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ink/ink16.xml" ContentType="application/inkml+xml"/>
  <Override PartName="/ppt/notesSlides/notesSlide16.xml" ContentType="application/vnd.openxmlformats-officedocument.presentationml.notesSlide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8.xml" ContentType="application/vnd.openxmlformats-officedocument.presentationml.notesSlide+xml"/>
  <Override PartName="/ppt/ink/ink20.xml" ContentType="application/inkml+xml"/>
  <Override PartName="/ppt/notesSlides/notesSlide19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0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21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2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4.xml" ContentType="application/vnd.openxmlformats-officedocument.presentationml.notesSlide+xml"/>
  <Override PartName="/ppt/ink/ink36.xml" ContentType="application/inkml+xml"/>
  <Override PartName="/ppt/notesSlides/notesSlide25.xml" ContentType="application/vnd.openxmlformats-officedocument.presentationml.notesSlide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314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8" r:id="rId12"/>
    <p:sldId id="329" r:id="rId13"/>
    <p:sldId id="327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2-28T17:05:18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13270 16974 3079 0,'0'0'65'0,"0"0"33"0,0 0 5 16,0 0 8-16,0 0 3 0,0 0 0 16,0 0-4-16,0 0-12 0,0 0-14 15,0 0-20-15,0 0-30 0,0 0-37 0,0 0-45 16,0 0-45-16,0 0-64 0,0 0-59 0,0 0-147 0,-4-16-597 16,4 16-396-16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08:31:04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8702 8985 452 0,'0'0'40'0,"0"0"-12"16,0 0 4-16,0 0-21 0,0 0 17 0,0 0-9 15,0 0-4-15,0 0 4 16,0 0-18-16,0 0-23 0,0 0-84 0,0 0-69 16,0 0 60-16</inkml:trace>
  <inkml:trace contextRef="#ctx0" brushRef="#br0" timeOffset="340.05">8736 9048 567 0,'14'7'36'0,"-14"-7"-14"16,0 0-3-16,0 0 1 16,0 0 2-16,0 0 8 0,0 0 1 0,0 0 4 15,0 0 1-15,10 8 1 0,-10-8 6 0,0 0-5 16,0 0 7-16,0 0 5 0,0 0-4 15,0 0 0-15,0 0 3 0,0 0-2 16,0 0 4-16,0 0 2 0,0 0-3 0,8 11-2 16,-8-11 5-16,0 0-7 0,0 0 1 0,0 0 1 15,4 16-9-15,-4-16-16 16,0 0 15-16,0 0-7 0,2 19-8 0,-2-19 7 16,0 0-12-16,2 15-5 15,-2-15 3-15,0 0-1 0,2 18-5 0,-2-18 11 16,0 0-8-16,2 16-4 0,-2-16-4 0,0 0-16 0,0 20-17 15,0-20-12-15,0 0-22 16,2 19-11-16,-2-19-22 0,2 13-21 0,-2-13-15 16,-2 13-4-16,2-13-266 15,0 14 126-15</inkml:trace>
  <inkml:trace contextRef="#ctx0" brushRef="#br0" timeOffset="500">8780 9274 1038 0,'0'0'-68'0,"0"12"10"16,0-12 10-16,0 0 9 0,0 0 16 0,-2 23 10 0,2-23 8 15,0 0 3-15,0 0 16 0,0 19 8 16,0-19 13-16,0 0-4 0,0 0 3 15,0 19-13-15,0-19 5 0,0 0-3 0,0 0 0 16,4 17-5-16,-4-17 2 16,0 0-10-16,0 0 8 0,4 19-4 0,-4-19-12 0,0 0-6 15,0 16-8 1,0-16-9-16,2 13-17 0,-2-13-14 0,0 14-23 0,0-14-56 16,0 0-122-16,2 20 82 15</inkml:trace>
  <inkml:trace contextRef="#ctx0" brushRef="#br0" timeOffset="672.98">8799 9585 818 0,'0'0'62'16,"0"0"-6"-16,2 18-9 0,-2-18-12 15,0 0-1-15,4 15-7 0,-4-15-3 16,0 0-1-16,5 13 0 0,-5-13 0 16,0 0-5-16,0 0-3 0,2 17 1 0,-2-17-4 15,0 0 0-15,0 0-1 0,0 21-16 0,0-21-21 16,0 0-20-16,0 17-24 15,0-17-39-15,0 0-220 0,0 0 105 16</inkml:trace>
  <inkml:trace contextRef="#ctx0" brushRef="#br0" timeOffset="810.14">8808 9807 882 0,'0'0'2'16,"0"0"19"-16,4 15 1 15,-4-15 1-15,0 0 4 0,4 15 2 0,-4-15-10 16,0 0 1-16,0 0-6 0,4 17-10 0,-4-17-22 0,0 0-23 15,5 15-38-15,-5-15-64 16,0 0-117-16,0 19 84 0</inkml:trace>
  <inkml:trace contextRef="#ctx0" brushRef="#br0" timeOffset="920.35">8792 10054 651 0,'3'15'-58'16,"-3"-15"4"-16,0 0-2 0,2 21-106 15,-2-21 52-15</inkml:trace>
  <inkml:trace contextRef="#ctx0" brushRef="#br0" timeOffset="1000.34">8795 10185 437 0,'0'0'-3'0,"0"24"-1"0,0-24-11 0,-5 13-39 0,5-13-69 16,0 0 42-16</inkml:trace>
  <inkml:trace contextRef="#ctx0" brushRef="#br0" timeOffset="1130.02">8768 10353 464 0,'2'22'86'0,"-2"-22"2"0,0 15-10 16,0-15 6-16,0 0 0 0,2 22-14 15,-2-22-6-15,4 15-3 0,-4-15-17 0,2 15-16 16,-2-15-33-16,2 16-39 16,0-9-58-16,-2-7-100 0,-2 16-63 0,2-16 86 15</inkml:trace>
  <inkml:trace contextRef="#ctx0" brushRef="#br0" timeOffset="1320.12">8766 10677 813 0,'2'19'38'0,"-2"-19"-4"15,4 15-1-15,-4-15 3 16,4 17-2-16,-4-17-7 0,6 16-2 0,-6-16 0 16,4 15 1-16,-4-15-6 15,6 16-1-15,-6-16 0 0,5 15-5 0,-5-15-1 16,4 15 2-16,-4-15-6 0,4 17 9 0,-4-17-18 0,0 17-7 15,0-17-23-15,3 17-35 16,-3-8-36-16,0-9-34 0,0 0-157 0,0 31 94 16</inkml:trace>
  <inkml:trace contextRef="#ctx0" brushRef="#br0" timeOffset="1473.84">8803 10986 836 0,'0'21'15'16,"0"-21"3"-16,-2 20 7 0,2-20 8 0,2 19 1 0,-2-19 5 15,2 19 4-15,-2-19 7 0,0 20 1 16,0-20 5-16,3 19 3 0,-3-19-15 15,2 19-1-15,-2-19 0 0,2 17-11 0,-2-17-13 16,2 18-2-16,-2-18-17 0,0 19-29 16,0-19-21-16,2 18-48 15,-2-18-70-15,0 0-197 0,-2 27 116 0</inkml:trace>
  <inkml:trace contextRef="#ctx0" brushRef="#br0" timeOffset="1609.95">8788 11468 1000 0,'0'19'-21'0,"0"-19"-2"16,2 17 3-16,-2-17 4 0,0 17-2 15,0-17-9-15,2 18-26 0,-2-18-50 16,0 0-137-16,3 24 78 0</inkml:trace>
  <inkml:trace contextRef="#ctx0" brushRef="#br0" timeOffset="1779.93">8760 11801 682 0,'3'13'59'0,"-3"-13"11"0,0 0-12 0,3 19-4 0,-3-19-2 16,0 0-14-16,6 16-8 15,-6-16-30-15,2 9-37 0,-2-9-78 0,0 0-181 16,4 14 97-16</inkml:trace>
  <inkml:trace contextRef="#ctx0" brushRef="#br0" timeOffset="1900.09">8758 12046 751 0,'2'16'-50'15,"-2"-16"-15"-15,0 13-39 0,0-13-74 0,0 0 58 16</inkml:trace>
  <inkml:trace contextRef="#ctx0" brushRef="#br0" timeOffset="2140.12">8772 12336 539 0,'0'0'19'0,"0"14"7"15,0-14-7-15,4 15-1 0,-4-15 1 16,0 0-2-16,0 21-1 0,0-21 1 0,2 15-2 16,-2-15-1-16,0 0 3 15,2 23-6-15,-2-23 0 0,2 15 0 16,-2-15-6-16,2 15 1 0,-2-15-1 16,0 0-6-16,4 24-16 0,-4-24-31 0,2 15-87 0,-2-15-61 15,2 14 66-15</inkml:trace>
  <inkml:trace contextRef="#ctx0" brushRef="#br0" timeOffset="2330.17">8788 12725 703 0,'0'21'112'0,"0"-21"-6"0,2 17-7 16,-2-17-24-16,2 18 6 0,-2-18-17 15,3 14-15-15,-3-14-1 0,0 0 0 16,4 19-17-16,-4-19-5 0,2 14-14 0,-2-14-14 0,2 15-5 15,-2-15-1-15,0 0-1 16,2 21-13-16,-2-21-16 0,0 15-20 0,0-15-34 0,0 15-44 16,0-15-219-16,0 0 113 15</inkml:trace>
  <inkml:trace contextRef="#ctx0" brushRef="#br0" timeOffset="2490.26">8790 13041 1038 0,'0'20'32'16,"0"-20"17"-16,0 17 6 0,0-17 11 15,2 17 4-15,-2-17 2 0,0 0 0 0,0 23-8 16,0-23-5-16,3 15-4 16,-3-15-15-16,0 0-5 0,2 22-10 0,-2-22-29 0,2 16-30 15,-2-16-45 1,0 17-60-16,0-17-133 0,2 15-121 0,-2-15 123 0</inkml:trace>
  <inkml:trace contextRef="#ctx0" brushRef="#br0" timeOffset="2620.21">8799 13394 1156 0,'0'0'21'0,"2"17"-1"0,-2-17-3 16,4 15 2-16,-4-15-1 15,7 17-10-15,-7-17-2 0,8 15-17 0,-8-15-22 16,7 17-42-16,-7-17-56 0,6 14-203 16,-6-14 105-16</inkml:trace>
  <inkml:trace contextRef="#ctx0" brushRef="#br0" timeOffset="2760.19">8841 13716 932 0,'0'0'-27'0,"0"0"-7"0,2 21-12 16,-2-21-14-16,0 0-24 0,0 21-145 15,0-21 77-15</inkml:trace>
  <inkml:trace contextRef="#ctx0" brushRef="#br0" timeOffset="2940.08">8835 13992 754 0,'0'0'81'15,"-2"17"-7"-15,2-17-11 0,0 0-6 0,0 25-7 0,0-25-10 0,0 15-10 16,0-15-12-16,0 0-25 15,-2 26-27-15,2-26-51 0,0 15-67 0,0-15-142 0,0 17 95 16</inkml:trace>
  <inkml:trace contextRef="#ctx0" brushRef="#br0" timeOffset="3100.07">8808 14343 952 0,'0'0'48'0,"2"15"2"15,-2-15-12-15,2 15 2 16,-2-15-8-16,0 0-2 0,4 24-2 0,-4-24-6 16,4 15-22-16,-4-15-14 0,5 16-26 15,-5-8-37-15,0-8-66 0,0 0-176 0,4 26 104 16</inkml:trace>
  <inkml:trace contextRef="#ctx0" brushRef="#br0" timeOffset="3250.05">8833 14659 983 0,'4'20'42'0,"-4"-20"-6"16,4 16-4-16,-4-16 0 0,4 17-9 0,-4-17-2 15,4 15 0-15,-4-15-14 16,6 14-13-16,-6-14-36 0,6 13-46 0,-6-13-118 0,4 14-78 16,-4-14 93-16</inkml:trace>
  <inkml:trace contextRef="#ctx0" brushRef="#br0" timeOffset="3400.17">8899 14957 912 0,'0'0'74'0,"2"12"-4"16,-2-12-3-16,0 0-18 0,4 17-17 16,-4-17-10-16,0 0-18 0,4 19-23 15,-4-19-29-15,0 0-31 0,4 18-73 0,-4-18-155 0,0 0 98 16</inkml:trace>
  <inkml:trace contextRef="#ctx0" brushRef="#br0" timeOffset="3790.28">8920 15582 882 0,'-5'19'-6'0,"5"-19"6"0,-2 15-20 16,2-15-11-16,0 0-1 15,-2 20 1-15,2-20 7 0,-2 15-9 0,2-15-30 16,0 0-51-16,-4 15-64 0,4-15 59 0</inkml:trace>
  <inkml:trace contextRef="#ctx0" brushRef="#br0" timeOffset="3950.02">8911 15799 631 0,'0'0'96'15,"0"0"1"-15,0 0-3 0,2 17-4 0,-2-17-7 0,0 0-11 0,0 0-7 16,5 15-13-16,-5-15-3 15,0 0-15-15,4 13-20 0,-4-13-21 0,0 0-24 16,0 0-21-16,4 19-35 0,-4-19-41 16,0 0-225-16,0 0 113 0</inkml:trace>
  <inkml:trace contextRef="#ctx0" brushRef="#br0" timeOffset="4110.27">8926 15997 1177 0,'0'0'126'15,"4"15"-6"-15,-4-15-13 16,0 0-8-16,0 0-13 0,0 0-5 0,4 17-15 16,-4-17-4-16,0 0-25 15,0 0-32-15,0 0-39 0,2 18-34 0,-2-18-60 0,0 0-127 16,2 7-224-16,-2-7 355 16</inkml:trace>
  <inkml:trace contextRef="#ctx0" brushRef="#br0" timeOffset="4280.39">8926 16166 1472 0,'0'0'56'0,"0"0"3"0,0 0-4 0,0 15 0 15,0-15-1-15,0 0-13 0,0 0-8 16,0 0-5-16,0 17 6 0,0-17-25 0,0 0-10 16,0 0-17-16,2 17-23 15,-2-17-14-15,0 0-32 0,0 0-47 0,0 0-70 16,0 0-236-16,-4 19 402 0</inkml:trace>
  <inkml:trace contextRef="#ctx0" brushRef="#br0" timeOffset="4430.33">8911 16309 1270 0,'2'13'41'0,"-2"-13"37"16,0 0-7-16,0 0-3 0,2 19 6 0,-2-19-12 15,0 0-8-15,0 0 1 0,7 16-18 0,-7-16-7 0,0 0-43 16,4 13-32-16,-4-13-38 0,0 0-68 15,0 0-132-15,4 16-129 0,-4-16 130 16</inkml:trace>
  <inkml:trace contextRef="#ctx0" brushRef="#br0" timeOffset="4569.89">8962 16511 1244 0,'0'0'48'0,"0"0"9"0,6 18-16 16,-6-18-27-16,4 11-12 0,-4-11-16 0,0 0-22 15,4 15-33-15,-4-15-46 16,0 0-101-16,5 15-100 0,-5-15 102 0</inkml:trace>
  <inkml:trace contextRef="#ctx0" brushRef="#br0" timeOffset="4740.22">9002 16696 905 0,'0'0'58'0,"7"15"17"16,-7-15-15-16,0 0 2 0,0 0-11 0,6 11-8 16,-6-11-5-16,0 0-12 0,0 0-19 0,0 0-29 15,4 18-41-15,-4-18-84 16,0 0-212-16,0 0 115 0</inkml:trace>
  <inkml:trace contextRef="#ctx0" brushRef="#br0" timeOffset="4905.13">9021 16816 1029 0,'0'0'57'0,"2"18"31"16,-2-18 15-1,0 0-14-15,0 0-6 0,2 14-9 0,-2-14-8 0,0 0-1 16,0 0-16-16,0 0-4 16,0 19-11-16,0-19-22 0,0 0-20 15,0 0-45-15,2 16-45 0,-2-16-73 0,0 0-303 0,0 0 362 0</inkml:trace>
  <inkml:trace contextRef="#ctx0" brushRef="#br0" timeOffset="5100.02">9013 16951 1323 0,'2'21'9'0,"-2"-21"8"16,0 0-8-16,0 0-7 15,0 0-16-15,-2 19 14 0,2-19-14 0,0 0 2 16,0 0 3-16,-7 18-3 0,7-18 4 0,0 0 15 15,-4 15-2-15,4-15 7 16,0 0-2-16,0 0 6 0,-4 15-4 0,4-15 1 0,0 0-13 16,0 0-18-16,-2 13-32 15,2-13-44-15,0 0-85 0,0 0-158 0,0 0 107 16</inkml:trace>
  <inkml:trace contextRef="#ctx0" brushRef="#br0" timeOffset="5200.41">8976 17111 999 0,'0'0'17'0,"0"0"1"0,0 0-5 16,-2 25-26-16,2-25-33 0,0 0-48 16,0 0-201-16,0 0 93 0</inkml:trace>
  <inkml:trace contextRef="#ctx0" brushRef="#br0" timeOffset="5360.21">8970 17157 905 0,'0'0'65'0,"0"0"24"15,-6 17-6-15,6-17-7 16,0 0 4-16,0 0-8 0,0 0-11 0,0 0-3 16,0 0-21-16,0 0-15 15,0 0-33-15,0 0-37 0,0 0-52 0,0 19-85 0,0-19-208 16,0 0 123-16</inkml:trace>
  <inkml:trace contextRef="#ctx0" brushRef="#br0" timeOffset="5530.16">8956 17230 1158 0,'0'0'67'0,"0"0"21"0,0 22-12 0,0-22-6 0,0 0-9 15,0 0-11-15,0 0-1 16,0 0 6-16,2 19-12 0,-2-19-7 0,0 0-7 16,0 0-2-16,0 0-19 15,0 0-13-15,-2 19-29 0,2-19-52 0,0 0-78 16,0 0-330-16,0 13 338 0</inkml:trace>
  <inkml:trace contextRef="#ctx0" brushRef="#br0" timeOffset="5684.92">8960 17370 1414 0,'0'0'11'0,"0"0"13"15,0 0-23-15,0 0-18 0,0 0-15 0,0 20-15 16,0-20-20-16,0 0-30 15,0 0-59-15,0 0-184 0,2 15 108 0</inkml:trace>
  <inkml:trace contextRef="#ctx0" brushRef="#br0" timeOffset="5820.25">8956 17474 1018 0,'0'0'43'0,"0"0"14"15,0 0-31-15,0 0-30 16,0 0-43-16,0 0-72 0,0 0-202 0,0 13 103 16</inkml:trace>
  <inkml:trace contextRef="#ctx0" brushRef="#br0" timeOffset="11730.32">8903 16903 938 0,'0'0'25'16,"0"0"9"-16,0 0 7 15,0 0 3-15,0 0 4 0,0 0 5 0,0 0 4 16,0 0 1-16,0 0 10 16,0 0-6-16,0 0-16 0,0 0-2 0,0 0-9 0,0 0-6 15,0 0 3-15,0 0-9 0,0 0-3 0,0 0 7 16,0 0-6-16,0 0 7 15,0 0 8-15,0 0-6 0,0 0-2 16,0 0-9-16,0 0 6 0,0 0 5 16,0 0-10-16,0 0 10 0,-20-32 6 0,20 32-1 0,0 0 19 15,0 0 9-15,-8-11-1 16,8 11 7-16,0 0 5 0,0 0-18 0,0 0 8 0,0 0-10 16,0 0-6-1,0 0-15-15,-12-12 1 0,12 12-15 0,0 0 3 0,0 0-3 16,0 0-10-16,0 0 4 0,0 0-4 0,-24 3-7 15,24-3 11-15,0 0-6 16,0 0 9-16,0 0 5 0,-23 11 3 0,23-11-5 0,0 0 6 16,-11 11-10-1,11-11 3-15,-6 12-4 0,6-12 3 0,0 0-3 0,-9 18 6 16,9-18-8-16,-4 19-2 16,4-19 1-16,0 22 2 0,0-22-8 0,-2 22 4 15,2-22-6-15,0 24 6 0,0-24-2 0,2 21-1 0,0-10 4 16,-2-11 5-16,4 25 8 15,1-16 0-15,-5-9 1 0,8 25-3 0,-3-13-3 16,-5-12 1-16,8 20-6 16,-4-11 0-16,-4-9-4 0,7 19-5 0,-7-19-8 0,6 17-5 15,-6-17-9-15,2 19-6 16,-2-19-12-16,-2 18 4 0,2-18-17 0,-6 17-2 16,6-17-8-16,-11 14-4 15,11-14-6-15,-13 12 5 0,13-12-10 0,-17 5 2 16,17-5 3-16,0 0-1 0,-22-2 4 0,22 2 8 0,0 0-5 15,0 0 4-15,-26-11 9 16,26 11 1-16,-8-10 5 0,8 10 8 0,0 0 4 16,-9-15 14-16,9 15 18 15,0 0 7-15,0 0-3 0,-7-15 12 0,7 15 5 0,0 0-11 16,0 0 5-16,0 0-3 16,0 0 14-16,0 0 9 0,0 0-5 0,0 0 6 15,0 0 1-15,0 0 5 0,0 0 9 0,0 0-4 16,0 0-4-16,0 0-2 15,0 0 0-15,0 0 4 0,0 0-1 0,0 0 11 0,30 34 1 16,-30-34-2-16,6 11 2 16,-6-11 0-16,0 0-6 0,6 19-9 0,-6-19-3 15,2 13-4-15,-2-13 0 16,3 16-5-16,-3-16 1 0,3 17-4 0,-3-17 2 0,0 17-2 16,0-17-7-16,0 0 3 15,0 27-4-15,0-27 3 0,-3 19-6 16,3-19-1-16,0 20-5 0,0-20-1 0,-3 16 3 15,3-16-4-15,0 20-2 0,0-20 3 16,0 19-2-16,0-19-3 0,-2 19-1 0,2-19 8 0,0 20-5 16,0-20 0-16,0 19 21 15,0-19-4-15,-2 21 1 0,2-21-4 0,0 23-2 16,0-23-1-16,2 19-2 16,-2-19-1-16,0 21 0 0,0-21-5 0,2 19 1 0,-2-19 3 15,6 16 2-15,-6-16 3 0,4 16 0 0,-4-16 5 16,2 14 4-16,-2-14 7 15,6 12 3-15,-6-12-5 0,6 10-1 0,-6-10-5 16,0 0-6-16,11 10-14 0,-11-10-12 16,0 0-27-16,0 0-34 0,15 6-51 0,-15-6-50 15,6 2-74-15,-6-2-159 16,0 0-459-16,0 0-217 0</inkml:trace>
  <inkml:trace contextRef="#ctx0" brushRef="#br0" timeOffset="29112.7">17625 10711 194 0,'7'6'127'0,"-7"-6"-51"0,0 0-28 0,0 0-12 0,0 0 1 16,0 0-8-16,0 0 2 15,0 0-3-15,0 0 4 0,10 13-2 0,-10-13 5 16,0 0-2-16,0 0 2 0,0 0-4 16,0 0-4-16,8 16-1 0,-8-16 1 15,0 0 2-15,0 0-11 0,6 12 3 0,-6-12-3 0,0 0-5 16,8 10-1-16,-8-10-5 15,0 0 1-15,4 14-1 0,-4-14-6 0,0 0 3 16,6 13-4-16,-6-13 0 16,0 0-4-16,4 15-8 0,-4-15-8 0,0 0-3 0,6 17 5 15,-6-17-4-15,4 14 3 16,-4-14 1-16,0 0 5 0,7 17-3 0,-7-17 6 16,4 11 0-16,-4-11 2 15,7 12-1-15,-7-12 4 0,0 0-1 0,4 19 3 0,-4-19-8 16,2 13 2-16,-2-13-13 0,0 0-2 0,2 19-8 15,-2-19-1-15,0 0 4 16,0 21 1-16,0-21 0 0,0 0 15 0,-2 22 1 16,2-22 9-16,0 0 1 0,-2 20-4 15,2-20 2-15,0 18 10 0,0-18 0 0,-4 14 1 16,4-14 1-16,-3 19-3 16,3-19 1-16,-4 18 1 0,4-18-9 0,0 19 8 15,0-19-8-15,-2 18-5 0,2-18-8 0,-2 20 4 0,2-20-8 16,0 19 0-16,0-19 0 15,-3 19 10-15,3-19-4 0,-4 19 7 16,4-19-3-16,-4 19-1 0,4-19 1 16,-2 17 5-16,2-17 0 0,-4 18 2 0,4-18-3 0,-4 18 1 15,4-18 4-15,-4 18 0 16,4-18 0-16,-4 17 5 0,4-17 3 0,-5 15-2 16,5-15 1-16,-5 17-1 15,5-17-8-15,-4 18 2 0,4-18 0 0,-4 15 2 0,4-15-4 16,-4 17 2-16,4-17-6 0,-6 17 1 0,6-17-5 15,-4 17 1-15,4-17-3 16,-7 19 9-16,7-19-7 0,-4 19 2 0,4-19 1 0,-6 17 1 16,6-17 0-16,-3 17 4 15,3-17-1-15,-4 17-20 0,4-17-46 0,-4 18-26 16,4-18 31-16</inkml:trace>
  <inkml:trace contextRef="#ctx0" brushRef="#br0" timeOffset="31479.84">17629 10776 313 0,'0'0'33'15,"0"0"-3"-15,0 0-1 0,0 0 0 16,-6 40-3-16,6-40-5 0,0 0-2 0,0 0 3 16,0 0 12-16,-4 19-12 15,4-19 8-15,0 0-2 0,0 0 2 0,-7 14-8 0,7-14 6 16,0 0-8-16,0 0-4 16,0 0 5-16,0 20-7 0,0-20 3 0,0 0-3 15,-2 17-3-15,2-17 2 0,0 0-2 16,-2 21-4-16,2-21 6 0,-4 16 3 15,4-16-3-15,0 0 1 0,-2 23 0 0,2-23 4 0,0 17-5 16,0-17 5-16,0 0-2 16,-3 24-7-16,3-24 3 0,0 18-1 0,0-18 0 15,0 17-4-15,0-17 0 16,0 19 7-16,0-19-7 0,0 0-3 0,-2 24 1 0,2-24-1 16,0 18-1-16,0-18 6 15,0 17-5-15,0-17-1 0,-2 17 1 0,2-17-1 16,-2 16 1-16,2-16-2 0,-4 17-9 0,4-17-1 15,-4 17-13-15,4-17 2 0,-6 17-3 16,6-17 3-16,-4 17 1 0,4-17 0 0,-8 15 6 16,8-15 4-16,-4 16 3 15,4-16 7-15,-4 14-2 0,4-14 0 0,-2 18 2 16,2-18-1-16,-2 17-2 16,2-17 2-16,0 0-4 0,-2 24 3 0,2-24 7 0,-2 18-3 15,2-18-1-15,-2 20 1 0,2-20-1 0,-4 16-4 0,4-16-1 16,-2 19 9-1,2-19-11-15,-5 17 4 0,5-17 2 0,-6 19 3 0,6-19-3 16,-5 18 2-16,5-18-1 16,-6 17 5-16,6-17-8 0,-4 15 3 0,4-15 8 15,-4 15-4-15,4-15-5 16,-2 17 3-16,2-17-1 0,-2 19 1 0,2-19-9 16,-3 17 12-16,3-17-5 0,-2 19 4 15,2-19 0-15,-4 18 6 0,4-18-3 0,-4 18 8 16,4-18-6-16,-4 20 1 0,4-20-1 0,-4 17-5 15,4-17 5-15,-7 17-1 16,7-17-2-16,-2 17 5 0,2-17 0 16,-5 19-4-16,5-19-3 0,-4 17-2 15,4-17-1-15,-4 17 3 0,4-17-7 0,-4 18 10 0,4-18 1 0,-4 15-4 16,4-15 1 0,-6 18 3-16,6-18-4 0,-4 18 3 0,4-18-5 15,-7 17 2-15,7-17-4 0,-7 20-3 0,7-20 7 16,-6 18-5-16,6-18 0 0,-6 19 10 15,6-19-9-15,-9 19-1 0,9-19 0 16,-6 21-1-16,2-11-1 0,4-10 2 0,-6 21-9 16,6-21 11-16,-7 21-1 0,3-12 1 0,4-9-4 15,-7 23 5-15,7-23-7 0,-8 21 4 16,4-11-1-16,4-10 3 0,-8 21-6 16,6-10-1-16,2-11 1 0,-10 21 5 15,6-11-9-15,4-10 6 0,-6 19 1 0,6-19 1 16,-10 21-2-16,10-21 3 0,-7 18-3 15,1-8-3-15,6-10 0 0,-9 19 8 16,9-19-2-16,-6 22-3 0,2-13 4 16,4-9-1-16,-9 19 0 0,9-19 1 0,-6 18 3 15,2-8-4-15,4-10-1 0,-6 17 3 0,6-17-7 0,-7 18 2 16,7-18-3 0,-7 19 5-16,7-19 4 0,-8 19-4 0,4-10 3 0,4-9-3 15,-6 20-4-15,6-20 7 0,-9 18-8 0,9-18 5 16,-6 19 3-16,1-7-7 15,5-12 6-15,-8 19-6 0,8-19 5 16,-8 19-3-16,3-8-1 0,5-11 4 0,-8 17-5 16,8-17 7-16,-6 18-6 0,6-18-3 0,-11 17 3 15,6-8 6-15,5-9-2 16,-10 17-1-16,10-17 3 0,-8 16-5 0,8-16 3 0,-8 13 4 16,1-3-9-16,7-10 13 15,-9 17-3-15,9-17-3 0,-8 17 0 0,8-17 0 16,-8 17 0-16,1-8 2 0,7-9-5 0,-10 17 6 15,10-17-1-15,-9 18-5 0,2-9 1 16,7-9-1-16,-12 20 0 0,6-13 1 0,6-7 0 16,-10 19 2-16,0-9-3 15,10-10 5-15,-12 19 0 0,4-9 8 0,-1 1 3 0,9-11 1 16,-15 19-1 0,9-10 2-16,-3 0 2 0,9-9-6 0,-14 20 6 0,8-13 3 15,6-7-2-15,-16 18-2 0,10-9 4 0,-2 1-9 16,8-10-3-16,-18 18-6 15,12-8 3-15,-2 1 6 0,-1-1-11 16,9-10 3-16,-14 21 2 0,5-12-6 0,0 1 1 16,1 1 0-16,8-11 0 0,-14 21 3 0,5-9-8 15,0-2 3-15,1 1 7 16,-1 1-10-16,-1-3 5 0,2 2 6 0,-1 3-3 16,0-3 13-16,1 1-10 15,-2-1 20-15,1 0-14 0,0 1-6 0,1-1 2 0,-2 0 9 16,1 1-12-16,0 0-2 0,1-1-8 0,-1-1 19 15,1 1-2-15,-2 0-17 16,10-11 5-16,-20 21 1 0,12-12-3 0,-2 1 2 0,1-1-3 16,9-9-7-16,-19 22 11 15,10-12-9-15,-1-1 8 0,2 0 0 0,-4 2-4 0,2-3-1 16,10-8 3 0,-19 20 0-16,10-11 0 0,-1 1-4 0,0-1 9 0,-1 1-2 15,0-2-3-15,0 1-1 0,1 0-2 0,-2 1 3 16,0-1 0-16,12-9-9 15,-20 18 3-15,7-9-2 0,0-1 2 0,0 1 9 0,1 1 2 16,-2-3-8-16,0 3 3 16,0-1-6-16,1 0 3 0,0-1 6 0,-4 0 0 15,3 2-2-15,-2 0 3 16,0-1-8-16,-2-2 1 0,4 3-3 0,-7-1 6 16,4 1-2-16,-2-1-5 0,-3 1 2 0,4 0 5 15,1-3-7-15,-3 2 4 0,0 1 18 16,0 2-8-16,2-3-10 0,-4 0-4 0,3 1 1 15,-3 0 5-15,4-2-13 0,-4 3 9 16,4-4 7-16,-3 4-5 0,1-4-6 0,0 2 4 16,2-1 7-16,-1-3 4 15,-5 3 2-15,6 1-1 0,-6-1 2 0,4-1-7 16,-4 2 4-16,5-2-9 16,-5 0 5-16,4 1-1 0,-2 0-4 0,1 1 0 0,2-5-15 15,0 2 5-15,-1 2-7 0,0-3 3 0,-1 1-1 16,2-1-2-16,0 1 1 15,-1 0 11-15,2 0-6 0,-1 0-3 0,-1 2-5 0,2-5-3 16,-2 3-10-16,4-2-14 16,-5 1-15-16,6-1-13 0,-2 0-19 0,-3 2-34 15,4-3-37-15,-2 3-319 0,0 0 348 16</inkml:trace>
  <inkml:trace contextRef="#ctx0" brushRef="#br0" timeOffset="31549.97">14964 14015 1332 0,'-15'3'-24'0,"3"0"7"16,1-2-4-16,11-1-23 0,-21 4-42 0,11-2-64 15,10-2-176-15,-24 2 105 0</inkml:trace>
  <inkml:trace contextRef="#ctx0" brushRef="#br0" timeOffset="31629.79">14711 14059 918 0,'0'0'9'16,"-21"6"3"-16,12-5-26 16,9-1-62-16,-25 2-113 0,18-1-32 0,-6 2 72 0</inkml:trace>
  <inkml:trace contextRef="#ctx0" brushRef="#br0" timeOffset="33102.87">14744 13985 668 0,'-19'0'20'15,"19"0"2"-15,-14 0-5 0,14 0 3 0,-21 0-2 0,21 0-3 16,-16-3 7-16,16 3 7 16,0 0 9-16,-29-1-5 0,29 1-6 0,-21-2 9 15,21 2 1-15,-24 0-5 0,24 0-5 0,-27-2-9 0,27 2-4 16,-25 0-4-1,25 0-1-15,-31 0-9 0,17-2 2 0,14 2-2 0,-34 0-2 16,17 0 2-16,17 0 4 16,-36-2 6-16,15 2 1 0,21 0 8 0,-32 0 6 15,15 2 1-15,-3-2 2 0,20 0-2 16,-36 2-5-16,20 0 0 0,-2 0-9 0,18-2-4 16,-33 1-8-16,14-1-3 15,2 3-7-15,-2-2-2 0,19-1 1 0,-37 3-6 0,18-2 3 16,2 3 7-16,-6-2 5 0,7 0 4 0,-4-1 12 15,2-1-7-15,1 5 0 16,-2-4 3-16,19-1-3 0,-34 2-3 0,16 0 1 16,1 0 0-16,17-2 0 0,-30 4-5 15,12-4 7-15,1 3 0 0,17-3-11 0,-34 3 8 16,18-3-4-16,16 0-2 16,-32 1 4-16,14 2 1 0,18-3-3 0,-33 0 2 15,17 1 0-15,-4-1 10 0,2 0-10 0,0 2 3 16,-1 0-5-16,4-2 0 0,-1 0 1 15,-1 3-1-15,1-3 0 0,-2 0-5 0,0 0 2 16,0 0-4-16,0 0 9 16,-2 0-4-16,20 0 0 0,-38-3 1 15,17 1 9-15,4 2 2 0,17 0-1 0,-40-2 5 16,19 1-2-16,3 1 3 0,-4-3-5 16,22 3 6-16,-39-1-6 0,21 1 4 15,0 0-2-15,18 0 1 0,-38 0-6 0,18-3 6 0,2 3-2 16,18 0-8-16,-37 0 7 0,18 0-3 0,0 0 0 15,19 0-2-15,-37-3-7 16,18 3 7-16,0-4 5 0,2 2-3 0,17 2 3 16,-35-4 3-16,19 3-3 0,16 1-3 15,-38-5 3-15,22 4-3 0,-4-3-2 0,20 4 3 16,-36-5 4-16,21 1-7 16,-4 1 3-16,-1 0 0 0,2-3-8 0,0 2 4 15,-2-2-1-15,4 2 4 0,-4-1-1 0,4 1-7 0,-4-2 6 16,2 1-2-16,0-1 0 15,2 0 1-15,-3-2-6 0,2 3 2 0,2 0 8 16,-1-3-5-16,-2 2 2 16,4-2-8-16,-1 1 3 0,-3 0-3 0,4 0-5 0,-2 0 8 15,2-2-5-15,-3 5-2 16,2-5 5-16,1 2-1 0,-1-1 0 0,-1 0-1 16,2 1-1-16,-2-1-1 0,3 1-1 15,-5 0-1-15,4-3-2 0,-2 2-9 0,2-1-2 16,-1 1-8-16,0-1 4 0,1-1-2 15,-3 1 0-15,1-1 0 0,-2 0 8 16,0-1 7-16,0 0-7 0,2-3 1 0,-3 1-1 0,3 0-4 16,-1-2-8-16,2-1-15 15,-2 1-27-15,2-4-72 0,-1 2-204 0,1-2 112 16</inkml:trace>
  <inkml:trace contextRef="#ctx0" brushRef="#br0" timeOffset="33469.81">11716 13237 932 0,'-7'-28'-18'0,"7"28"18"16,-4-21 6-16,4 21-1 15,-4-21 0-15,4 21 1 0,-5-24-4 0,0 8 3 0,-2 1-9 16,3 0-5-16,-2 0-12 16,-1-3-8-16,1 3-11 0,-1-6-9 0,-1 2-19 15,0-2-26-15,0 0-117 0,0-2 70 16</inkml:trace>
  <inkml:trace contextRef="#ctx0" brushRef="#br0" timeOffset="33959.86">11475 11900 741 0,'0'0'57'16,"0"-31"-17"-16,-2 18-23 0,2 13-1 15,2-30-7-15,-4 17-5 0,4-5-8 0,-2 18-5 16,0-33-13-16,0 15-5 0,0 3-4 16,0-4 22-16,3-1 43 0,-3 20 3 0,0-37-21 0,0 16-14 15,0 3-8-15,0-1 1 16,0 2 5-16,1 1-4 0,-1-3-3 0,2-1-7 0,-2 20-21 15,4-36 0 1,-2 17-7-16,0 0 0 0,2 0 3 0,1-1 7 0,-3 4 4 16,3-6 2-16,-1 5 11 15,0 1 6-15,2-4 1 0,-2 1 4 0,0 0 8 0,0 2 4 16,1-1 3 0,0-1 6-16,-1 2-8 0,0 1 8 0,-2 0 29 0,3-1 6 15,-4 0-20-15,3 2-18 0,-4 15-8 0,5-32 5 16,-3 18 0-16,0 0-4 15,2-1-3-15,-4 15 5 0,4-31-11 0,-1 18 4 16,-1 0-9-16,2 2-13 0,-2-3-25 16,3 3-27-16,-5 11-140 0,4-25 69 0</inkml:trace>
  <inkml:trace contextRef="#ctx0" brushRef="#br0" timeOffset="35379.76">12736 13959 671 0,'0'0'32'0,"0"0"-1"16,-5 10-11-16,5-10-16 15,0 0-10-15,0 0-1 0,0 0-4 0,0 0 4 0,-5 12 5 16,5-12 11-16,0 0 15 16,0 0 12-16,0 0 12 0,0 0 15 0,0 0 15 15,0 0 4-15,0 0-3 16,0 0 3-16,0 0-2 0,0 0 3 0,0 0-15 0,0 0-2 16,0 0-14-16,0 0-22 0,0 0-8 15,0 0-9-15,0 0-3 0,0 0 9 16,0 0-13-16,0 0 11 0,0 0-10 0,0 0-4 0,0 0 5 15,0 0 2-15,0 0-5 16,0 0-3-16,0 0 3 0,0 0 3 0,0 0 3 16,0 0 2-16,0 0 5 15,0 0 18-15,0 0 10 0,0 0-12 0,0 0 10 16,0 0 5-16,0 0 7 0,0 0 3 16,0 0-1-16,0 0 9 0,-6 17 0 0,6-17 3 15,0 0 5-15,-9 13 0 0,9-13 4 0,0 0 1 0,0 0-5 16,-6 11 5-1,6-11-13-15,0 0-11 0,0 0-15 0,0 0-11 0,0 0-9 16,0 0-11-16,0 0-3 16,0 0-12-16,0 0-6 0,0 0-9 15,23-41-6-15,-23 41 12 0,8-12-6 0,-8 12-2 16,0 0 8-16,9-13-4 0,-9 13 5 0,0 0 0 16,0 0 11-16,0 0 12 15,0 0 12-15,0 0 1 0,0 0-2 0,0 0 6 16,0 0-2-16,0 0 6 0,0 0 0 0,0 0 4 0,0 0 0 15,0 0-3-15,0 0-6 16,0 0 2-16,0 0-4 0,0 0-2 0,-19 43-2 0,19-43-7 16,0 0-6-16,0 0-16 15,0 0-18-15,0 0-24 0,0 0-19 0,0 0-26 16,0 0-43-16,0 0-48 16,0 0-141-16,21-49-423 0,-15 36-31 0</inkml:trace>
  <inkml:trace contextRef="#ctx0" brushRef="#br0" timeOffset="37290.15">14441 10622 2038 0,'0'0'-142'0,"0"0"15"16,0 0 15-16,0 0 8 15,0 0 11-15,0 0 8 0,0 0 4 0,0 0 10 0,0 0 13 16,-32 23 9-16,32-23 15 0,-14 13 15 0,14-13 17 15,-9 15 7-15,3-7 6 0,6-8 8 16,-11 15 6-16,11-15-4 0,-14 15-3 16,9-5 8-16,5-10-1 0,-15 21-4 15,8-10-2-15,0 1-4 0,-2-1-4 0,3 0 3 16,-6 3 1-16,5-1-4 16,-1 2 2-16,-1-2-4 0,0 1 3 0,0 1-5 15,-1 0 1-15,2 0 4 0,-1 1-1 0,0-1-3 0,1 0 1 16,-2 3-2-16,-1-1 0 15,1 2-2-15,1-2 0 0,1 0-4 0,-2-2 6 16,3 0-7-16,-3 1 5 16,1 0 6-16,0 2-3 0,0-3-3 0,0 5 4 0,-1-5 3 15,2 2-1-15,-1-2 6 16,2 2 14-16,-2-1-15 0,0 3-5 0,0-4 2 16,0 2-1-16,4-2 4 0,-3 0-6 0,-1 6 0 15,3-2 2-15,-4 1-4 0,5-4 1 16,-1 4-3-16,-1 0 6 0,0-2-7 0,0 2 5 15,1 0 3-15,1-1-6 0,-3 2-4 16,0-3 4-16,2 1-1 0,-3-1-3 16,0 1 7-16,0 2-1 0,0-2 4 15,4-4-3-15,-3 3-6 0,-2 0 6 0,4-1-3 16,-3-1-4-16,4 0 0 16,-4 0 7-16,0 1 0 0,3-2-12 0,-6 5 6 15,3-1 4-15,1 0-5 0,-4-2 0 0,1 2 15 0,2-2-19 16,-3 2-1-16,1-1 0 15,2 1 2-15,-2-2 4 0,0 2-3 0,0-2-2 16,1 2 20-16,0-2-22 16,-1 2 3-16,-3 0 13 0,5-2-13 0,-5 2 0 15,5-1-5-15,-4 1 6 0,-1-1-2 16,3 0-2-16,0 1 4 0,-3 2 4 0,3-2-7 16,-3 0 9-16,1 0-5 0,2 2-1 0,-5-3 1 15,5 2-5-15,-5-1 4 0,3-2-1 16,-1 2 13-16,1-2-11 0,-1 2-5 15,3 1 3-15,-2 1 0 0,1-1 3 16,1 1-3-16,1 0-3 0,-5 1-1 0,5-2 4 0,0 3 4 16,-3-2 8-16,2 2-15 15,1-4 3-15,-3 2-5 0,4 1-6 0,-5-2 8 16,4 1-5-16,-2-2 13 16,3 1-12-16,-2 0 5 0,2-1 11 0,-2 0-1 15,2 0-8-15,0 0-2 0,-3-2 5 0,2 2 1 0,1 1-1 16,-3-4-2-16,3 1 3 15,-3 2-6-15,2-1-1 0,-4-1 6 0,1 2 2 0,4-2-2 16,-2 2 3-16,-3-1-6 16,5-2 4-16,-3 4-4 0,2-4-2 0,-1 2 4 15,1 1-2-15,1-2-2 16,-1 0 7-16,5-2-5 0,-5 1 0 0,2-1-7 16,-1-2 9-16,2 2 8 15,0-1 12-15,0 2-22 0,1-6 0 0,-3 4-1 0,2-1 4 16,2 1-6-16,5-14 1 0,-13 24 5 0,7-12-3 15,-2-1 7-15,2 2-7 16,6-13 6-16,-11 25-3 0,4-14 7 0,-2 3 0 16,9-14 2-16,-11 25-4 0,7-11 2 15,-3-1 6-15,1 2-8 0,0-2-2 0,6-13-6 16,-11 24 8-16,3-10 2 16,2-1-6-16,-1 1 6 0,1 0 1 0,0 2 3 0,1-2-14 15,0-1 5-15,-4-1 14 0,5 2 4 0,-5-2-1 16,3 1 2-16,6-13-6 15,-8 23 4-15,4-13-8 0,4-10 3 0,-9 18-2 16,9-18 12-16,-7 19-24 16,7-19 6-16,-7 18 8 0,3-7-6 0,4-11-1 15,-5 19-8-15,5-19-11 0,-6 23-10 16,1-10-1-16,5-13 0 0,-9 24-9 0,6-13 6 16,-3 3-8-16,6-14 1 15,-8 22 5-15,8-22-14 0,-5 20-13 0,1-11-25 0,1 0-40 16,3-9-97-16,-7 14-321 0,7-14 283 0</inkml:trace>
  <inkml:trace contextRef="#ctx0" brushRef="#br0" timeOffset="38439.83">13986 11123 1430 0,'0'0'-81'0,"0"0"5"0,0 0 3 0,0 0 12 0,0 0 13 16,0 0 18-16,0 0 21 15,0 0 20-15,0 0 19 0,-54 7 10 0,54-7 13 16,0 0 10-16,0 0 18 16,0 0 12-16,-24-1-5 0,24 1 3 0,0 0-4 0,0 0-5 15,0 0-13-15,-22-3-4 0,22 3-3 0,0 0-17 16,0 0 4-16,0 0-11 15,-21 0 5-15,21 0 2 0,0 0 7 0,0 0 4 0,-19-5-4 16,19 5 4 0,0 0-9-16,-17-6 5 0,17 6-4 0,0 0-5 15,-18-14-3-15,18 14 4 0,-9-9-6 16,9 9-2-16,-13-14-3 0,13 14-13 0,-16-16-4 0,9 8-4 16,-1-3-11-16,-4-1-2 0,3-1-5 0,1 2-3 15,1-2-9-15,-5-1-12 16,4 1 6-16,-1-1-4 0,1 1 6 0,2-1-3 15,-3 1 3-15,3-3 0 16,0 4 2-16,6 12 13 0,-9-27 1 16,7 14-7-16,2 13 5 0,-4-23-5 0,4 23 2 15,-2-23 11-15,2 23-3 0,0-23-1 0,0 23-10 16,2-21 7-16,-2 21-1 0,4-22 2 16,-4 22 6-16,2-18-10 0,-2 18 5 0,7-18-1 15,-7 18 5-15,7-14 4 0,-7 14-3 0,3-15-6 16,-3 15 1-16,6-12-15 15,-6 12-14-15,0 0-26 0,9-14-38 0,-9 14-49 0,4-9-103 16,-4 9-344 0,5-7 199-16</inkml:trace>
  <inkml:trace contextRef="#ctx0" brushRef="#br0" timeOffset="38890.28">13378 11121 1697 0</inkml:trace>
  <inkml:trace contextRef="#ctx0" brushRef="#br0" timeOffset="39030.18">13367 11105 1612 0,'0'0'-12'0,"0"0"-1"15,0 0 0-15,0 0-4 0,0 0 5 0,0 0 0 0,0 0 7 16,0 0 20-16,0 0-10 16,0 0 2-16,0 0 15 0,0 0-7 0,18 48 5 15,-14-36 5-15,5 3 3 0,-4 0 4 16,3 0-6-16,2 5 2 0,-2-1-5 0,3 0-3 16,-3-2-14-16,3 2-17 0,-3-2-30 0,0-2-43 15,-1-1-77-15,-3-3-326 0,2-1 349 16</inkml:trace>
  <inkml:trace contextRef="#ctx0" brushRef="#br0" timeOffset="41260.3">13199 11171 1304 0,'0'0'-55'0,"0"0"1"0,0 0 1 0,0 0 4 16,0 0 8-16,0 0 16 16,0 0 9-16,0 0 16 0,0 0 23 0,0 0-16 15,0 0 2-15,0 0 4 16,0 0 1-16,0 0-5 0,0 0 0 0,0-27-2 16,0 27-9-16,0 0 0 0,9-14-7 15,-9 14 6-15,12-11 17 0,-12 11-19 0,14-9 3 16,-14 9-2-16,14-13 6 0,-1 8 10 0,-13 5 8 15,18-11-11-15,-9 4 7 16,5 1 1-16,-14 6 4 0,23-14-7 0,-11 9 0 0,-1-1 4 16,-11 6-11-16,23-10 1 15,-11 6 1-15,-12 4 0 0,19-6-6 0,-19 6 2 0,15-3-5 16,-15 3 7-16,0 0 2 16,21-2 3-16,-21 2 10 0,0 0 6 0,0 0-1 15,21 8 9-15,-21-8 4 0,0 0-1 0,6 15 8 16,-6-15-3-16,0 0-6 15,2 17 5-15,-2-17 5 0,0 0-1 0,-4 20-5 16,4-20 5-16,0 0 5 0,-11 19 13 16,11-19-17-16,-10 14-1 0,10-14-9 0,-13 14-3 15,13-14 1-15,-15 14-9 16,6-9-10-16,9-5-14 0,-13 11-34 0,13-11-26 16,-19 10-30-16,19-10-57 0,-15 6-114 0,9-5-270 0,6-1 294 15</inkml:trace>
  <inkml:trace contextRef="#ctx0" brushRef="#br0" timeOffset="42059.77">13593 11344 1504 0,'0'0'24'0,"0"0"15"15,0 0-21-15,0 0-6 0,0 0-7 0,0 0-2 16,0 0 4-16,0 0 0 16,0 0 6-16,0 0-1 0,0 0-2 0,0 0-4 0,-19-40 3 15,19 40 7-15,-5-15-6 0,5 15-2 0,-7-21 1 16,7 21-4-16,-7-25-5 0,3 12 11 15,4 13 1-15,-4-23-1 0,1 11 12 16,3 12-13-16,-4-20 6 0,4 20 2 16,-2-20-4-16,2 20 2 0,-2-16-6 0,2 16 1 15,0 0-1-15,-3-20-7 16,3 20-3-16,0 0-10 0,0 0 5 0,0 0 9 16,0 0-1-16,5-22-3 0,-5 22-3 15,0 0-4-15,0 0 7 0,0 0-2 0,31 13-1 16,-31-13 3-16,18 9 2 0,-6-2 1 0,-12-7-6 15,23 14 1-15,-13-7 4 0,3 1 3 16,-2-2 3-16,-11-6 1 0,21 14 3 0,-13-9 17 16,-8-5-29-16,17 9 1 15,-17-9 14-15,13 10-4 0,-13-10-12 0,13 6 2 0,-13-6 2 16,0 0 1 0,12 5-8-16,-12-5-5 0,0 0 2 0,0 0 9 0,0 0-12 15,0 0-1-15,10-23-2 0,-10 23-3 0,0 0 0 16,-6-29 1-16,6 29 4 0,-9-25 6 15,5 15 2-15,4 10 6 0,-5-22 3 0,5 22 16 16,-7-16-16-16,7 16 7 16,-4-16-10-16,4 16 9 0,0 0-3 0,-5-16-2 15,5 16 1-15,0 0-2 16,0 0-3-16,0 0 10 0,0 0-6 0,0 0 6 0,0 0 12 16,0 0-11-16,0 0 9 15,0 0-3-15,27 34-2 0,-16-24-2 0,-1 3-2 16,-2-2 5-16,1 1-13 0,3 1-15 0,-1 2-26 15,0-1-35-15,3-3-57 0,-5 0-138 16,4 0-255-16,-4 1 298 0</inkml:trace>
  <inkml:trace contextRef="#ctx0" brushRef="#br0" timeOffset="53719.63">24096 9776 380 0,'0'0'193'0,"0"0"-54"15,0 0-22-15,0 0-17 0,0 0-2 16,0 0-13-16,0 0-14 0,0 0 4 0,-17-19 3 16,17 19-12-16,0 0 6 0,0 0-1 15,0 0-1-15,0 0-3 0,0 0 2 16,0 0-5-16,-10-14-2 0,10 14-2 16,0 0-6-16,0 0 2 0,0 0-5 0,0 0-1 15,0 0-1-15,0 0-6 0,0 0-1 0,0 0-3 16,0 0-18-16,0 0 7 0,0 0-2 15,-3-17-5-15,3 17-6 0,0 0 6 16,0 0-15-16,0 0-10 0,0 0-4 16,0 0-1-16,0 0-4 0,0 0 23 0,0 0-16 0,0 0-1 15,0 0-4 1,0 0 8-16,0 0-3 0,0 0 1 0,0 0 1 0,0 0 5 16,0 0-1-16,0 0-6 15,0 0 6-15,0 0 0 0,0 0 0 0,0 0 0 0,0 0 6 16,0 0 2-16,0 0 10 0,0 0 0 0,0 0-6 15,0 0 13-15,0 46-4 16,0-46 4-16,0 0-2 0,-16 7-5 0,16-7-11 16,0 0 8-16,-18 6-5 15,18-6-1-15,0 0 5 0,-14 5-1 0,14-5 6 0,0 0 2 16,0 0-2-16,0 0-6 16,0 0-2-16,0 0-1 0,-30-12 6 0,30 12-2 15,0 0 0-15,-8-10 3 0,8 10 0 0,0 0-6 0,0 0 7 16,-7-15-9-16,7 15 3 15,0 0-1-15,0 0-12 0,0 0 6 0,0 0-6 16,0 0 2-16,0 0 2 16,15-29-6-16,-15 29 2 0,0 0-5 0,10-7 0 0,-10 7 14 15,0 0-17-15,0 0 5 16,18-4-8-16,-18 4 8 0,0 0-2 0,0 0-1 16,0 0-5-16,0 0-2 15,0 0 5-15,29 13 5 0,-29-13-8 0,9 9 3 0,-9-9 1 16,0 0 0-16,10 10-5 0,-10-10 6 0,0 0-5 15,9 16 9-15,-9-16-3 16,0 0 6-16,2 15-7 0,-2-15 5 0,0 0 13 16,0 0-7-16,-2 19-2 0,2-19 11 15,0 0-6-15,0 0 3 0,0 0-1 0,-11 19 7 16,11-19-6-16,0 0 6 16,0 0 2-16,-8 9-1 0,8-9 2 0,0 0 5 15,0 0 1-15,0 0-10 0,0 0 0 0,0 0-10 0,0 0 5 16,0 0 0-16,0 0-3 15,0 0 2-15,0 0-3 0,-30-22 5 16,30 22-3-16,0 0 4 0,-6-18 10 16,6 18-18-16,0 0-2 0,-4-15 5 0,4 15-3 0,0 0 0 15,0 0 1-15,0 0-1 16,2-23 4-16,-2 23-5 0,0 0-3 0,0 0-3 16,0 0-8-16,0 0-2 0,10-13 5 15,-10 13-1-15,0 0 2 0,0 0-1 0,0 0-2 16,24 0 6-16,-24 0 1 0,0 0-4 0,0 0-2 15,27 10 5-15,-27-10 0 16,12 7-2-16,-12-7 3 0,14 8-2 0,-14-8 6 0,8 10-2 16,-8-10-1-16,8 9 4 15,-8-9-2-15,0 0-6 0,6 14 5 0,-6-14-1 16,0 0 5-16,0 0 1 16,2 19 9-16,-2-19-2 0,0 0 5 0,0 0-2 15,0 0 4-15,-14 17 2 0,14-17 1 0,0 0-3 0,0 0 0 16,-15 7-4-16,15-7-2 15,0 0 1-15,0 0-4 0,-21-2-7 0,21 2-2 16,0 0-1-16,0 0 2 0,-21-12-6 16,21 12 4-16,0 0-6 0,-15-12-3 0,15 12 3 15,0 0-1-15,-11-16-4 16,11 16-1-16,-4-12 1 0,4 12 1 0,0 0-3 16,-4-15-1-16,4 15-6 0,0 0 2 15,0 0 4-15,0 0-15 0,0 0-6 0,8-24 6 16,-8 24 4-16,0 0 15 0,0 0-24 0,13-11-6 15,-13 11 8-15,0 0 2 0,13-5 5 16,-13 5-1-16,0 0 1 0,0 0 8 16,0 0-7-16,0 0 5 0,27 5 7 15,-27-5-5-15,0 0 7 0,0 0 1 0,13 14-7 16,-13-14 4-16,0 0-1 0,7 14 5 16,-7-14 6-16,0 0-6 0,0 0 10 0,-2 21-8 15,2-21 5-15,0 0 5 0,0 0 0 0,0 0 0 16,-12 21 5-16,12-21 1 15,0 0 17-15,-10 10 4 0,10-10 6 0,0 0-5 16,0 0-3-16,-17 3 3 0,17-3-10 16,0 0 1-16,0 0-3 0,0 0-9 0,0 0 1 0,-23-19-10 15,23 19-8 1,-9-11-1-16,9 11 0 0,0 0-1 0,-4-25-9 0,4 25-4 16,0-15 6-16,0 15-2 15,0 0 3-15,2-21-1 0,-2 21 10 0,0 0 0 16,8-18-7-16,-8 18 1 0,0 0 0 0,0 0 7 0,16-7-7 15,-16 7 3-15,0 0 3 16,0 0-3-16,0 0 5 0,0 0-5 0,27 21 3 16,-27-21-3-16,6 11 4 15,-6-11-4-15,7 12 11 0,-7-12-2 0,0 0 4 0,2 17-2 16,-2-17 7-16,0 0 0 16,0 0 7-16,0 0 2 0,-11 22 8 15,11-22 17-15,0 0 10 0,-10 8-4 0,10-8 2 0,0 0-7 16,0 0-2-16,0 0-9 0,0 0-9 15,0 0-14-15,0 0-11 0,-30-23-10 0,30 23-10 16,0 0-16-16,0 0-17 16,-2-17-11-16,2 17-24 0,0 0-59 0,0 0-96 15,2-12-454-15,-2 12 48 0</inkml:trace>
  <inkml:trace contextRef="#ctx0" brushRef="#br0" timeOffset="57169.9">24079 10027 1914 0,'0'0'-115'0,"2"18"23"0,-2-18 9 0,0 0 7 16,0 0 7-16,2 13 11 0,-2-13 3 15,0 0 9-15,0 0-1 0,0 13 13 0,0-13-8 0,0 0-16 16,0 12-50-16,0-12-231 0,0 0 107 15</inkml:trace>
  <inkml:trace contextRef="#ctx0" brushRef="#br0" timeOffset="57319.86">24079 10254 1049 0,'2'7'39'15,"-2"-7"-4"-15,2 12-5 0,-2-12 0 0,2 13-2 16,-2-13-9-16,0 0-4 0,2 15-11 0,-2-15-6 15,0 0-22-15,2 14-11 0,-2-14-23 16,0 0-27-16,0 13-48 0,0-13-169 0,0 0 97 16</inkml:trace>
  <inkml:trace contextRef="#ctx0" brushRef="#br0" timeOffset="57469.64">24092 10467 840 0,'0'0'22'16,"0"16"10"-16,0-16 3 15,-3 13-1-15,3-13 0 0,0 14-2 0,0-14-2 0,-2 13-7 16,2-13 4-16,0 13-18 16,0-13-16-16,-2 13-39 0,2-13-65 0,-2 12-205 0,2-12 102 15</inkml:trace>
  <inkml:trace contextRef="#ctx0" brushRef="#br0" timeOffset="57589.96">24069 10721 947 0,'0'0'12'0,"2"11"-12"0,-2-11-45 0,0 0-85 16,0 0-132-16,0 19 86 15</inkml:trace>
  <inkml:trace contextRef="#ctx0" brushRef="#br0" timeOffset="58369.78">24113 12555 787 0,'3'20'11'0,"-3"-11"-5"16,0-9-34-16,3 17-40 0,-3-7-50 16,0-10-80-16,0 17 65 0</inkml:trace>
  <inkml:trace contextRef="#ctx0" brushRef="#br0" timeOffset="58580.03">24064 12903 741 0,'0'0'180'0,"2"16"25"0,-2-16-35 0,3 18-7 0,-3-18-22 15,4 15-16-15,-4-15-18 16,4 17-10-16,-4-17-11 0,4 17-32 0,-4-17-28 0,4 17-33 15,-2-9-35-15,0 2-24 16,-2-10-37-16,3 16-41 0,-3-16-73 0,0 18-272 16,0-18 340-16</inkml:trace>
  <inkml:trace contextRef="#ctx0" brushRef="#br0" timeOffset="58729.67">24073 13213 1414 0,'-4'23'33'0,"4"-23"19"0,0 19 19 0,0-19 3 16,-3 21-13-16,3-21 3 15,0 21-3-15,0-21 4 0,0 19-2 0,0-19-18 16,0 17-15-16,0-17-27 16,3 19-29-16,-1-12-30 0,-2-7-34 0,0 18-52 0,0-18-91 15,0 17-248 1,0-17 351-16</inkml:trace>
  <inkml:trace contextRef="#ctx0" brushRef="#br0" timeOffset="58869.56">24056 13614 1506 0,'0'27'42'16,"0"-27"4"-16,0 16-13 15,0-16-31-15,2 12-26 0,-2-12-28 0,0 16-29 16,0-16-43-16,-2 16-80 0,2-16-171 16,0 13 119-16</inkml:trace>
  <inkml:trace contextRef="#ctx0" brushRef="#br0" timeOffset="59029.89">24010 13999 1160 0,'-2'22'58'0,"2"-22"8"0,-3 20-6 16,3-20-10-16,0 20-18 0,3-12-32 0,-3-8-32 15,0 21-45-15,0-21-108 16,0 0-187-16,0 25 119 0</inkml:trace>
  <inkml:trace contextRef="#ctx0" brushRef="#br0" timeOffset="59179.74">23994 14432 1043 0,'0'0'-34'0,"0"18"-36"0,2-9-73 0,-2-9-121 0,0 17 86 16</inkml:trace>
  <inkml:trace contextRef="#ctx0" brushRef="#br0" timeOffset="59389.82">24000 14926 730 0,'3'9'11'16,"-3"-9"-3"-16,5 22-6 0,-3-13-13 16,0 0-24-16,0 2-32 0,-2-11-43 0,4 22-68 15,-4-22 59-15</inkml:trace>
  <inkml:trace contextRef="#ctx0" brushRef="#br0" timeOffset="59599.82">24030 15240 558 0,'0'0'67'0,"0"0"18"16,4 21-15-16,-2-13-15 0,1 2-6 15,-3-10-10-15,2 16-10 0,-2-6-4 0,0-10 7 16,0 19 2-16,0-9 3 0,0-10 4 0,0 0 1 0,-2 27 6 15,2-27-5-15,-3 19 1 16,3-19-6-16,0 16-4 0,0-16-12 0,3 15-22 16,-3-15-14-16,-3 16-27 15,3-16-42-15,0 16-71 0,0-16-206 0,0 12 114 0</inkml:trace>
  <inkml:trace contextRef="#ctx0" brushRef="#br0" timeOffset="59759.53">24030 15591 1149 0,'0'0'83'0,"0"0"24"0,0 21-1 0,0-21-3 16,2 17 6-16,-2-17 2 16,0 0 1-16,0 25-2 0,0-25-16 0,2 17-6 0,-2-17-34 15,0 17-18-15,0-17-30 16,0 19-32-16,0-19-30 0,0 18-39 0,2-11-72 16,-2-7-135-16,0 13-220 0,0-13 300 0</inkml:trace>
  <inkml:trace contextRef="#ctx0" brushRef="#br0" timeOffset="59919.61">24008 15941 1542 0,'0'0'38'16,"0"0"16"-16,0 21-13 16,0-21-21-16,0 0-15 0,0 0-23 0,0 21-7 0,0-21-18 15,2 14-24-15,-2-14-26 0,0 11-34 16,0-11-60-16,0 0-186 0,2 21 117 15</inkml:trace>
  <inkml:trace contextRef="#ctx0" brushRef="#br0" timeOffset="60059.9">24026 16172 1061 0,'0'0'44'0,"6"14"30"0,-6-14 17 0,4 12-5 15,-4-12-11 1,5 14-5-16,-5-14-16 0,4 14-17 0,-4-14-40 0,7 11-48 15,-7-11-112-15,0 0-283 16,2 16 395-16</inkml:trace>
  <inkml:trace contextRef="#ctx0" brushRef="#br0" timeOffset="60209.74">24079 16387 1394 0,'0'0'109'0,"0"0"27"0,4 18-11 15,-4-18-22-15,0 0-30 0,0 0-38 0,4 17-41 16,-4-17-41-16,0 0-60 16,0 0-163-16,-2 12-228 0,2-12 329 0</inkml:trace>
  <inkml:trace contextRef="#ctx0" brushRef="#br0" timeOffset="70315.45">22071 9791 403 0,'0'0'42'0,"0"0"-35"15,0 0-5-15,0 0 2 0,0 0 4 0,0 0 5 16,0 0 8-16,0-30-1 0,0 30 7 15,0 0-3-15,0 0 11 0,0 0-1 0,0 0 7 16,0 0-6-16,0 0 7 16,0 0-2-16,0 0-9 0,0 0 0 0,0 0 7 0,0 0-7 15,0 0 3-15,0 0 3 16,0 0 3-16,0 0-5 0,0 0 9 0,0 0-7 16,0 0-3-16,0 0-3 0,0 0 2 0,-22-12-3 15,22 12-11-15,0 0 0 0,0 0-2 16,0 0-3-16,0 0 3 0,0 0-2 0,-25 0-6 15,25 0 5-15,0 0-2 16,0 0-1-16,0 0 0 0,-20-2 1 0,20 2 5 16,0 0 5-16,0 0 8 15,-14-5-5-15,14 5 6 0,0 0 2 0,0 0-1 16,0 0 13-16,0 0-9 0,0 0 2 16,-20-5 1-16,20 5-9 0,0 0 2 0,0 0-4 15,0 0 9-15,0 0-20 0,0 0 3 0,0 0-7 16,-16-2 1-16,16 2-4 0,0 0-17 15,0 0 26-15,0 0-6 0,0 0 1 0,0 0 9 16,0 0-3-16,0 0 13 16,0 0 5-16,0 0-3 0,0 0 3 0,-17-6-6 15,17 6-3-15,0 0 0 0,0 0-4 16,0 0-7-16,0 0 5 0,0 0 4 0,0 0-10 16,-19-1-3-16,19 1 7 0,0 0-4 0,0 0 1 15,0 0 4-15,0 0-2 16,0 0-4-16,0 0 5 0,0 0-3 0,0 0 1 15,0 0 2-15,0 0 4 16,0 0-4-16,0 0-1 0,0 0-2 0,0 0-6 0,0 0-2 16,0 0-7-16,0 0-5 15,0 0 8-15,0 0-7 0,0 0 5 0,0 0-3 16,0 0-1-16,0 0 3 16,0 0 5-16,0 0-5 0,0 0 5 0,0 0-3 0,0 0 2 15,0 0 2-15,0 0-1 0,0 0 7 0,0 0 1 16,0 0-6-16,60 4 1 15,-60-4-5-15,0 0 1 0,24-3-1 0,-24 3 5 0,20 0 1 16,-20 0-4-16,0 0 1 16,27-1 8-16,-27 1 0 0,20-2 5 0,-20 2 2 15,20 0 0-15,-20 0-2 16,19-2 2-16,-19 2-3 0,19-2 1 0,-19 2-5 16,0 0-3-16,26 0 1 0,-26 0-4 15,17-1 2-15,-17 1-2 0,0 0 1 0,25-2 0 16,-25 2 7-16,0 0 6 0,26-2 2 0,-26 2 14 0,16-2-3 15,-16 2 3 1,0 0 2-16,28-2-3 0,-28 2-3 0,16-2-2 0,-16 2-1 16,0 0-8-16,26-2-1 15,-26 2-6-15,19 0 2 0,-19 0-2 0,0 0-4 16,26-2 2-16,-26 2-4 16,0 0 2-16,24-1-5 0,-24 1-1 0,0 0 3 0,24-3-5 15,-24 3-2-15,20-2 1 0,-20 2 2 0,0 0-2 16,27-1 1-16,-27 1 1 0,17 0 1 15,-17 0 3-15,0 0-6 0,23-3 4 16,-23 3-1-16,17-1-4 16,-17 1 2-16,0 0-1 0,21 0-2 0,-21 0 5 0,0 0-7 15,0 0 3-15,26 0 0 16,-26 0-1-16,0 0-2 0,21 1 2 0,-21-1-4 0,14 3 5 16,-14-3-3-16,0 0-3 0,24 1 4 0,-24-1-2 15,0 0 3-15,23 0-3 16,-23 0 0-16,15 2 2 0,-15-2 0 0,0 0-4 15,23 0 6-15,-23 0-1 16,0 0 2-16,22 3 3 0,-22-3-2 0,0 0 2 0,21 0-2 16,-21 0-2-16,0 0 0 15,21 1 0-15,-21-1-5 0,0 0 4 0,21 2-1 16,-21-2-2-16,0 0 2 16,22 2-1-16,-22-2-2 0,0 0 2 0,18 4 0 0,-18-4 0 15,0 0-1-15,15 4-3 0,-15-4 1 0,0 0 2 16,0 0 0-16,19 3 0 0,-19-3 2 15,0 0 0-15,15 4 0 0,-15-4-2 16,0 0 4-16,19 2-4 0,-19-2-2 16,0 0 3-16,21 1-3 0,-21-1 4 15,0 0-6-15,24 3 4 0,-24-3 1 16,14 3-2-16,-14-3 0 0,19 1 2 16,-19-1 0-16,20 1-3 0,-20-1 2 0,22 0-1 0,-22 0 3 0,22 3 2 15,-22-3-10-15,25 0 7 16,-25 0 3-16,26 0-7 0,-26 0 2 0,25-3 0 15,-25 3-1-15,23 0 2 16,-23 0 1-16,22 0-2 0,-22 0 3 0,23-1-6 0,-23 1 3 16,21 0 1-16,-21 0 1 15,23 0-2-15,-23 0 2 0,24 0-3 0,-24 0 2 16,25 0-2-16,-25 0 3 16,26-1-4-16,-26 1 2 0,22-3 2 0,-22 3-5 0,24 0 0 15,-24 0 4-15,21 0-2 0,-21 0 1 0,21-3 0 16,-21 3 0-16,19 0 1 15,-19 0 1-15,0 0-2 0,30 0-2 0,-30 0 4 0,21-1-1 16,-21 1 1 0,23 0-3-16,-23 0-1 0,21 0 0 0,-21 0 1 0,26 0 1 15,-26 0 1-15,24 0-5 16,-24 0 4-16,22 0 3 0,-22 0-8 0,22 0 5 0,-22 0-1 16,19-2 2-16,-19 2-2 0,0 0 0 0,28 0 1 15,-28 0 0-15,18 0 0 16,-18 0-1-16,0 0 3 0,28-2-1 0,-28 2-2 15,19 0 2-15,-19 0 2 16,19 0-3-16,-19 0-1 0,21 0 1 0,-21 0 1 0,24-2-2 16,-24 2 2-16,21-1-1 15,-21 1-4-15,21 0 5 0,-21 0-2 0,19-2 2 16,-19 2-3-16,0 0 2 0,23 0-1 16,-23 0-3-16,0 0 3 0,21 0 2 15,-21 0-1-15,0 0-1 0,19 0 2 0,-19 0-2 0,0 0 2 16,0 0-1-16,26 0 0 15,-26 0 1-15,0 0-2 0,0 0 0 0,18 0 2 16,-18 0 3-16,0 0 2 0,0 0 3 16,0 0 5-16,20 2-1 0,-20-2 4 0,0 0-1 15,0 0 0-15,0 0 2 16,0 0 1-16,0 0 4 0,0 0 3 16,19 0-2-16,-19 0-1 0,0 0-2 0,0 0-1 0,0 0 0 0,0 0-7 15,0 0-11-15,0 0-22 16,0 0-37-16,0 0-39 0,0 0-65 0,0 0-64 15,0 0-88-15,0 0-177 16,0 0-421-16,0 0-306 0</inkml:trace>
  <inkml:trace contextRef="#ctx0" brushRef="#br0" timeOffset="70959.75">23836 9661 2642 0,'0'0'-119'16,"0"0"13"-16,0 0 20 15,-8-16 19-15,8 16 18 0,0 0 18 0,0 0 16 16,0 0 10-16,0 0 5 0,-14-10-2 16,14 10-2-16,0 0 10 0,0 0-9 0,0 0 1 15,0 0 19-15,0 0-2 16,0 0 9-16,0 0-2 0,0 0 14 0,0 0 6 16,-10-9 2-16,10 9 13 0,0 0 2 15,0 0-4-15,0 0 1 0,0 0-2 0,0 0 1 16,0 0 11-16,0 0 0 0,0 0 3 0,0 0-3 15,0 0-9-15,0 0-3 16,0 0-6-16,0 0-4 0,30 33-7 0,-30-33-2 0,16 15-4 16,-5-7 2-1,0 0-9-15,-11-8-4 0,17 13 2 0,-9-5-5 0,-8-8-1 16,16 11-5-16,-6-4 1 16,-10-7 8-16,10 13 13 0,-10-13 8 0,8 11 10 15,-8-11 4-15,5 14 7 0,-5-14 0 0,0 0-3 0,0 18-7 16,0-18-3-16,0 0-7 15,0 0-5-15,-9 25-7 0,9-25-23 16,-6 12-38-16,6-12-56 0,-8 11-69 16,2-7-73-16,6-4-145 0,-16 9-574 0,8-5-372 0</inkml:trace>
  <inkml:trace contextRef="#ctx0" brushRef="#br0" timeOffset="72059.69">22071 9603 2720 0,'-4'-18'-158'0,"4"18"25"0,0 0 31 0,0 0 22 0,0 0 33 16,0-20 38-16,0 20 23 0,0 0 40 0,0 0 20 15,0 0 16-15,0 0-8 16,0 0-3-16,0 0-17 0,4-16-6 0,-4 16-3 16,0 0-8-16,0 0-3 15,0 0-2-15,0 0 3 0,0 0 0 0,0 0-9 0,0 0 5 16,0 0 6-16,0 0-9 16,-28 33 4-16,28-33-7 0,-17 17-1 0,6-7-1 15,-2 0-3-15,1 2-4 0,-3-2-1 0,-2 1-4 16,-2 1-4-16,0-3 5 0,0 3-13 15,4-5 7-15,-2 2-4 0,5-1 0 0,-2-2 1 16,14-6-2-16,-20 11 2 16,20-11 4-16,-17 10-2 0,17-10-4 0,-9 7 24 15,9-7 14-15,0 0 9 16,0 0 10-16,0 0 3 0,0 0 0 0,19 31-2 0,-8-27-8 16,1 3-5-16,2-1-2 15,2 2-7-15,1-3-5 0,2 1 0 0,2 2-10 0,1 0-21 16,-6-3-50-16,4 3-79 0,-2-2-98 0,-1-1-196 15,-2 3-186-15,-2-5-267 16,-13-3-227-16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08:32:39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22231 12769 780 0,'0'0'219'0,"0"0"-49"0,0 0-36 0,0 0-28 16,0 0-9-16,0 0-3 15,42 4 1-15,-42-4 15 0,0 0 2 16,0 0 2-16,0 0 16 0,0 0-3 0,0 0-4 16,0 0-7-16,0 0-13 0,22 0-7 0,-22 0-10 15,0 0-7-15,0 0-5 16,0 0-11-16,23 0-5 0,-23 0-8 0,0 0-6 16,19 0-2-16,-19 0-11 0,17 2 0 0,-17-2-8 0,0 0-5 15,30 1-7-15,-30-1 1 16,20 0-9-16,-20 0 1 0,24 0-8 0,-24 0-3 15,27 0-1-15,-27 0 0 16,26 0-3-16,-12 0 4 0,-14 0-2 0,30-1 2 16,-13 1 3-16,-17 0-6 0,34 0-5 15,-14-2 0-15,-2 2 2 0,3-2-5 0,-21 2-4 0,40 0 0 16,-18 0 0 0,1 0 6-16,-2 0-7 0,2-2-5 0,1 2 4 0,2 0 2 15,-3-2-1-15,2 1 2 0,0 1 0 0,1-3 5 16,-3 3 11-16,3 0 7 15,-2 0 4-15,4-1 3 0,-2-2-4 0,1 3 2 0,3-2 0 16,-2 0 2-16,1 2-5 16,-1-1 2-16,2-1-1 0,1 0-9 0,-3 2 3 15,6-2-5-15,-5 2-2 16,3-2-7-16,0 0-4 0,-3 1 2 0,3-2 1 0,0 3 2 16,0-1 2-16,-1-2-1 0,1 0 9 15,0 3-6-15,-1-2 9 0,3-2 3 16,-2 2 0-16,0-2 6 0,1 2 1 0,-1 1 4 15,0 1 3-15,0-3 1 0,-1 2 3 16,3-1-3-16,-2 1 5 0,3-2 4 0,0 2 7 16,-1-2 0-16,2 3 1 15,0-3 1-15,0 3-6 0,7-1-3 0,1 1 0 16,-1-2-3-16,-1 2-5 0,2 0 1 16,-1 0-5-16,-2 2-5 0,-3-2 5 0,5 0-4 15,-7 1-2-15,2-1 2 0,4 3-2 0,-5-3-3 16,5 3 1-16,-2-2-2 15,-5-1 1-15,4 3 0 0,1-2 5 0,-4 1 8 0,7-1-2 16,-7 2 2-16,7-2-1 16,-8 1-5-16,0 0 1 0,3-2-2 0,-2 2 0 15,-1 0-3-15,1 0 0 0,-2-2-1 16,8 4-7-16,-5-3 8 0,-1-1-7 0,4 5 2 16,3-4-2-16,-2 2 0 0,-1-2 2 0,3 1-3 15,-1 2 1-15,-2-2-1 0,3 0 3 16,0-2-5-16,0 3 6 15,-5-1 0-15,2 1-4 0,0 1-1 0,1-1 2 16,-5-3-1-16,4 4-1 0,0-1-3 0,-3 0 3 16,-3-1-1-16,-1 1 0 0,3 1 4 15,-2-2-3-15,1 2-2 0,-5-3 1 0,4 4-1 16,1-4 3-16,-2 1 2 16,0 0-4-16,-1 2 0 0,-1 0 0 0,3 0 1 15,-3-3 2-15,1 2-7 0,3 0 8 16,-5-1-10-16,3 0-2 0,-1 1-7 0,1-1 5 15,-1 1-5-15,-1-3-3 0,2 1-1 0,-1-1-5 16,1 0 4-16,-1 2 4 16,0-2 2-16,-1 0 5 0,4 2-2 0,-7-2 3 15,6 0 8-15,-6 0-4 0,5 0 1 16,-1 2 4-16,-4-2-5 0,3 0 1 0,3 2-1 16,-4-2-7-16,1 0-8 0,1 0-5 0,-3 1-4 15,-3-1 1-15,5 0-1 16,-1 0 12-16,-1 0-2 0,0 0 12 0,0 3 0 0,1-3 9 15,-3 0 10-15,-2 0 3 16,0 0 3-16,4 0 8 0,-7 0-5 0,4-3 1 0,-3 3-3 16,0 0 1-16,-1 3-3 15,3-3-1-15,-4 0 0 0,3 0 2 0,-4 0-6 16,0 0-1-16,1 0 7 16,0 0 1-16,-2 1 9 0,3-1 3 0,-2-1 11 15,1 1 4-15,-1 0 10 0,0 0 4 0,0 0 2 0,-1-3-5 16,2 3 0-16,0-1-3 15,-1-1-3-15,-2 0-6 0,0 0 0 0,0 0-7 16,-6 1-3-16,3 1-6 16,-1-3-1-16,-14 3-8 0,24 0-12 0,-14-2-33 15,-10 2-46-15,0 0-70 0,27 0-66 16,-27 0-130-16,15-1-201 0,-15 1-320 0,0 0-213 16</inkml:trace>
  <inkml:trace contextRef="#ctx0" brushRef="#br0" timeOffset="2890.42">28424 12828 2488 0,'0'0'-94'0,"0"0"24"16,0 0 25-16,0 0 23 0,0 0 27 0,0 0 20 15,0 0 21-15,0 0 6 0,0 0 18 16,0 0 11-16,0 0 4 0,0 0 11 0,0 0 0 15,0 0 2-15,0 0 3 16,0 0-9-16,0 0-6 0,0 0-8 0,0 0-7 16,0 0-10-16,8 48-15 0,-8-48-18 15,0 18-28-15,0-18-43 0,3 24-39 0,-3-11-47 16,5 2-32-16,-2 1-40 16,-1-2-92-16,2 5-501 0,-4 0-99 0</inkml:trace>
  <inkml:trace contextRef="#ctx0" brushRef="#br0" timeOffset="3625.01">28471 13440 2302 0,'0'0'-62'0,"0"0"14"0,0 0 7 0,0 0 11 15,0 0 15-15,-53-3 18 16,53 3 33-16,-28 0 13 0,28 0 11 0,-30-1 7 16,11 1 12-16,19 0 8 0,-32-3 13 15,32 3 5-15,-27-1-4 16,27 1-8-16,-29-2 1 16,29 2-3-16,-17 0-7 0,17 0-5 0,0 0-12 0,-21-2-12 0,21 2-17 15,0 0-17-15,0 0-16 0,0 0-18 0,0 0-16 0,0 0-10 16,0 0-18-16,0 0-3 15,44-17-5-15,-44 17 2 0,30-10 4 0,-14 7 10 16,0-3-3-16,-2 0 10 16,-2 1 5-16,-12 5 8 0,26-10 7 0,-17 5 11 15,-9 5 11-15,18-12 10 16,-18 12 4-16,14-10 5 0,-14 10 10 0,10-10 0 16,-10 10 3-16,0 0 4 0,11-11-3 0,-11 11-7 0,0 0-3 15,14-7-3-15,-14 7 13 16,0 0 14-16,0 0 21 0,0 0 3 0,0 0-1 15,13 23-8-15,-13-23-6 0,4 16-5 16,-4-16-3-16,2 24-7 0,-2-24-3 0,2 24-11 16,-2-10-18-16,0-14-30 15,0 24-49-15,1-12-56 0,-1-12-86 0,3 24-172 16,-3-12-492-16,0-12-242 16</inkml:trace>
  <inkml:trace contextRef="#ctx0" brushRef="#br0" timeOffset="4190.1">28879 13394 2494 0,'0'0'-103'0,"0"0"14"0,0 0 6 15,0 0 11-15,0 0 2 16,0 0 8-16,0 0 9 0,0 0 4 0,0 0 3 15,0 0 9-15,0 0-1 0,0 0 12 16,0 0 10-16,-41 23 17 0,41-23 12 16,0 0 27-16,0 0-8 0,0 0-1 15,0 0 7-15,0 0 2 0,0 0 13 0,0 0 9 16,0 0 10-16,-33-12 10 16,33 12 5-16,0 0 9 0,0 0 10 0,-11-10 3 0,11 10-13 15,0 0-7-15,0 0-11 0,0 0-4 0,0 0 10 16,-24 0 4-16,24 0-3 15,0 0-5-15,0 0 6 0,-16 14-4 0,16-14-6 16,-9 9-5-16,9-9-1 16,-8 15-7-16,8-15-1 0,-6 17-4 0,6-17-5 15,-6 19-6-15,6-19-5 0,-2 20-4 16,2-20-6-16,-2 19-1 0,2-19-3 16,-2 19-3-16,2-19-6 0,0 0 0 0,4 23-6 0,-4-23 0 15,4 13-4-15,-4-13-15 16,0 0-10-16,10 12-16 0,-10-12-10 0,0 0-16 0,20 2-2 15,-20-2 0-15,22-4 3 16,-22 4 6-16,23-4 14 0,-23 4 10 0,30-3 13 16,-30 3 20-16,28 0 21 0,-15-3 17 15,-13 3 4-15,25 4 9 0,-25-4 11 16,16 6 6-16,-16-6 6 0,13 12-2 16,-13-12-8-16,2 13-8 0,-2-13-6 0,0 0-5 15,-12 28-13-15,2-18-15 0,-3 0-30 0,-4-3-40 0,0 4-47 16,-5 0-68-1,2-3-58-15,-2 0-116 0,-4-1-204 0,1-3-405 16,-1 2-371-16</inkml:trace>
  <inkml:trace contextRef="#ctx0" brushRef="#br0" timeOffset="6040.5">26185 12782 2720 0,'0'0'-136'0,"0"0"31"0,0 0 32 0,0 0 17 0,0 0 30 16,0 0 40 0,0 0 36-16,0 0 23 0,0 0 25 0,0 0 14 0,0 0 7 15,0 0-1-15,14 23 0 16,-14-23-9-16,0 0-13 0,-3 26-7 0,3-26-11 16,-2 24-6-16,2-24-27 0,-3 24-40 0,1-10-61 0,2-14-72 15,2 30-78-15,-4-16-149 16,2-1-495-16,-2 4-197 0</inkml:trace>
  <inkml:trace contextRef="#ctx0" brushRef="#br0" timeOffset="6520.27">26218 13475 2432 0,'0'0'-73'0,"0"0"35"0,0 0 15 15,0 0-2-15,0 0 16 16,0 0 6-16,0 0 13 0,0 0-5 15,0 0 3-15,0 0-1 0,18-30 0 16,-18 30 13-16,7-17 1 0,-7 17 4 0,7-17-10 0,-7 17-3 16,9-16 0-16,-9 16-1 0,9-14 0 15,-9 14-4-15,13-10 8 0,-13 10 5 0,16-4 3 16,-16 4 1-16,0 0 4 16,23 2 1-16,-23-2-4 0,13 12 3 0,-13-12-7 15,11 14 1-15,-6-4 0 0,-5-10 4 0,5 21 7 16,-5-21 7-16,0 21 15 0,0-21 4 15,-8 19 10-15,8-19-2 0,-13 19 5 0,4-9 4 16,-3-4 1-16,12-6-7 16,-23 11 7-16,23-11-3 0,-23 0-8 0,23 0-9 15,-23-8-18-15,23 8-31 16,-22-17-38-16,17 7-56 0,5 10-49 0,-11-24-49 0,7 8-83 16,4 16-164-16,-5-28-350 0,3 17-81 0</inkml:trace>
  <inkml:trace contextRef="#ctx0" brushRef="#br0" timeOffset="7200.25">23973 12791 2197 0,'0'0'-68'0,"0"0"21"15,0 0 11-15,0 0 10 0,0 0 24 0,0 0 30 0,0 0 35 16,0 0 25-16,0 0 23 16,0 0 24-16,0 0 16 0,0 0 8 0,0 0 4 15,0 0-7-15,0 0-12 0,0 0-13 0,-10 40-14 0,10-40-17 16,0 19-22-16,0-19-43 15,0 26-68-15,0-26-96 0,0 27-92 16,0-27-212-16,0 26-440 0,-4-11-237 16</inkml:trace>
  <inkml:trace contextRef="#ctx0" brushRef="#br0" timeOffset="7590.35">23616 13659 2597 0,'0'0'-64'0,"0"0"33"0,18 17 17 0,-18-17 5 16,0 0 23-16,18 4 14 0,-18-4 19 0,17 2 6 15,-17-2-6-15,0 0-1 0,24 1-4 16,-24-1 2-16,22 0 4 0,-22 0-5 15,26 0-8-15,-26 0-20 0,23 2-41 16,-23-2-64-16,23-2-74 0,-23 2-147 0,17 0-422 16,-7 0-6-16</inkml:trace>
  <inkml:trace contextRef="#ctx0" brushRef="#br0" timeOffset="8070.38">24087 13621 2095 0,'0'0'-53'0,"16"-3"33"15,-16 3-6-15,0 0 9 16,0 0 4-16,0 0 16 0,0 0 8 0,0 0 15 0,0 0 1 16,0 0 13-16,-51 18-7 0,51-18 22 0,-28 5 1 15,16 0-3-15,-4-2-4 16,16-3-1-16,-25 6-4 0,25-6-3 0,-21 6-8 15,21-6-3-15,-19 3-1 0,19-3 2 16,0 0-23-16,-20 0-14 0,20 0-6 0,0 0-5 16,0 0-5-16,0 0 11 15,0 0-13-15,0 0 6 0,0 0 4 0,0 0-5 0,28-34-1 16,-28 34 3-16,20-16-7 16,-10 9 7-16,1-1-1 0,-1-1-2 15,0 1 17-15,-10 8 9 0,20-13 26 0,-12 7 15 0,-8 6 17 0,15-11 16 16,-8 6 0-16,-7 5 7 15,12-10-1-15,-12 10-8 0,9-7-11 0,-9 7-3 16,8-7-14-16,-8 7 0 16,0 0-9-16,8-5-3 0,-8 5-5 0,0 0 6 15,0 0 7-15,0 0 10 16,0 0 2-16,0 0 7 0,0 0 5 0,14 26-2 0,-14-26-1 16,2 15-10-16,-2-15-7 0,0 22-5 0,0-22-3 15,2 22-4-15,-2-8-12 16,0-14-22-16,2 24-28 0,-2-24-38 0,2 25-58 15,-2-9-49-15,2-5-59 0,-2 0-138 16,0-11-540-16,-2 18-296 0</inkml:trace>
  <inkml:trace contextRef="#ctx0" brushRef="#br0" timeOffset="8630.44">24401 13511 2683 0,'19'-7'-7'0,"-19"7"27"16,12-3-11-16,-12 3-34 0,0 0 3 0,0 0-12 15,18-4 13-15,-18 4 2 16,0 0 12-16,0 0-5 0,0 0 3 0,0 0-9 15,0 0 27-15,0 0 19 0,0 0 14 16,-42 25 4-16,42-25 2 0,-20 8-7 0,20-8 4 16,-21 5-13-16,21-5 1 15,-19 2 1-15,19-2-8 0,-19 2 0 0,19-2 8 0,0 0 11 16,-22 0 14 0,22 0 8-16,0 0 2 0,0 0 7 0,-18 1-2 0,18-1-2 15,0 0-11-15,0 0-5 0,0 0-6 0,0 0 3 16,-15 7 8-16,15-7 8 0,0 0 2 15,0 0 5-15,-3 19-2 0,3-19 4 16,0 0-6-16,0 20-7 0,0-20-9 16,0 19-3-16,0-19-4 0,0 0-6 0,3 25-3 15,-3-25-3-15,4 16-5 16,-4-16-5-16,4 13-5 0,-4-13-12 0,13 9-11 16,-13-9-10-16,14 8-6 0,-14-8 0 0,20 6 2 0,-20-6 0 15,21 3-1-15,-21-3 3 16,19 6 7-16,-19-6 10 0,19 6 10 0,-19-6-4 15,15 7 6-15,-15-7 2 0,13 12-1 16,-13-12-1-16,6 14 3 0,-6-14-4 0,0 0 0 16,-2 20-13-16,2-20-21 15,-12 17-34-15,0-9-43 0,0-1-57 16,-3 1-54-16,-2-3-63 0,-6 4-120 16,-3-4-152-16,-1 0-344 0,-5 2-254 0</inkml:trace>
  <inkml:trace contextRef="#ctx0" brushRef="#br0" timeOffset="9610.16">22362 12811 2574 0,'-12'-11'-110'0,"12"11"19"16,0 0 6-16,0 0 14 0,0 0 10 15,-22 0 8-15,22 0 8 0,0 0 9 0,0 0 13 16,-25 0 1-16,25 0 6 16,0 0 17-16,0 0 17 0,-28 3 6 15,28-3 13-15,-16 2 17 0,16-2-7 0,-20 2 3 0,20-2-2 0,-21 6-9 16,21-6 4-16,-23 5-11 15,8-1 5-15,15-4-8 0,-30 4 3 0,16-2-18 0,-3 1 7 16,17-3 4 0,-32 5-5-16,18-5-11 0,14 0 25 0,-28 3 21 0,28-3 17 15,-23 2 14-15,23-2 7 16,-26 0 2-16,26 0 2 0,-21 0 2 0,21 0-6 16,-19 0-7-16,19 0-13 0,-21 0-8 0,21 0-7 0,-21 0-5 15,21 0-9-15,-26 2-2 16,26-2-8-16,-27 3-6 0,12 0-8 0,15-3-10 15,-25 1-11-15,25-1-17 16,-22 5-16-16,22-5-25 0,-21 0-13 0,21 0-21 16,0 0-40-16,-21 2-56 0,21-2-61 15,0 0-125-15,-23-7-415 0,19 3-96 0</inkml:trace>
  <inkml:trace contextRef="#ctx0" brushRef="#br0" timeOffset="10160.4">21693 12839 2341 0,'0'0'6'0,"0"0"23"0,0 0 0 0,0 0 3 0,0 0 15 16,0 0 25-16,0 0 15 15,0 0 6-15,0 0-7 0,0 0-7 16,0 0-2-16,5 40-14 0,-5-40-11 0,-7 24-33 16,7-24-42-16,-6 24-52 0,4-8-68 15,-4-5-82-15,4 1-207 0,-5 1-264 0,-2-2 56 0</inkml:trace>
  <inkml:trace contextRef="#ctx0" brushRef="#br0" timeOffset="10580.07">21384 13554 2154 0,'0'0'21'0,"0"0"1"16,4 19-7-16,-4-19 6 0,0 0 36 0,0 0 29 16,0 0 7-16,0 0 3 0,0 0-10 0,0 0-1 0,15 9-5 15,-15-9 3-15,0 0-7 16,20 0-10-16,-20 0-13 0,0 0-37 0,24 0-61 0,-24 0-54 15,20 0-64 1,-20 0-102-16,19-3-522 0,-10 1-86 0</inkml:trace>
  <inkml:trace contextRef="#ctx0" brushRef="#br0" timeOffset="10985.19">21752 13530 2256 0,'0'0'-78'0,"0"0"21"15,0 0 9-15,0 0 21 16,0 0 4-16,0 0 17 0,-33 20 25 0,33-20-8 16,0 0 13-16,0 0-5 0,-19 2-11 0,19-2 9 0,0 0-3 15,0 0-4-15,0 0 1 16,0 0 12-16,-15-22-12 0,15 22 16 0,0 0 4 15,0-19 22-15,0 19 8 16,0 0 0-16,0 0-9 0,8-26-3 16,-8 26-11-16,9-10-7 0,-9 10 0 0,11-11-3 15,-11 11-6-15,0 0-1 0,19-7 4 0,-19 7 4 16,0 0 6-16,22 4 12 16,-22-4 12-16,16 8 11 0,-16-8-4 0,14 14 0 0,-7-2-10 15,-3-2-3-15,-4-10 4 0,9 28-4 0,-7-13-3 16,-2-15-2-16,-2 29-3 15,0-12-2-15,-5 0-8 0,0-2-14 0,1 0-17 16,-2 1-33-16,0-1-39 16,-1-4-53-16,0 3-52 0,-1-6-85 0,10-8-163 15,-19 14-350-15,13-7-61 0</inkml:trace>
  <inkml:trace contextRef="#ctx0" brushRef="#br0" timeOffset="11390.3">21975 13573 2259 0,'0'0'-26'0,"0"0"19"0,7-15 18 15,-7 15-1-15,0 0 11 0,6-19 13 0,-6 19 12 0,6-16 6 16,-6 16 0-16,6-15-5 15,-6 15-2-15,7-15-2 0,-7 15 0 0,10-16-12 16,-10 16 0-16,15-11 0 16,-15 11 4-16,15-9-6 0,-15 9 7 0,16-2-3 0,-16 2-3 15,0 0 8 1,28 7-7-16,-28-7-3 0,17 15 9 0,-8-5 2 0,-3 1 16 16,1 3 17-16,-7-14 10 0,8 23 6 0,-8-10 12 15,0-13 5-15,0 25 2 16,0-25 0-16,-8 25 3 0,1-14 6 0,1 1-7 0,6-12-2 15,-19 19 1-15,8-12-2 16,11-7-7-16,-20 8-10 0,20-8-10 0,-22 0-8 16,22 0-16-16,-21-9-32 0,12 0-44 15,1-2-56-15,1-4-79 0,3 2-84 0,-2-4-136 16,6-1-221-16,0-2 7 16,0 20-265-16,2-38-202 0</inkml:trace>
  <inkml:trace contextRef="#ctx0" brushRef="#br0" timeOffset="16720.34">21663 12805 842 0,'0'0'210'0,"0"0"-53"0,0 0-41 15,0 0-52-15,0 0-16 0,0 0-31 0,0 0-17 16,0 0-9-16,0 0-13 15,0 0-5-15,0 0-4 0,0 0 2 0,0 0 6 16,0 0-3-16,0 0 23 16,0 0 13-16,0 0 18 0,0 0 6 0,0 0 16 0,0 0 3 15,0 0-1-15,0 0 21 16,0 0-8-16,0 0 1 0,0 0 0 16,0 0-4-16,0 0-4 0,0 0-17 0,0 0-1 0,0 0 1 0,0 0-9 15,22-26-5 1,-22 26 0-16,0 0 8 0,0 0 2 0,0 0 2 0,2-22 6 15,-2 22-2-15,0 0 5 16,0-17-1-16,0 17 2 0,0 0-2 0,4-21-8 16,-4 21-12-16,2-18 1 0,-2 18-18 15,0-16-4-15,0 16-10 0,2-21-2 0,-2 21 1 16,0-19-3-16,0 19 2 16,-2-21 1-16,2 21 2 0,-2-23 6 0,2 23 0 15,-2-22-9-15,2 22 11 0,-4-24-1 0,4 24 2 16,-4-22-6-16,0 8 2 0,4 14-1 15,-6-26 8-15,3 14 4 0,3 12-4 0,-7-23-7 16,5 10 15-16,2 13-8 16,-6-23 9-16,6 23-2 0,-4-27 6 15,2 16 0-15,2 11 7 0,-6-22-5 0,2 8 2 16,4 14-3-16,-5-25 0 0,1 12-1 0,4 13-10 16,-5-29 3-16,1 16-5 0,4 13 1 15,-4-29 8-15,0 16-9 0,2-4-5 0,2 17-5 16,-7-28-5-16,5 10-2 0,2 18-6 15,-2-30-2-15,0 14 4 0,0 0 4 16,2 16 0-16,-4-29 7 0,4 14 3 0,0 15 5 0,-4-27 5 16,4 14 3-16,0 13-1 15,-2-29 2-15,2 12-2 0,0 17-5 0,-2-27-2 16,-1 13 2-16,3 14-9 0,0-29-2 16,-2 17 1-16,2 12 1 0,0-27-5 0,0 27 5 15,0-29-5-15,0 16 1 0,0 13-1 0,2-26 3 16,-2 10 2-16,3 1-2 15,-3 15 1-15,2-31 1 0,0 18 1 0,-2 13 3 16,2-26-2-16,0 10 3 0,-2 16 1 16,4-26-2-16,-4 26 1 0,2-25 2 0,0 12 0 15,-2 13-1-15,4-26 4 16,-1 15 4-16,-3 11 3 0,4-26-5 0,-4 12 4 16,0 14-5-16,4-25 3 0,-2 11-2 0,-2 14-6 0,4-24 6 15,-4 11-6-15,0 13 0 16,4-28-1-16,-1 12-8 0,-3 1-5 0,0 15 2 15,2-26-3-15,0 12 5 16,-2 14 0-16,2-26 0 0,-2 26 3 0,2-25 5 0,1 12 4 16,-3 13 4-16,2-24 4 15,-2 24 0-15,2-27-1 0,0 16 3 16,-2 11-4-16,2-27 0 0,-2 27-7 16,4-24-8-16,-2 8-5 0,0 1-7 0,-2 15-3 0,2-30-8 15,0 12-5-15,0 2 4 0,0 1 3 16,0-3 0-16,0 1 0 0,1 0 2 0,-3 17-3 15,3-35 6-15,-1 19 4 0,0-2-1 0,-2 1 3 16,2 0 5-16,-2-2-1 16,2 0 6-16,-2 0-1 0,2-1 11 0,-2 1-12 0,0 1-5 15,2-1 0-15,-2-2-4 16,2 2-1-16,-2-1 4 0,0 1-5 0,2-2 2 16,-2 3 2-16,0-4 0 0,2 2 6 0,-4 1 0 15,4-2 3-15,-4 0 1 16,2 0 5-16,0 0 0 0,0-1-5 0,0 2 5 15,0-2-8-15,0 2 4 0,-2-1 1 16,2 0-1-16,0-4-9 0,-2 0-1 16,2 3-8-16,0-2 2 0,0 1 2 15,0-3 7-15,0 3 10 0,2 1-2 0,-2-2 6 0,0 3 1 16,2-5-2-16,2 1 1 16,-4 4-3-16,2-4-2 0,3 0 0 0,-3 3-2 0,0-1 3 15,0 2-3-15,2-2-2 0,-2 0-2 16,-2 2-1-16,3 0-1 0,-1-1-2 15,0-2-1-15,0 3 0 0,0-3 4 0,-2 1-2 16,2-2 2-16,0-1-4 16,-2 2 5-16,-2-2-2 0,2 0-7 0,0-3 9 15,-2 3-2-15,0-3 0 0,2 3 1 16,-2-3-2-16,0 1 3 0,0 2-3 16,2 0 12-16,-3-1-12 0,1 2 0 0,0 4 7 0,0-4-5 0,0 0 4 15,0 3-2-15,0 1 5 16,2 2 3-16,-3-4-4 0,1 4-3 15,2-1 3-15,-2 1 0 0,2 1-2 16,-2-3-2-16,2 1 2 0,0 1-1 0,2-2 5 16,0 2-7-16,0-1 4 0,1-2-2 15,-1 1-3-15,0 2 1 0,0 1 5 0,2-2-3 16,-2-1 5-16,1 4-10 16,-1-2 4-16,0 2 1 0,-2-2-6 0,2 2 6 15,0-1-4-15,0 2-12 0,-2 16 9 0,5-33-5 0,-3 16 2 16,0 2 2-16,0-3 5 15,-2 18 6-15,2-30-2 0,0 13 4 0,0 0-5 0,2 1 12 16,-4 16-3-16,2-32 3 16,2 17-4-16,-2 0-1 0,0-2 2 0,1 0-3 15,-3 17 2-15,7-31-1 16,-5 16-1-16,0-3 4 0,0 1-1 16,2 1 2-16,-2-3-3 0,-2 3 1 0,2-1-5 0,-2 17-2 0,2-35 5 15,0 16-7-15,-2 2-3 16,2 0-4-16,0-2 8 0,0 2-5 15,1 0 2-15,-3 17 4 0,2-37-8 16,-2 20 5-16,2 0-1 0,0 0 4 0,-2 17-2 0,2-36 1 16,-2 18-1-16,3 4-4 15,-3 14 0-15,2-35 1 0,-2 20-6 0,0-2 4 16,0 17-1-16,0-32 2 0,0 14-3 16,0 3-1-16,0 15 1 0,-2-35 4 0,2 21 1 15,0 14-6-15,-3-34 3 0,1 19-7 0,0-1 4 16,2 16-2-16,-4-28 2 0,1 12 0 15,3 16 9-15,-2-33-5 16,2 21 4-16,0 12-4 0,-2-32 1 0,2 19-3 16,0 13 6-16,0-29 3 0,0 29-3 0,0-28 1 15,0 28 7-15,0-25-8 16,-2 13 1-16,2 12-1 0,0-29 1 0,-2 16-1 16,2 13-2-16,-2-28-4 0,2 13 13 0,0 15-4 0,-2-27-2 15,2 27 5-15,-2-24-9 0,0 10-4 16,2 14 8-16,-2-25-1 0,2 25-1 15,0-22 4-15,0 22 3 0,-2-24 1 16,2 24 6-16,-4-21-5 0,4 21-1 0,-2-22 1 16,0 9-4-16,2 13 2 0,-3-23-5 15,3 23 2-15,-5-25-2 0,5 25 4 0,-2-24-3 16,0 10 1-16,2 14-3 16,0-25 5-16,-2 10-3 0,2 15 4 0,2-27-2 15,-2 12-1-15,0 15 3 0,2-27-5 0,-2 27 1 16,2-27-5-16,-2 13 0 0,0 14 0 15,5-29 2-15,-5 15-1 0,5-1 5 0,-5 15-6 16,0-25 8-16,0 25-4 0,2-26-4 16,-2 26 5-16,2-23-4 0,-2 10 7 15,0 13-4-15,0-25-5 0,0 25 5 16,2-23 1-16,-2 23 7 0,0-26-10 0,0 12 5 16,0 14-11-16,2-25 9 0,-2 25-7 0,2-25 4 15,-2 11-2-15,0 14 2 16,2-24-1-16,-2 24-1 0,0-27 3 0,2 14-1 15,-2 13 4-15,2-29-5 0,-2 29 0 16,2-24 3-16,-2 8-4 0,0 16 6 0,2-25 1 16,-2 25 1-16,0-26-1 0,0 26 1 15,0-25 5-15,2 14-1 0,-2 11-1 16,0-23-3-16,0 23-3 0,0-23-7 16,0 23-4-16,0-23-3 0,0 23-7 0,0-22 2 0,2 8-2 15,-2 14-1-15,0-23 6 0,0 23 4 0,-2-24-1 16,2 24 8-16,-2-24 13 15,2 24-4-15,-2-23 1 0,2 23-4 0,-4-24-1 16,2 13 1-16,2 11-6 16,-2-25-2-16,2 25-8 0,-4-25-17 0,2 14 2 0,2 11 6 15,-2-25 1-15,2 25 3 16,-2-25-5-16,2 25 8 0,0-23 0 0,0 23 1 16,-5-23-1-16,5 23-1 0,-3-21-3 0,3 21-11 0,-2-25 8 15,0 14 2 1,2 11-5-16,-2-25 1 0,2 25 1 0,-2-22 2 0,2 22-6 0,-2-25-5 15,2 25 11 1,0-25-4-16,0 25 4 0,-2-25 1 0,2 25 6 0,0-22-2 16,0 22 13-16,0-23 10 15,0 23-4-15,-2-23 3 0,2 23 1 0,0-21-2 16,0 21 7-16,-2-23-7 16,2 23 3-16,0-21 13 0,0 21 1 0,-2-23-4 0,2 23-3 15,2-22-3-15,-2 22 5 0,-2-19-11 0,2 19 1 16,2-18 1-16,-2 18 3 0,2-17-1 15,-2 17-2-15,0 0 1 0,0-23-8 0,0 16-19 16,0 7-21-16,0 0-51 16,2-18-49-16,-2 18-101 0,0 0-387 0,-6-13 152 15</inkml:trace>
  <inkml:trace contextRef="#ctx0" brushRef="#br0" timeOffset="24480.28">21766 8493 752 0,'0'0'160'0,"0"0"-47"0,0 0-10 15,0 0-10-15,0 0-16 0,0 0 15 0,0 0 11 16,0 0 6-16,0 0 19 16,0 0 14-16,0 0 16 0,0 0 10 0,0 0 11 0,0 0 10 15,0 0-3-15,0 0 6 0,0 0-7 16,0 0-1-16,0 0-9 0,0 0-6 15,31-24-16-15,-31 24-17 0,0 0-18 0,40 4-20 16,-18-3-40-16,1-1-68 16,6 0-110-16,6-1-118 0,1 1-271 0,-5-4-94 0,3 2-237 15,-2-4-182-15</inkml:trace>
  <inkml:trace contextRef="#ctx0" brushRef="#br0" timeOffset="25480.32">21122 8486 2397 0,'0'0'-107'16,"0"0"9"-16,0 0 29 0,0 0 7 15,0 0 21-15,0 0 6 0,0 0 22 0,22 4 13 16,-22-4 13-16,0 0 9 16,0 0 4-16,0 0 12 0,0 0-5 0,0 0 7 15,0 0-15-15,0 0 3 16,0 0-2-16,0 0-2 0,24-8-3 0,-24 8-1 0,0 0-3 16,15-8 2-16,-15 8-13 0,13-9 6 0,-13 9-1 15,15-7-2-15,-15 7-4 16,17-8 8-16,-17 8-5 0,15-6-5 0,-15 6 6 0,14-6-21 15,-14 6 4 1,0 0 1-16,0 0-7 0,24 4-1 0,-24-4-2 0,0 0 11 16,8 13 7-16,-8-13-2 15,0 0 5-15,0 23 10 0,0-23 18 0,0 0-12 16,-10 25 9-16,10-25 6 0,-11 15 12 16,11-15 5-16,-15 11 3 0,15-11 2 0,-19 10 0 15,6-6 10-15,13-4 6 0,-21 6 5 0,21-6 2 16,-23 2-9-16,23-2-9 0,-21-4-3 15,21 4-9-15,-18-9-10 0,18 9-15 0,-14-16-35 16,14 16-18-16,-6-19-45 16,6 19-39-16,2-22-61 0,2 6-66 0,-4 16-167 0,12-30-311 15,0 10 25 1</inkml:trace>
  <inkml:trace contextRef="#ctx0" brushRef="#br0" timeOffset="26225.17">21804 7025 1958 0,'-16'9'-102'15,"16"-9"30"-15,0 0 21 16,0 0 20-16,0 0 14 0,-8 9 19 0,8-9 18 16,0 0 13-16,0 0 11 0,0 0 18 15,0 0 17-15,0 0 18 0,0 0 13 16,-10 10 23-16,10-10 16 0,0 0 15 16,0 0 11-16,0 0 6 0,0 0 3 0,0 0 3 15,0 0-16-15,0 0-12 0,0 0-19 0,0 0-10 16,0 0-16-16,0 0-16 0,0 0-8 15,61-15-25-15,-44 11-29 0,2 1-34 0,2-3-49 16,5 1-61-16,1 3-80 16,0-6-93-16,-1 0-181 0,-1-1-505 0,-3 2-412 15</inkml:trace>
  <inkml:trace contextRef="#ctx0" brushRef="#br0" timeOffset="27060.01">21728 5696 2767 0,'16'-23'-159'0,"-16"23"26"0,0 0 31 0,0 0 24 0,0 0 23 16,0 0 20-16,0 0 24 16,22 2 20-16,-22-2 28 0,0 0 19 0,0 0 15 0,0 0 15 15,25 4 11 1,-25-4 4-16,0 0-1 0,25 0-9 0,-25 0-4 0,21-2-10 16,-21 2-7-16,30 0-9 0,-13-2-5 0,0 0-15 15,2 0-30-15,0 1-45 16,0-1-52-16,1 0-74 0,-2 0-101 0,1-2-571 0,-4 1-162 15</inkml:trace>
  <inkml:trace contextRef="#ctx0" brushRef="#br0" timeOffset="28120.18">21725 9962 2365 0,'0'0'-120'0,"0"0"23"16,0 0 10-16,0 0 9 16,0 0 9-16,0 0 9 0,0 0 11 0,0 0 8 15,0 0 9-15,0 0 17 16,0 0 11-16,0 0 4 0,0 0 15 0,0 0 12 0,0 0-3 16,0 0 17-16,0 0 1 15,0 0-6-15,0 0 8 0,0 0-1 0,0 0 8 0,0 0 8 16,0 0 10-16,0 0 15 0,0 0 26 0,0 0 14 15,0 0 5-15,0 0 8 16,0 0-4-16,0 0-11 0,0 0-13 0,0 0-13 16,0 0-36-16,55 5-60 15,-38-8-60-15,4 3-75 0,0-2-49 0,1 1-106 16,1 1-513-16,-4-2-115 0</inkml:trace>
  <inkml:trace contextRef="#ctx0" brushRef="#br0" timeOffset="29480">21632 11317 2291 0,'0'0'-100'0,"0"0"15"15,0 0 4-15,0 0 9 16,0 0 11-16,0 0 15 0,0 0 12 16,0 0 14-16,0 0-1 0,0 0 11 15,0 0 9-15,0 0 19 0,0 0 16 0,0 0 8 0,0 0 21 16,0 0 18-16,0 0 8 16,0 0 22-16,0 0 18 0,0 0 17 0,0 0 11 15,0 0 7-15,0 0 1 0,0 0 2 0,0 0 1 0,0 0-8 16,0 0-13-16,0 0-9 15,0 0-12-15,0 0-14 0,23 6-25 0,-23-6-46 16,26 0-52-16,-9 0-73 16,4 2-90-16,2-4-82 0,-1 2-158 0,0-2-538 0,2 2-384 15</inkml:trace>
  <inkml:trace contextRef="#ctx0" brushRef="#br0" timeOffset="30680.27">21639 12501 2859 0,'0'0'-42'0,"0"0"50"0,0 0-7 16,0 0-1-16,0 0-3 16,0 0 16-16,26 7 26 0,-26-7 8 0,0 0-6 0,26-4-8 15,-26 4-23-15,24-3-17 0,-24 3-36 0,27-1-35 16,-12 1-58-16,-2 0-86 0,-13 0-199 15,25-2-241-15,-12 2 103 0</inkml:trace>
  <inkml:trace contextRef="#ctx0" brushRef="#br0" timeOffset="31239.95">20837 12422 2031 0,'0'0'43'0,"0"0"27"0,0 0-5 15,0 0-3-15,0 0 0 0,0 0 1 0,0 0 16 0,0 0-4 16,-14 11-8-16,14-11 8 0,0 0-22 15,0 0 1-15,0 0-8 0,0 0-7 0,0 0-4 16,0 0-5-16,0 0-13 16,0 0-25-16,47 8-44 0,-47-8-34 15,21 2-36-15,-8 0-52 0,-3-2-91 16,6 0-442-16,-2 0 33 0</inkml:trace>
  <inkml:trace contextRef="#ctx0" brushRef="#br0" timeOffset="31469.91">21061 12339 2042 0,'8'-16'-51'0,"-8"16"5"0,0 0 2 15,0 0 1-15,17-8-16 0,-11 7-17 0,-6 1-10 16,0 0-16-16,20 0-39 16,-20 0-48-16,0 0-205 0,0 0 124 0</inkml:trace>
  <inkml:trace contextRef="#ctx0" brushRef="#br0" timeOffset="31700.03">21152 12365 1209 0,'-18'19'50'0,"18"-19"20"15,-8 7-10-15,8-7-4 16,0 0-12-16,-12 10 0 0,12-10-19 0,0 0-13 0,0 0-22 15,0 0-22-15,0 0-27 16,0 0-4-16,0 0 6 0,18 12 14 0,-18-12 21 16,0 0 23-16,22 7 17 15,-22-7 11-15,12 8 12 0,-12-8 0 0,13 9 2 0,-13-9-1 16,7 12 7-16,-7-12 3 16,2 15-2-16,-2-15 12 0,0 0 0 0,-5 23 5 15,5-23 3-15,-8 14-12 0,8-14-5 0,-9 14-17 16,9-14-28-16,-12 12-25 0,12-12-36 15,-8 9-30-15,8-9-54 0,0 0-123 0,-14 7-229 16,14-7 340-16</inkml:trace>
  <inkml:trace contextRef="#ctx0" brushRef="#br0" timeOffset="32020.29">21217 12422 1440 0,'0'0'19'16,"8"-11"-6"-16,-8 11-9 0,7-8-3 0,-7 8-1 0,0 0 9 16,9-8-2-16,-9 8-1 15,8-5 3-15,-8 5-4 0,0 0 2 0,0 0 5 16,0 0 8-16,0 0 17 16,28-2 14-16,-28 2 12 0,0 0 5 0,0 0-3 15,18 13-13-15,-18-13 11 0,9 12-11 0,-9-12 8 0,8 15-16 16,-8-15 5-16,7 13 4 15,-7-13 12-15,4 17-9 0,-4-17 4 0,0 0 8 16,-2 21 1-16,2-21-6 0,0 0 7 16,-15 15 6-16,15-15 7 0,0 0 6 0,-17 6-5 15,17-6-5-15,0 0-10 16,0 0-27-16,0 0-35 0,-30-19-54 0,30 19-54 16,-6-19-48-16,2 7-91 0,4 1-203 0,0-2-251 15,-2 0 57-15</inkml:trace>
  <inkml:trace contextRef="#ctx0" brushRef="#br0" timeOffset="32480.08">20641 11310 2039 0,'0'0'0'0,"0"0"22"0,0 0 5 0,0 0 11 15,0 0 11-15,0 0 19 0,0 0 8 0,0 0 4 16,0 0-3-16,0 0-8 0,0 0 1 15,0 0-12-15,0 0-8 0,34-16-5 16,-34 16-14-16,19 0-40 0,-19 0-54 16,22 0-55-16,-22 0-100 0,22 0-207 0,-22 0-199 15,0 0 160-15</inkml:trace>
  <inkml:trace contextRef="#ctx0" brushRef="#br0" timeOffset="32829.9">20868 11213 1733 0,'6'-6'-84'0,"-6"6"15"15,15-10 12-15,-9 7 22 0,-6 3 18 0,0 0 18 16,19-14 23-16,-19 14 1 0,16-5 16 16,-16 5 2-16,14-4 2 0,-14 4 13 0,0 0-6 15,22-6-3-15,-22 6 3 0,16 0-15 0,-16 0 3 16,0 0-12-16,23 7-3 0,-23-7 2 15,13 8-6-15,-13-8 0 0,11 11 1 16,-11-11-1-16,8 16 12 0,-6-5 4 16,4 3 13-16,-6-14 15 0,2 24 23 15,-2-11 17-15,0-13 4 0,-2 28 8 16,-2-10 1-16,0-3-5 0,0-1 3 0,-2 0-9 0,6-14-7 16,-9 26-8-16,5-16-6 0,4-10-8 0,-6 16-6 15,6-16-6-15,-5 14-5 16,5-14-16-16,0 0-19 0,0 0-28 0,9 19-51 15,-9-19-61-15,17 3-64 0,-17-3-76 16,0 0-161-16,28-7-434 0,-20 1-195 0</inkml:trace>
  <inkml:trace contextRef="#ctx0" brushRef="#br0" timeOffset="33060.17">21154 11346 2767 0,'0'0'128'0,"0"0"3"0,10-14-17 15,-10 14-15-15,11-9-5 0,-11 9-4 0,0 0-5 16,11-10-10-16,-11 10-12 15,0 0-6-15,0 0-3 0,19-2-10 16,-19 2-1-16,0 0-9 0,0 0-2 0,0 0-3 16,16 24-2-16,-16-24-4 0,2 16-3 0,-2-16 5 0,0 18 3 15,0-18 2-15,0 0 5 16,-12 22-1-16,12-22 3 0,-9 12 3 0,9-12 6 16,-14 10-4-16,14-10-3 0,-16 3-10 15,16-3-26-15,0 0-41 0,0 0-53 0,-24-21-80 16,20 10-69-16,-2-4-143 0,0-4-213 0,2-1-283 15,2 0-242-15</inkml:trace>
  <inkml:trace contextRef="#ctx0" brushRef="#br0" timeOffset="33560.37">20984 10059 2745 0,'-14'-9'24'0,"14"9"24"0,0 0-4 15,0 0 19-15,0 0 19 16,0 0 17-16,0 0 18 0,0 0-3 0,0 0-3 16,0 0-13-16,0 0-13 0,0 0-12 0,0 0-7 15,0 0-12-15,0 0-31 0,31-17-41 16,-31 17-63-16,17-2-72 0,-8 0-66 15,-9 2-119-15,14-7-582 0,-8 3-319 16</inkml:trace>
  <inkml:trace contextRef="#ctx0" brushRef="#br0" timeOffset="33790.08">21211 9873 2637 0,'0'0'-101'0,"0"0"50"16,0 0 47-16,0 0 32 0,0 0 13 16,0 0 11-16,0 0 7 0,0 0-10 15,8 36-3-15,-8-36-1 0,0 27 7 16,0-10-1-16,0 1-6 0,0 1-5 0,0 0-2 16,0-2-20-16,0 2-28 0,0-19-35 0,-2 33-49 0,2-19-53 15,0 0-73-15,0-14-145 16,-2 19-317-16,2-19 78 0</inkml:trace>
  <inkml:trace contextRef="#ctx0" brushRef="#br0" timeOffset="34059.98">21239 9982 2253 0,'10'-18'105'0,"-10"18"-23"0,10-11-32 16,-10 11-31-16,14-6-1 15,-14 6 14-15,12-5-1 0,-12 5-4 0,0 0-1 16,0 0-5-16,25 1-2 15,-25-1-3-15,0 0 0 0,18 12 17 0,-18-12-3 16,10 9-1-16,-10-9 7 0,6 12 3 16,-6-12 8-16,0 0 3 0,4 18 9 0,-4-18 6 15,0 0 7-15,0 0 3 16,0 0-4-16,0 0 0 0,0 0-5 0,-20 15-5 16,20-15-1-16,0 0-9 0,0 0-17 0,0 0-25 15,-28-27-30-15,28 27-35 0,-9-18-53 16,9 18-50-16,-2-24-68 0,0 9-154 0,4-3-454 0,-2-1-172 15</inkml:trace>
  <inkml:trace contextRef="#ctx0" brushRef="#br0" timeOffset="34639.87">21253 7064 2345 0,'0'0'-105'0,"0"0"27"0,0 0 15 0,0 0 38 15,0 0 20-15,0 0 12 16,0 0 16-16,0 0 23 0,0 0 0 0,0 0 6 15,-14 36 9-15,14-36 0 16,-2 18 17-16,2-18 11 0,2 19-4 0,-2-19-6 0,0 20-6 16,0-20-9-16,2 20-6 15,-2-20-17-15,2 16-29 0,-2-16-48 16,2 18-47-16,-2-18-27 0,0 0-46 0,2 14-67 16,-2-14-152-16,0 0-247 0,0 0 161 0</inkml:trace>
  <inkml:trace contextRef="#ctx0" brushRef="#br0" timeOffset="34900.23">21293 7064 1755 0,'9'-14'-63'0,"-3"0"13"0,3 3 3 0,-3-1 15 15,-6 12 9-15,15-17 13 0,-15 17 10 16,14-13 8-16,-4 7 11 0,-10 6 8 16,14-7 21-16,-14 7 9 0,17-1 5 0,-17 1-1 0,0 0 7 0,23 9 13 15,-23-9 7-15,13 15-1 16,-9-5 6-16,-4-10-3 0,4 19 10 0,-4-19-4 15,0 21 6-15,0-21-2 16,-8 21 3-16,2-11-7 0,6-10-5 0,-15 18-6 0,6-13-6 16,9-5-11-16,-21 9-4 15,21-9-7-15,-16 2-6 0,16-2-8 0,0 0-27 16,-26-9-40-16,26 9-40 16,-13-17-54-16,13 17-49 0,-4-25-64 0,2 8-141 15,2-1-402-15,2-1-68 0</inkml:trace>
  <inkml:trace contextRef="#ctx0" brushRef="#br0" timeOffset="35520.01">21217 5668 2161 0,'-8'-14'-117'16,"8"14"21"-16,0 0 19 0,0 0 29 0,0 0 11 15,0 0 11-15,0 0 2 16,0 0 16-16,0 0 2 0,0 0 11 0,0 0 0 0,14-25 1 15,-14 25 4-15,0 0 6 16,0 0 22-16,0 0 3 0,0 0 17 16,0 0-8-16,0 0 17 0,34 14 10 15,-34-14 3-15,0 0 4 0,13 14-2 0,-13-14 0 16,7 16-6-16,-7-16 0 0,4 16 0 0,-4-16-1 0,0 21-8 16,0-21-7-16,-2 19 1 15,2-19-10-15,-4 18-6 0,4-18 2 0,-5 18-14 16,5-18-1-16,-4 15 1 15,4-15-1-15,0 0-10 0,-3 17-3 0,3-17-17 0,0 0-23 16,0 0-24-16,12 13-16 16,-12-13-15-16,0 0-22 0,0 0-14 0,27-1-13 0,-27 1-5 15,0 0 2 1,28-10-5-16,-20 6-4 0,0-2 4 0,0 1-10 0,2-5-18 16,-4 3-33-16,-2-5-301 0,-4 12 335 0</inkml:trace>
  <inkml:trace contextRef="#ctx0" brushRef="#br0" timeOffset="35789.91">21427 5625 1418 0,'0'0'-12'0,"0"0"20"16,6-18 18-16,-6 18 23 0,0 0 9 0,6-14 0 16,-6 14-1-16,0 0-7 15,0 0-9-15,0 0 2 0,8-11-14 16,-8 11 0-16,0 0 5 0,0 0 3 0,0 0 10 16,0 0 23-16,0 0 9 0,0 0 8 0,8 42-4 15,-8-42 5-15,-2 19 0 0,2-19-2 0,-2 20-7 16,2-20 6-16,-6 19-2 0,6-19-4 15,-4 14-2-15,4-14-6 0,-6 14 0 0,6-14 2 16,0 0-13-16,-10 13-4 16,10-13 4-16,0 0-9 0,0 0-3 0,0 0-5 15,0 0-7-15,0 0 5 0,0 0-15 16,0 0-7-16,-28-23-19 0,28 23-27 0,0 0-31 16,0 0-37-16,11-29-37 0,-11 29-39 0,13-14-66 15,-13 14-154-15,12-10-384 16,-8 4-72-16</inkml:trace>
  <inkml:trace contextRef="#ctx0" brushRef="#br0" timeOffset="60990.1">22089 12354 390 0,'0'0'170'16,"11"-8"-70"-16,-11 8-39 15,0 0-33-15,0 0-12 0,0 0-8 0,0 0-10 16,0 0 0-16,0 0-2 16,4-10 6-16,-4 10 7 0,0 0 6 0,0 0 12 0,0 0 6 15,0 0 10-15,0 0 4 16,0 0 5-16,0 0-7 0,0 0-1 0,0 0 0 16,0 0-3-16,0 0-4 0,0 0-6 0,0 0-7 0,0 0 6 15,-11-28-9-15,11 28-2 16,0 0 0-16,0 0 15 0,-8-14 0 15,8 14 12-15,0 0 10 0,0 0 13 0,0 0 21 16,-6-15-6-16,6 15 11 0,0 0 0 0,0 0 0 16,0 0-15-16,0 0 5 15,-6-14-29-15,6 14 4 0,0 0-19 0,0 0 2 16,0 0-14-16,0 0-10 0,0 0 0 0,0 0-1 16,0 0-8-16,0 0 5 0,0 0 0 15,0 0-10-15,0 0 1 0,0 0 0 0,0 0-3 16,0 0 7-16,0 0 1 15,0 0 1-15,0 0 8 0,0 0 7 0,0 0-2 16,0 0 6-16,0 0 6 16,0 0-10-16,0 0-8 0,0 0 7 0,0 0-2 0,0 0-4 15,0 0-3-15,0 0 3 16,0 0-7-16,0 0-3 0,0 0 4 0,0 0-4 16,0 0-3-16,0 0 1 0,0 0-1 0,0 0-3 0,0 0-7 15,0 0-3-15,0 0-2 16,0 0 2-16,0 0 0 0,0 0 1 0,-4-19 6 15,4 19 6-15,0 0 2 16,0 0 9-16,0 0 5 0,6-20 7 16,-6 20-2-16,0 0 0 0,8-13-1 0,-8 13-2 15,0 0 8-15,0 0 1 0,12-10 5 0,-12 10 1 0,0 0-2 16,0 0 0-16,0 0-6 0,0 0-1 0,24 4-5 16,-24-4 0-16,0 0-9 15,0 0 0-15,0 0 0 0,0 0-2 0,13 17-3 16,-13-17 1-16,0 0-5 15,0 0 1-15,0 0 1 0,0 0 1 0,0 0-3 0,0 0 5 16,0 0 0-16,0 0-3 16,-28 19-6-16,28-19-3 0,0 0-5 0,0 0-6 15,0 0-3-15,0 0 2 16,0 0 1-16,-17-30-4 0,17 30 1 0,0 0 1 16,0 0 0-16,2-25 7 0,-2 25-3 0,0 0 3 0,11-17 1 15,-11 17 6-15,0 0 11 16,17-9 1-16,-17 9 8 0,0 0 3 0,17-5-1 15,-17 5 2-15,0 0-1 0,0 0-1 16,0 0 1-16,19 15-6 0,-19-15 4 0,0 0-4 16,0 0 0-16,2 19 2 15,-2-19-3-15,0 0-2 0,0 0 2 0,0 0-5 16,0 0 2-16,-15 29 0 0,15-29 1 0,-8 7-1 0,8-7 3 16,0 0 1-16,-15 6-3 15,15-6-5-15,0 0 1 0,0 0-3 0,0 0-7 16,0 0-4-16,0 0-3 15,-34-20-6-15,34 20-7 0,-4-14 0 0,4 14 1 0,0 0 1 16,0-18-2-16,0 18 6 16,0 0 2-16,0 0 6 0,10-26 3 15,-10 26 2-15,9-9 5 0,-9 9 1 0,0 0 0 16,13-7 5-16,-13 7 0 0,0 0 2 16,0 0 1-16,0 0 0 0,0 0 2 0,0 0-1 0,27 18 3 15,-27-18-4-15,4 12-2 16,-4-12 4-16,2 15 6 0,-2-15-3 0,0 0 8 15,-2 21 4-15,2-21-1 16,0 0 6-16,0 0-3 0,0 0 6 0,-6 22-3 0,6-22-1 16,0 0-1-16,0 0-6 15,0 0-5-15,0 0-4 0,0 0-8 0,0 0-4 16,0 0-7-16,0 0-6 16,0 0 0-16,0 0 2 0,0 0-1 0,0 0 4 0,-13-49 3 15,13 49-3-15,0 0 2 0,0 0 0 0,0 0 4 0,17-19 5 16,-17 19 1-1,0 0 4-15,0 0 3 0,20 0 1 16,-20 0 1-16,0 0 1 0,0 0-7 0,0 0-8 16,0 0-25-16,0 0-40 0,10 25-46 0,-10-25-77 15,0 0-76-15,0 0-196 0,0 0-125 16,0 0-335-16,0 0-312 0</inkml:trace>
  <inkml:trace contextRef="#ctx0" brushRef="#br0" timeOffset="63529.87">22271 5737 2535 0,'0'0'-202'15,"0"0"23"-15,0 0 26 0,0 0 19 0,0 0 25 0,0 0 21 16,0 0 22-16,0 0 14 0,13 30 15 0,-13-30 11 16,0 0 4-16,0 0 9 15,0 0 4-15,0 0 13 0,0 0 14 0,0 0-3 16,0 0 14-16,0 0 0 0,0 0 1 15,0 0 20-15,0 0-13 0,0 0 0 0,0 0 2 16,0 0 6-16,0 0-1 16,0 0 6-16,0 0 2 0,0 0-2 0,0 0-4 15,0 0 8-15,0 0-10 0,-5-44 0 16,5 44-3-16,0 0-7 0,0 0 2 0,0 0-5 16,0 0-5-16,0 0-12 0,10-12 1 0,-10 12 2 15,0 0-3-15,0 0 4 16,0 0 0-16,0 0-9 0,0 0-4 0,0 0 2 0,0 0-4 15,0 0 3-15,0 0-1 16,0 0 4-16,0 0-3 0,0 0 2 0,0 0-4 0,0 0 4 16,0 0-5-1,0 0 6-15,0 0-6 0,0 0 6 0,0 0 7 0,0 0 10 16,0 0 5-16,0 0 15 0,0 0-2 0,0 0-1 16,0 0 0-16,0 0-2 15,0 0 0-15,0 0-3 0,0 0-1 0,0 0 3 0,0 0-3 16,0 0-2-16,0 0-2 15,0 0-7-15,0 0-2 0,0 0-3 0,0 0-5 16,0 0 1-16,0 0 1 16,0 0-7-16,0 0 1 0,0 0-1 0,0 0-4 15,0 0 2-15,0 0-2 16,0 0-1-16,0 0-1 0,0 0 2 0,0 0 0 0,0 0-2 16,0 0-6-16,0 0 4 0,0 0-1 0,0 0 2 15,0 0 2-15,0 0-1 16,0 0 5-16,0 0 9 0,0 0 9 0,0 0-4 0,0 0 4 15,0 0-2-15,0 0 2 16,0 0-2-16,0 0-5 0,0 0-4 0,0 0 2 16,0 0-2-16,0 0-5 0,0 0-1 15,0 0-3-15,0 0-1 0,0 0-2 0,0 0-1 16,0 0 1-16,0 0-2 0,0 0-9 0,0 0-3 16,0 0-6-16,0 0-1 15,16-4-4-15,-16 4 5 0,0 0-6 0,0 0-2 0,0 0-1 16,0 0 4-1,0 0 3-15,0 0-2 0,0 0 6 0,0 0 1 0,0 0 0 16,0 0 4-16,0 0-3 16,0 0 3-16,0 0 4 0,-16 44 1 0,16-44 5 15,0 0 8-15,0 0 2 16,0 0 5-16,0 0-3 0,0 0 0 0,0 0-1 16,0 0-2-16,0 0-2 0,0 0 3 0,0 0-5 0,0 0 3 15,0 0 1-15,0 0 7 16,0 0-8-16,0 0 3 0,0 0 0 0,0 0-4 0,0 0 0 15,0 0-1-15,0 0-7 16,0 0-3-16,0 0-10 0,0 0-1 16,0 0-8-16,0 0-3 0,0 0-4 15,0 0 3-15,0 0-2 0,0 0 5 0,0 0 4 16,0 0 2-16,0 0 5 0,0 0 2 16,0 0 5-16,0 0 2 0,0 0 2 0,0 0 7 15,0 0 7-15,0 0 10 0,-8 14 13 0,8-14-2 0,0 0 0 16,0 0 0-16,0 0 2 15,0 0-3-15,0 0-3 0,0 0-5 0,0 0-3 16,0 0 0 0,0 0-5-16,0 0 0 0,0 0 3 0,0 0-10 0,-14-38 2 15,14 38-3-15,0 0-5 16,0 0-1-16,0 0-15 0,0 0-29 0,0 0-27 16,0 0-27-16,0 0-39 0,0 0-38 0,0 0-36 0,0 0-87 15,0 0-556-15,0 0-196 16</inkml:trace>
  <inkml:trace contextRef="#ctx0" brushRef="#br0" timeOffset="78359.78">23946 9088 394 0,'0'0'40'0,"0"0"-3"15,0 0 16-15,0 0-4 0,0 0 3 0,0 0-9 16,0 0-3-16,0 0-5 15,0 0 6-15,0 0-7 0,0 0 10 0,0 0 3 0,0 0 9 16,0 0 10-16,0 0 12 16,0 0 8-16,0 0 10 0,0 0 10 0,0 0-4 15,0 0 11-15,0 0-8 16,0 0-2-16,0 0-12 0,0 0-1 0,0 0-15 0,0 0-6 16,0 0 6-16,0 0-7 0,0 0-3 0,0 0-4 15,0 0-5-15,0 0 0 16,0 0-8-16,0 0-4 0,0 0 2 0,0 0-8 0,0 0-1 15,15-11-1-15,-15 11-10 16,0 0 15-16,0 0-12 0,8-12 5 0,-8 12-5 16,0 0 8-16,0 0-1 0,9-11 0 15,-9 11-4-15,0 0-4 0,0 0-5 0,0 0-1 16,0 0-4-16,0 0-2 0,0 0-3 0,0 0-2 16,0 0 2-16,0 0-1 15,0 0-2-15,0 0-2 0,0 0-4 0,0 0 4 16,0 0-1-16,0 0 1 0,0 0-1 15,0 0-2-15,0 0 4 0,0 0-4 16,0 0 4-16,0 0 2 0,0 0 4 0,0 0 4 16,0 0 8-16,0 0-2 0,0 0 1 15,0 0-2-15,0 0 0 16,0 0-1-16,0 0 4 0,0 0-2 0,0 0 1 0,0 0-5 16,0 0 6-16,0 0 0 0,0 0 0 15,0 0 1-15,0 0-2 0,-19-19-4 16,19 19-1-16,0 0-3 0,0 0-2 0,0 0-3 0,0 0-1 15,0 0-7-15,0 0-5 16,6-21-3-16,-6 21-11 0,0 0 0 0,0 0-1 16,0 0 1-16,0 0-1 0,0 0 3 15,0 0 3-15,0 0-1 0,0 0 4 16,0 0-2-16,0 0 0 0,0 0 3 0,0 0 0 0,0 0 4 0,0 0 6 16,0 0 1-1,0 0 8-15,-9 49-2 0,9-49 2 0,0 0 1 0,0 0 3 16,0 0 2-1,-15 6-2-15,15-6-4 0,0 0 5 0,0 0-4 0,0 0-3 0,0 0-1 16,0 0-1 0,0 0 1-16,0 0 1 0,-24-21-2 0,24 21-1 0,0 0-2 15,0 0 0-15,0 0 2 16,0 0-4-16,-4-17-3 0,4 17-1 16,0 0 1-16,0 0-4 0,0 0 1 0,0 0-1 0,0 0-8 15,0 0 2-15,0 0 0 0,0 0 3 16,0 0-3-16,0 0 2 0,0 0 1 0,0 0 3 15,0 0 0-15,0 0 1 16,0 0-4-16,0 0-1 0,0 0-9 0,0 0-17 0,0 0-29 16,0 0-51-16,0 0-60 15,0 0-89-15,0 0-209 0,0 0-384 0,0 0-205 16</inkml:trace>
  <inkml:trace contextRef="#ctx0" brushRef="#br0" timeOffset="79369.64">23961 8623 2362 0,'0'0'-161'15,"0"0"31"-15,0 0 15 0,0 0 23 0,0 0 24 0,0 0 12 16,0 0 6-16,0 0 17 16,0 0 13-16,0 0 3 0,0 0 16 0,0 0-3 15,0 0 11-15,0 0 8 16,0 0 5-16,0 0 8 0,0 0-1 0,0 0-1 16,0 0 0-16,0 0 6 0,0 0 2 0,0 0-5 0,0 0-1 15,0 0-2-15,0 0-5 16,0 0-1-16,0 0 1 0,0 0-6 0,0 0 4 15,0 0-6-15,0 0-2 16,0 0 0-16,0 0 2 0,0 0-9 0,0 0 6 16,0 0-2-16,0 0-5 0,0 0 3 15,0 0-1-15,0 0 16 0,0 0 4 0,0 0-2 16,0 0 7-16,0 0 7 16,0 0 2-16,0 0 23 0,0 0-1 0,0 0 9 0,0 0 5 15,0 0-3-15,0 0-3 0,0 0-9 0,0 0-4 16,0 0-7-16,0 0-3 15,0 0-9-15,-15-45 0 0,15 45-2 0,0 0-4 0,0 0 2 16,0 0 2 0,0-22 2-16,0 22-1 0,0 0 3 0,0 0-5 0,0 0 6 15,0 0-12-15,0 0-2 16,0 0-6-16,0 0-4 0,0-18-2 0,0 18-2 0,0 0 1 16,0 0-2-16,0 0-1 0,0 0 1 0,0 0-2 15,0 0 6-15,0 0 2 16,0 0 8-16,0 0 6 0,0 0-7 0,0 0 4 15,0 0-1-15,0 0 4 16,0 0-9-16,0 0-3 0,0 0 1 0,0 0-9 0,0 0-20 16,0 0-36-16,0 0-52 15,0 0-56-15,-7-6-89 0,7 6-191 0,0 0-409 16,0 0-181-16</inkml:trace>
  <inkml:trace contextRef="#ctx0" brushRef="#br0" timeOffset="87799.7">22314 5685 2308 0,'0'0'-176'0,"0"0"24"0,0 0 15 0,0 0 17 15,0 0 9-15,0 0 19 0,0 0 7 16,0 0 11-16,0 0 12 16,0 0 7-16,0 0 9 0,0 0 10 0,0 0 7 15,0 0 1-15,0 0 5 0,0 0-2 0,0 0 6 16,0 0 3-16,0 0 5 0,0 0-1 0,0 0-3 16,0 0 5-16,0 0-1 0,0 0 7 15,0 0-5-15,0 0 4 0,0 0 3 0,0 0-5 16,0 0 0-16,0 0-1 15,0 0 8-15,0 0-1 0,0 0-7 0,0 0 7 16,0 0-1-16,0 0 0 0,0 0-3 16,0 0 1-16,0 0-1 0,0 0 3 0,0 0 2 15,0 0 7-15,0 0 2 16,0 0 14-16,0 0 6 0,0 0 14 0,0 0 14 16,0 0-4-16,0 0-2 0,-21 34 0 0,21-34 8 15,0 0-5-15,0 0 1 16,0 0-2-16,0 0-11 0,0 0 4 0,0 0-11 0,0 0-8 15,0 0 5-15,0 0-5 16,0 0-4-16,0 0 2 0,0 0-10 0,0 0 5 16,0 0-2-16,0 0-5 15,0 0 10-15,0 0 0 0,0 0-4 0,12 21-2 0,-12-21 4 16,0 0-10-16,0 0 10 0,0 0-16 16,0 0 6-16,4 19-3 0,-4-19-4 15,0 0 4-15,0 0 1 0,2 15-7 0,-2-15 4 16,0 0-4-16,0 0 1 0,7 18 0 15,-7-18 7-15,0 0-15 0,4 13 15 0,-4-13-5 16,0 0-2-16,6 11 2 16,-6-11-2-16,0 0 3 0,9 12 2 15,-9-12-6-15,0 0-2 0,0 0 2 0,9 13-6 16,-9-13 8-16,0 0-8 0,0 0 1 0,8 13 2 16,-8-13 5-16,0 0 1 0,0 0-6 0,8 12 7 15,-8-12-9 1,0 0 3-16,6 11 9 0,-6-11-6 0,0 0 1 15,0 0 2-15,8 14-9 0,-8-14 3 0,0 0-8 16,6 11 16-16,-6-11-3 0,0 0 4 16,8 11 12-16,-8-11-1 0,0 0 1 0,4 14 1 15,-4-14 0-15,0 0-11 0,6 15-3 16,-6-15 1-16,0 0 2 0,4 17 2 0,-4-17-7 0,7 11 3 16,-7-11 8-16,7 12-17 15,-7-12 5-15,0 0 11 0,8 17-15 0,-8-17 7 16,6 10-8-16,-6-10 0 0,0 0 5 15,9 16-2-15,-9-16 0 0,4 12 3 0,-4-12-6 16,0 0 6-16,8 17 0 16,-8-17-6-16,0 0 0 0,6 16 3 0,-6-16-3 0,5 12 5 15,-5-12-10 1,0 0 12-16,7 14-4 0,-7-14-3 0,0 0 0 0,8 14-3 16,-8-14 6-16,6 11-3 0,-6-11-3 0,0 0 9 15,10 16-5-15,-10-16-2 16,7 9-2-16,-7-9 0 0,9 10 7 0,-9-10-4 0,0 0 0 15,10 14 3-15,-10-14 7 16,9 10-6-16,-9-10-2 0,0 0 7 0,8 15-6 16,-8-15-1-16,6 10-9 15,-6-10 6-15,0 0 4 0,11 17-5 0,-11-17-7 16,5 13 12-16,-5-13-7 0,6 10 1 16,-6-10 3-16,0 0 3 0,6 18-3 0,-6-18-7 15,0 0 26-15,6 14-8 0,-6-14-2 0,0 0 0 16,4 14-3-16,-4-14 3 0,6 11-7 15,-6-11 6-15,0 0-2 0,10 17-3 0,-10-17-2 16,8 12 2-16,-8-12-1 16,8 13-1-16,-8-13 10 0,9 10-8 0,-9-10-1 0,8 11-4 15,-8-11-1 1,0 0 0-16,11 15 6 0,-11-15-3 0,6 11 1 0,-6-11 4 16,0 0-2-16,11 15-11 0,-11-15 2 0,4 11 17 15,-4-11-17-15,6 12 6 16,-6-12-2-16,0 0 7 0,6 18-8 0,-6-18 0 0,4 13 6 15,-4-13 2-15,6 14-9 16,-6-14 11-16,6 13-6 0,-6-13-5 16,4 13-3-16,-4-13 12 0,0 0-5 0,4 18 0 15,-4-18 0-15,4 13 11 0,-4-13-14 0,0 0-2 16,6 17 5-16,-6-17 2 0,7 11 8 0,-7-11-7 16,6 14-12-1,-6-14 5-15,0 0 14 0,7 16-13 0,-7-16 12 0,4 13-7 16,-4-13-10-16,0 0-1 0,8 18 8 15,-8-18 2-15,5 14-4 0,-5-14 3 0,0 0-9 16,6 17-2-16,-6-17 34 16,4 13-29-16,-4-13 3 0,4 13 4 0,-4-13-2 0,6 14-8 15,-6-14 1-15,10 11 8 16,-10-11-9-16,6 13 6 0,-6-13 5 0,6 14-7 16,-6-14-3-16,4 15 1 0,-4-15-1 0,4 13 11 0,-4-13-11 15,4 13 7-15,-4-13-4 16,4 16 5-16,-4-16-7 0,5 14 2 0,-5-14-4 15,5 13 6-15,-5-13 0 16,0 0 3-16,6 19-7 0,-6-19 11 0,6 12-11 16,-6-12 3-16,6 13-2 0,-6-13 9 15,0 0-8-15,9 17 2 0,-9-17 1 0,4 9 2 16,-4-9 7-16,0 0-7 0,6 16-2 16,-6-16 1-16,0 0-3 0,9 15 6 0,-9-15-2 15,6 10 8-15,-6-10-10 0,0 0 5 0,9 13-4 16,-9-13-5-16,0 0 6 15,10 13 6-15,-10-13-2 0,6 9-1 0,-6-9-3 16,0 0-1-16,9 14-5 16,-9-14 9-16,0 0 1 0,9 13 3 0,-9-13-11 0,0 0 4 15,6 13 5-15,-6-13-3 16,0 0 7-16,6 12-12 0,-6-12 0 0,0 0-2 16,9 11 10-16,-9-11-1 0,0 0-5 0,8 12 4 0,-8-12 0 15,0 0-3-15,9 13-3 16,-9-13 1-16,0 0 5 0,8 13 5 0,-8-13-3 15,0 0 1-15,7 14-8 16,-7-14 5-16,0 0-3 0,6 13-1 16,-6-13-2-16,0 0 10 0,6 12-10 0,-6-12 6 15,0 0-6-15,8 13 2 0,-8-13 1 0,0 0 6 16,14 13-8-16,-14-13 7 0,8 9-5 0,-8-9 5 16,0 0-12-16,10 11 6 15,-10-11 1-15,0 0 6 0,9 9-4 0,-9-9 2 0,0 0-4 16,8 13 2-16,-8-13-4 15,0 0 1-15,5 12 7 0,-5-12-2 0,0 0-4 16,8 14-6-16,-8-14 11 0,0 0-5 16,6 16-2-16,-6-16-1 0,0 0 3 0,11 14-1 15,-11-14 5-15,0 0-7 16,8 13-3-16,-8-13 14 0,6 7-2 16,-6-7-9-16,0 0 3 0,10 11 3 0,-10-11 0 0,0 0-3 0,10 14 0 15,-10-14-6-15,6 10 3 16,-6-10 3-16,0 0-8 0,8 13 4 0,-8-13 2 15,9 12 0-15,-9-12 4 0,0 0-8 16,9 15 4-16,-9-15 13 0,6 11-17 0,-6-11 11 16,0 0-4-16,8 18-1 15,-8-18 0-15,7 8-5 0,-7-8 4 0,0 0 2 16,8 15-8-16,-8-15 7 0,0 0-5 16,6 16 10-16,-6-16 1 0,9 10-8 0,-9-10 9 15,0 0 2-15,9 13-11 0,-9-13 7 0,8 10-8 16,-8-10 6-16,0 0 7 15,8 13-11-15,-8-13 6 0,8 10-7 0,-8-10 5 16,0 0-4-16,8 15-1 16,-8-15 0-16,0 0 4 0,8 15-2 0,-8-15 3 0,6 9-6 15,-6-9 3-15,0 0 0 16,8 16-2-16,-8-16 7 0,7 9-10 0,-7-9 7 16,6 12-2-16,-6-12-8 0,9 11 13 0,-9-11-2 0,8 12-6 15,-8-12 4-15,7 13-5 16,-7-13 4-16,6 11 4 0,-6-11-5 0,4 14-2 15,-4-14 3-15,0 0-5 16,8 17 7-16,-8-17-8 0,4 11 7 0,-4-11-2 16,0 0-5-16,8 18 12 0,-8-18 0 15,6 11-11-15,-6-11 2 0,0 0 3 0,8 19 2 0,-8-19-4 16,4 14 1-16,-4-14 2 0,6 10-5 16,-6-10-1-16,0 0 5 0,7 20 3 15,-7-20-3-15,6 10 6 0,-6-10-3 0,0 0 2 16,7 16-4-16,-7-16 1 0,0 0 7 15,6 16-7-15,-6-16-4 0,0 0 5 16,6 15 2-16,-6-15-7 0,0 0 1 16,7 15 1-16,-7-15 12 0,0 0-11 0,8 16-4 15,-8-16 3-15,0 0 5 16,6 16-2-16,-6-16 0 0,0 0 0 0,6 15 12 16,-6-15-12-16,0 0 2 0,8 14 1 0,-8-14-5 0,0 0 8 15,8 14-10-15,-8-14 7 16,6 9 5-16,-6-9-10 0,0 0 10 0,10 16-5 15,-10-16 3-15,7 11-6 16,-7-11 0-16,0 0 1 0,11 13-5 0,-11-13 8 0,6 10-10 16,-6-10 3-16,0 0 3 15,8 14 0-15,-8-14 6 0,0 0-13 0,7 14 7 16,-7-14 1-16,0 0-1 0,6 16 3 16,-6-16-6-16,0 0 0 0,8 15 9 0,-8-15 15 15,0 0-25-15,7 13 5 0,-7-13-16 0,6 9 8 16,-6-9 4-16,0 0-3 0,9 16 9 15,-9-16-8-15,6 9-2 0,-6-9 5 0,0 0 1 16,8 13-5-16,-8-13 6 16,0 0-8-16,11 14 4 0,-11-14 4 0,7 10-3 0,-7-10-8 15,0 0 2 1,8 13 3-16,-8-13 3 0,0 0 2 0,10 13-1 0,-10-13 4 16,0 0-8-16,11 12-2 0,-11-12 5 0,0 0-6 15,6 13 5-15,-6-13 1 16,0 0 0-16,9 11 3 0,-9-11-5 0,0 0 2 0,9 10 3 15,-9-10-9-15,0 0 5 16,8 12-1-16,-8-12 5 0,0 0-9 16,10 9 8-16,-10-9-2 0,0 0-2 15,0 0 2-15,10 12-3 0,-10-12 0 0,0 0 6 0,0 0 2 16,10 11 8-16,-10-11-11 0,0 0 2 0,0 0-8 16,10 10 13-16,-10-10-14 15,0 0 7-15,0 0-1 0,6 13-4 0,-6-13 8 16,0 0-7-16,0 0 2 0,9 12 6 15,-9-12-7-15,0 0 1 0,0 0-8 0,6 11 8 16,-6-11-6-16,0 0 9 16,0 0-12-16,9 12 5 0,-9-12 7 0,0 0-2 15,0 0 1-15,8 11-10 0,-8-11 16 16,0 0-11-16,0 0 12 0,0 0-11 0,9 11 1 16,-9-11 5-16,0 0-14 0,0 0 13 0,0 0-2 0,8 11-7 15,-8-11 6 1,0 0-7-16,0 0 4 0,0 0 0 0,6 12 1 0,-6-12-2 15,0 0 7-15,0 0 1 16,8 10-5-16,-8-10 2 0,0 0 7 0,0 0-10 0,0 0-4 16,10 11 11-1,-10-11-4-15,0 0 2 0,0 0-6 0,0 0 3 16,10 11 2-16,-10-11 1 0,0 0-8 0,0 0 2 16,0 0 2-16,8 11 5 0,-8-11 2 15,0 0-12-15,0 0 0 0,0 0 6 0,6 13-9 0,-6-13 12 16,0 0-10-16,0 0 13 15,0 0-3-15,0 0-2 0,7 12-8 16,-7-12 7-16,0 0 9 0,0 0-2 16,0 0-7-16,0 0 3 0,9 10 3 0,-9-10 0 0,0 0-9 15,0 0 8-15,0 0-2 16,0 0-5-16,0 0 10 0,0 0-11 0,0 0 7 0,8 13 4 16,-8-13-13-16,0 0 13 0,0 0-14 0,0 0 7 15,0 0 4-15,0 0-4 16,0 0 2-16,0 0 2 0,6 12-4 0,-6-12 4 15,0 0-11-15,0 0 3 16,0 0 9-16,0 0-5 0,9 9-5 0,-9-9 4 16,0 0 3-16,0 0 9 0,0 0-17 15,0 0 5-15,0 0 2 0,0 0-4 0,0 0-2 16,10 9 2-16,-10-9 2 0,0 0 2 0,0 0-10 16,0 0 4-16,0 0 1 15,0 0 4-15,0 0-2 0,0 0-2 0,0 0 3 0,0 0 12 16,11 8-12-16,-11-8 7 15,0 0-4-15,0 0-6 0,0 0 3 0,0 0-4 16,0 0 5-16,0 0-8 16,0 0 4-16,0 0 4 0,11 10 1 0,-11-10-5 0,0 0 0 15,0 0 4-15,0 0 1 16,0 0 1-16,0 0-9 0,0 0 9 0,0 0-3 0,10 9 3 16,-10-9-3-16,0 0-5 0,0 0 7 0,0 0-5 15,0 0 3-15,0 0-2 16,0 0 5-16,0 0 5 0,0 0-8 0,0 0 0 0,0 0-2 15,0 0 4 1,0 0-2-16,10 10 0 0,-10-10-3 0,0 0 6 0,0 0-8 16,0 0 10-16,0 0-5 15,0 0 4-15,0 0-5 0,12 10 2 0,-12-10-1 16,0 0-6-16,0 0 3 0,0 0 11 0,0 0-13 16,0 0 8-16,0 0-4 0,10 9 1 15,-10-9 4-15,0 0-1 0,0 0-3 0,0 0-7 16,0 0 7-16,0 0-2 15,0 0 5-15,0 0 0 0,8 11-3 0,-8-11 3 0,0 0-4 16,0 0-1-16,0 0-2 16,0 0 4-16,7 12-9 0,-7-12 6 0,0 0-3 15,0 0 6-15,0 0 3 16,0 0-6-16,10 11-6 0,-10-11 12 0,0 0-9 0,0 0 9 16,0 0-11-16,0 0 2 0,11 10 8 0,-11-10-1 15,0 0 2-15,0 0-3 16,0 0-4-16,0 0 8 0,0 0-2 15,9 9-8-15,-9-9 1 0,0 0 4 0,0 0-1 16,0 0-7-16,0 0 8 0,0 0 11 16,10 7-8-16,-10-7 1 0,0 0-6 15,0 0 0-15,0 0 3 0,0 0 1 0,0 0-2 16,0 0 2-16,0 0 2 0,12 11-4 0,-12-11-1 0,0 0-4 16,0 0 6-16,0 0-10 15,0 0-2-15,0 0 9 0,0 0-5 0,10 9 4 16,-10-9-10-16,0 0 13 0,0 0 1 15,0 0-8-15,0 0 5 0,0 0 0 0,0 0 0 16,0 0 6-16,0 0-9 16,0 0 6-16,10 9-3 0,-10-9 0 0,0 0 0 15,0 0 4-15,0 0 14 16,0 0-10-16,0 0-2 0,0 0-5 0,0 0-5 0,0 0 1 16,0 0 12-16,0 0-11 0,0 0-1 0,0 0-18 15,16 5-22-15,-16-5-40 16,0 0-65-16,0 0-157 0,0 0-273 15,0 0 217-15</inkml:trace>
  <inkml:trace contextRef="#ctx0" brushRef="#br0" timeOffset="101269.87">23980 8545 1584 0,'0'0'-85'15,"10"4"11"-15,-10-4 3 0,0 0 13 16,10 4 2-16,-10-4 9 0,0 0 5 0,12 3 5 15,-12-3 3-15,0 0 6 16,10 5-2-16,-10-5 8 0,8 6 1 0,-8-6 7 16,0 0-6-16,13 7 5 15,-13-7 3-15,11 1 3 0,-11-1-2 0,10 4 2 0,-10-4-2 16,0 0 6-16,15 4-3 16,-15-4 3-16,8 3-2 0,-8-3 3 0,0 0-1 15,16 3-1-15,-16-3 1 0,0 0 3 0,10 4-2 0,-10-4 4 16,10 3-3-1,-10-3 1-15,0 0 0 0,0 0 0 0,14 3 4 0,-14-3-2 16,0 0-4-16,12 1 3 16,-12-1-3-16,0 0 4 0,0 0 4 0,13 6-4 15,-13-6 0-15,0 0-2 0,0 0 0 16,10 4 2-16,-10-4-11 0,0 0-5 0,0 0-19 16,9 4-19-16,-9-4-31 0,0 0-120 0,0 0 67 15</inkml:trace>
  <inkml:trace contextRef="#ctx0" brushRef="#br0" timeOffset="108519.86">7700 11408 522 0,'0'0'-36'16,"0"0"-5"-16,0 0-22 0,0 0-65 0,0 0 40 15</inkml:trace>
  <inkml:trace contextRef="#ctx0" brushRef="#br0" timeOffset="108809.76">7713 11435 310 0,'0'0'-107'15,"0"0"37"-15</inkml:trace>
  <inkml:trace contextRef="#ctx0" brushRef="#br0" timeOffset="108989.55">7738 11226 310 0,'0'0'26'0,"2"-21"11"16,-2 21-14-16,0 0 1 0,0-18-9 16,0 18-13-16,0 0-4 0,0 0-5 0,0-22-10 15,0 22-14-15,0 0-7 16,0 0-77-16,-2-21 37 0</inkml:trace>
  <inkml:trace contextRef="#ctx0" brushRef="#br0" timeOffset="109159.84">7728 11020 354 0,'0'0'43'15,"0"0"-5"-15,0 0-2 0,0 0-5 0,-2-19-9 16,2 19 4-16,0 0-11 0,0 0-13 0,0 0-13 16,0-19-13-16,0 19-23 15,0 0-31-15,0 0-60 0,0 0 47 0</inkml:trace>
  <inkml:trace contextRef="#ctx0" brushRef="#br0" timeOffset="109379.74">7742 10721 367 0</inkml:trace>
  <inkml:trace contextRef="#ctx0" brushRef="#br0" timeOffset="109419.59">7740 10697 325 0,'-2'-14'-29'0,"2"14"2"0,0 0 4 16,2-21-6-16,-2 21-45 0,0 0 25 0</inkml:trace>
  <inkml:trace contextRef="#ctx0" brushRef="#br0" timeOffset="109809.71">7736 9886 186 0,'2'-21'-14'0,"-2"21"8"16,0 0-3-16,0-19-1 0,0 19-4 0,0 0-5 15,4-20-21-15,-4 20 15 0</inkml:trace>
  <inkml:trace contextRef="#ctx0" brushRef="#br0" timeOffset="110029.73">7766 9446 94 0,'0'-17'-18'0,"0"17"-9"15,0 0 9-15</inkml:trace>
  <inkml:trace contextRef="#ctx0" brushRef="#br0" timeOffset="110349.47">7857 8960 76 0,'0'0'4'0,"0"0"-4"0,4-15-7 16,-4 15-19-1,0 0 8-15</inkml:trace>
  <inkml:trace contextRef="#ctx0" brushRef="#br0" timeOffset="110989.59">7800 8147 67 0,'0'-19'9'0,"0"19"1"0,0 0 10 16,0 0-4-16,0-22 1 16,0 22-3-16,0 0-3 0,0 0-7 0,0-23 0 15,0 23-10-15,0 0-13 16,2-16-32-16,-2 16 18 0</inkml:trace>
  <inkml:trace contextRef="#ctx0" brushRef="#br0" timeOffset="111369.83">7686 7642 155 0,'0'0'21'15,"0"0"10"-15,2-20 12 16,-2 20 17-16,0 0-1 0,2-19-8 0,-2 19-7 0,0 0-3 16,4-18-3-16,-4 18-10 15,0 0-22-15,4-20-40 0,-4 20-49 0,2-12-71 0,-2 12 49 16</inkml:trace>
  <inkml:trace contextRef="#ctx0" brushRef="#br0" timeOffset="111559.7">7698 7397 420 0,'-8'-11'-15'15,"8"11"4"-15,0 0 1 0,0 0-3 16,0 0-2-16,0 0-20 0,-7-16-25 0,7 16-29 15,0 0 31-15</inkml:trace>
  <inkml:trace contextRef="#ctx0" brushRef="#br0" timeOffset="111739.46">7665 7289 258 0,'0'0'53'0,"0"0"16"0,4-15 11 0,-4 15 3 16,0 0-20-16,0 0-5 16,0 0-3-16,0 0-12 0,4-16-29 0,-4 16-25 15,0 0-53-15,0 0-72 16,0 0-53-16,0 0 63 0</inkml:trace>
  <inkml:trace contextRef="#ctx0" brushRef="#br0" timeOffset="120969.78">26061 8571 420 0,'0'0'53'0,"0"0"-13"0,0 0-20 0,0 0-5 16,0 0-1-16,0 0 2 0,0 0 3 0,0 0 2 0,0 0 8 16,0 0 12-16,0 0 3 15,0 0 2-15,0 0-4 0,0 0 0 0,0 0 1 16,0 0-9-16,0 0 4 15,0 0 10-15,0 0-3 0,0 0 6 0,0 0 5 0,0 0 0 16,0 0 5 0,0 0-2-16,0 0-4 0,0 0 1 15,0 0 1-15,0 0-11 0,0 0-3 0,0 0-1 16,0 0 5-16,0 0 4 0,0 0-1 0,0 0-4 16,0 0 25-16,0 0 3 0,0 0 8 0,0 0 14 0,0 0 3 15,0 0 3-15,0 0 0 16,0 0-2-16,0 0-8 0,0 0-5 0,0 0-3 15,0 0-14-15,0 0-9 16,0 0-8-16,0 0-7 0,0 0-4 0,0 0-2 16,0 0-11-16,0 0 3 0,0 0-6 15,0 0-3-15,0 0-2 0,0 0 2 0,0 0-3 16,0 0 7-16,0 0 0 0,0 0 4 0,0 0 9 0,0 0 5 16,0 0 1-1,0 0 2-15,0 0-2 0,0 0-5 0,0 0-4 0,0 0-3 16,0 0-1-16,0 0-7 15,0 0-4-15,0 0-7 0,0 0-24 16,0 0-30-16,0 0-49 0,0 0-61 16,0 0-54-16,0 0-110 0,0 0-607 0,0 0-320 0</inkml:trace>
  <inkml:trace contextRef="#ctx0" brushRef="#br0" timeOffset="122117.81">24003 8509 2584 0,'0'0'-190'0,"0"0"19"15,0 0-2-15,0 0-18 0,0 0-402 16,0 0 205-16</inkml:trace>
  <inkml:trace contextRef="#ctx0" brushRef="#br0" timeOffset="130949.38">27323 12962 2420 0,'0'0'-61'0,"0"0"27"0,0 0 10 16,0 0-9-16,0 0 5 0,0 0-1 0,0 0-4 16,0 0 0-16,0 0-3 15,0 0-5-15,0 0-5 0,0 0-2 0,0 0 8 16,0 0-2-16,0 0-2 0,-2 14-23 15,2-14-50-15,0 0-102 0,0 0-249 16,0 0 369-16</inkml:trace>
  <inkml:trace contextRef="#ctx0" brushRef="#br0" timeOffset="131389.35">26935 9522 1273 0,'-2'-15'-43'0,"2"15"6"15,0-29 4-15,-3 16-1 0,3 13-1 0,0-24 0 16,0 24-6-16,-2-29-9 0,2 14-28 0,-2-3-24 0,2 18-159 16,-2-32 85-1</inkml:trace>
  <inkml:trace contextRef="#ctx0" brushRef="#br0" timeOffset="131569.39">26883 8764 762 0,'0'0'-4'0,"0"0"-53"15,-2-25-111-15,2 25-11 16,2-15 59-16</inkml:trace>
  <inkml:trace contextRef="#ctx0" brushRef="#br0" timeOffset="131759.64">26883 8431 588 0,'0'0'65'0,"0"0"-12"16,2-19-53-16,-2 19-49 0,0 0-61 0,3-21-74 16,-3 21 61-16</inkml:trace>
  <inkml:trace contextRef="#ctx0" brushRef="#br0" timeOffset="132299.62">26980 8236 584 0,'0'0'60'0,"0"0"-5"15,0 0-5-15,0 0-3 0,0 0-1 0,0 0-12 16,0 0 1-16,0 0-3 16,0 0-1-16,0 0 4 0,0 0 5 0,0 0 2 0,0 0 16 15,0 0 0-15,0 0 1 16,0 0-5-16,0 0-4 0,0 0-4 0,0 0-13 16,0 0 2-16,0 0-23 0,0 0-20 0,0 0-13 15,0 0-21-15,0 0-23 16,0 0-13-16,0 0-30 0,0 0-50 0,0 0-176 0,0 0 106 15</inkml:trace>
  <inkml:trace contextRef="#ctx0" brushRef="#br0" timeOffset="134729.7">8267 10942 875 0,'-18'-2'-28'0,"18"2"10"15,0 0 0-15,0 0 7 0,0 0-4 0,0 0 6 16,0 0-2-16,0 0 0 0,-22-1-2 15,22 1 1-15,0 0-1 0,0 0-9 0,0 0-8 16,-21 0 2-16,21 0-7 16,0 0-3-16,0 0-3 0,-25 0-12 0,25 0-105 15,0 0 52-15</inkml:trace>
  <inkml:trace contextRef="#ctx0" brushRef="#br0" timeOffset="134869.51">7944 10947 486 0,'0'0'23'15,"-32"0"-15"-15,26-1-22 0,6 1-31 0,-19 0-38 16,19 0-44-16,0 0 42 0</inkml:trace>
  <inkml:trace contextRef="#ctx0" brushRef="#br0" timeOffset="135949.71">3244 10942 302 0,'-18'0'-103'0,"18"0"35"16</inkml:trace>
  <inkml:trace contextRef="#ctx0" brushRef="#br0" timeOffset="137169.69">8179 10833 342 0,'8'-25'31'0,"-8"25"-37"0,0 0-63 0,0-21-33 16,0 21 35-16</inkml:trace>
  <inkml:trace contextRef="#ctx0" brushRef="#br0" timeOffset="137319.51">8174 10572 285 0,'5'-13'11'0,"-5"13"-49"16,0 0-50-16,2-13 30 0</inkml:trace>
  <inkml:trace contextRef="#ctx0" brushRef="#br0" timeOffset="137599.57">8206 10286 261 0,'7'-15'31'0,"-7"15"-4"16,4-17-21-16,-4 17-8 0,6-17-6 0,-6 17-13 16,4-19-8-16,-4 19-62 0,6-19 31 15</inkml:trace>
  <inkml:trace contextRef="#ctx0" brushRef="#br0" timeOffset="138469.38">8247 7790 288 0,'6'-17'35'15,"-6"17"15"-15,4-15 3 0,-4 15 2 0,4-16-1 0,-4 16-5 16,4-17-1-16,-4 17-7 15,7-16-8-15,-7 16-12 0,4-16-7 0,-4 16-17 16,5-15-21-16,-5 15-26 16,4-18-17-16,-4 18-133 0,4-15 66 0</inkml:trace>
  <inkml:trace contextRef="#ctx0" brushRef="#br0" timeOffset="139069.48">8334 7025 524 0,'0'0'0'0,"0"0"11"16,8-19 14-16,-8 19 6 0,0 0 1 0,6-14-6 16,-6 14 0-16,6-9-4 0,-6 9 0 0,0 0-5 0,6-14 9 15,-6 14-10 1,0 0-3-16,10-12-4 0,-10 12-2 0,0 0-18 0,0 0-20 15,0 0-35-15,8-13-43 16,-8 13-89-16,0 0 65 0</inkml:trace>
  <inkml:trace contextRef="#ctx0" brushRef="#br0" timeOffset="145039.64">26088 8669 321 0,'0'0'103'0,"0"0"-31"0,0 0-12 15,0 0-17-15,0 0-8 16,0 0-5-16,0 0 5 0,0 0-11 0,0 0-4 16,21-6-18-16,-21 6-9 0,0 0-21 0,0 0-20 0,0 0-15 15,0 0-4-15,0 0-111 16,0 0 58-16</inkml:trace>
  <inkml:trace contextRef="#ctx0" brushRef="#br0" timeOffset="145309.35">26128 8661 528 0,'0'0'34'0,"0"0"12"0,0 0 12 0,0 0-1 0,0 0-13 0,0 0 4 16,0 0-10-1,17-3-16-15,-17 3-10 0,0 0 1 0,0 0-11 0,0 0-6 16,0 0-14-16,20-4 3 0,-20 4-1 0,0 0 2 16,0 0 3-16,0 0-2 15,18-3 9-15,-18 3 12 0,0 0-1 0,0 0 6 16,0 0-6-16,18-3-4 0,-18 3 5 15,0 0-1-15,0 0-5 0,0 0 3 0,0 0-5 16,0 0 2-16,19-5-9 16,-19 5 1-16,0 0-1 0,0 0 3 0,0 0 1 0,0 0 6 15,14-4-3 1,-14 4 4-16,0 0-2 0,0 0 2 0,0 0-4 0,0 0 1 16,0 0-1-16,0 0 4 0,0 0-9 0,0 0-5 15,0 0 3-15,0 0-6 16,0 0-10-16,0 0-10 0,0 0-19 0,0 0-27 15,0 0-135-15,0 0 71 0</inkml:trace>
  <inkml:trace contextRef="#ctx0" brushRef="#br0" timeOffset="169919.14">26042 9151 329 0,'0'0'103'16,"0"0"-52"-16,6 14 3 15,-6-14-7-15,0 0 9 0,0 0-1 0,0 0 12 0,0 0-11 16,0 0 13-16,0 0 3 16,0 0 0-16,0 0 9 0,0 0-3 0,0 0 5 15,0 0 2-15,0 0-5 0,0 0-5 0,0 0 2 16,0 0 18-16,0 0-16 0,0 0-8 16,0 0-3-16,0 0-12 0,0 0-1 15,0 0 0-15,0 0-3 0,0 0 11 16,0 0 3-16,0 0 3 0,0 0 3 0,0 0-5 15,0 0 5-15,0 0-6 16,0 0-5-16,0 0-10 0,0 0-3 0,0 0-5 16,0 0 0-16,0 0-10 0,0 0-3 15,0 0 0-15,0 0-7 0,0 0-2 0,0 0-3 16,0 0-5-16,0 0 3 0,0 0-9 0,0 0 4 16,0 0-7-16,0 0 2 15,0 0-1-15,0 0-5 0,0 0-2 0,0 0-3 0,0 0-6 16,0 0 7-16,0 0-5 15,0 0 0-15,0 0 4 0,0 0-14 0,0 0 10 16,0 0 2-16,0 0-1 0,0 0 3 16,0 0 2-16,0 0 2 0,0 0 2 0,0 0 4 15,0 0-1-15,0 0-3 16,0 0 4-16,0 0 6 0,0 0-10 0,0 0 4 16,0 0 2-16,0 0-7 0,0 0 7 0,0 0 0 15,0 0 0-15,0 0 5 0,0 0 3 16,0 0 0-16,0 0 3 0,0 0 2 0,0 0-9 15,-29-30 4-15,29 30-9 16,0 0 6-16,0 0 5 0,0 0 2 0,0 0-4 0,0 0 6 16,0 0-14-16,0 0-6 15,0 0-2-15,0 0-9 0,0 0-1 0,0 0-4 16,0 0-2-16,0 0-2 0,0 0-3 0,0 0-2 0,0 0 2 16,0 0 1-1,0 0-10-15,0 0 6 0,0 0 6 0,0 0-6 0,0 0 4 16,0 0 6-16,2-22-3 15,-2 22 3-15,0 0 3 0,0 0 14 0,0 0 6 16,0 0 6-16,0 0 4 16,0 0 2-16,0 0 0 0,0 0 0 0,-29 8 3 0,29-8 1 15,0 0 1-15,0 0-3 0,0 0 1 0,0 0 2 16,0 0-9-16,-23 0-20 16,23 0-21-16,0 0 2 0,0 0 0 15,0 0 2-15,0 0-1 0,0 0 0 0,0 0 1 16,0 0 0-16,0 0-7 0,0 0 13 0,0 0-2 15,0 0-7-15,0 0 2 0,0 0 6 16,0 0 1-16,0 0-1 0,0 0 4 16,0 0-1-16,0 0 3 0,0 0 8 15,0 0-1-15,0 0 8 0,0 0-1 0,0 0 2 16,0 0-2-16,0 0 5 0,0 0-3 0,0 0-6 0,0 0-34 16,0 0-37-1,0 0-49-15,0 0-62 0,0 0-145 0,0 0-326 0,0 0 115 16</inkml:trace>
  <inkml:trace contextRef="#ctx0" brushRef="#br0" timeOffset="172507.81">26940 8836 1782 0,'0'0'-105'0,"0"0"15"0,0 0 13 16,0 0 12-16,0 0 9 0,0 0 11 15,0 0 7-15,0 0 4 0,0 0 4 0,0 0 11 16,0 0 8-16,0 0 6 15,0 0 16-15,0 0 15 0,0 0 8 0,0 0 1 16,0 0 5-16,0 0 3 16,0 0-1-16,0 0-3 0,0 0-10 0,0 0 3 15,0 0-3-15,0 0 4 0,0 0-11 0,0 0 6 0,0 0-11 16,0 0 3-16,0 0 3 16,0 0 3-16,0 0 2 0,0 0-1 15,0 0-9-15,-14-32-2 0,14 32 4 16,0 0-7-16,0 0 6 0,0 0 18 0,0 0 0 0,0 0 3 15,0 0 11-15,0 0 2 16,0 0 6-16,0 0 7 0,0 0 7 0,0 0-8 16,0 0-3-16,0 0 6 15,0 0 0-15,0 0 2 0,0 0-8 0,0 0 3 0,-29 31-4 16,29-31-9-16,0 0-2 0,0 0 7 0,0 0-13 0,0 0-7 16,0 0-2-1,0 0-3-15,0 0 0 0,0 0 2 0,0 0-2 0,0 0 5 16,0 0 2-16,0 0 3 15,0 0 0-15,0 0-5 0,0 0 1 0,0 0-9 16,0 0 1-16,0 0-6 16,0 0-3-16,0 0-3 0,0 0-6 0,0 0-13 15,0 0-29-15,0 0-39 0,0 0-68 16,-9-20-72-16,9 20-152 0,0 0-491 0,0 0-199 16</inkml:trace>
  <inkml:trace contextRef="#ctx0" brushRef="#br0" timeOffset="175399.03">23907 8541 2365 0,'0'0'-164'0,"0"0"13"0,-6-8 22 15,6 8 20-15,0 0 22 16,0 0 26-16,0 0 19 0,0 0 17 0,0 0 18 16,0 0 14-16,0 0 20 0,0 0 13 0,0 0 19 15,0 0 7-15,0 0 7 0,0 0-3 16,0 0 4-16,0 0-1 0,0 0-7 0,0 0 0 15,0 0-6-15,0 0-6 16,0 0 0-16,0 0-5 0,0 0-4 0,0 0-4 0,0 0 1 16,0 0 5-16,0 0-4 15,0 0-3-15,0 0-3 0,0 0-1 0,0 0-5 0,0 0 1 16,0 0-1-16,0 0 7 0,0 0-1 0,0 0 6 16,0 0-2-16,0 0 6 15,0 0-6-15,0 0-2 0,26 28-3 0,-26-28-3 16,0 0-2-16,12 13-6 15,-12-13 1-15,9 9-3 0,-9-9-4 0,13 12 0 0,-13-12-3 16,12 9-1-16,-12-9-3 16,15 11 4-16,-15-11-7 0,15 10 0 15,-6-4-1-15,-9-6 2 0,14 8 0 0,-14-8-2 16,17 7 2-16,-17-7-5 0,15 8 2 0,-15-8-1 16,13 9-2-16,-13-9 1 0,14 8 3 0,-14-8-6 15,13 6 2-15,-13-6-3 0,15 9 4 16,-15-9-5-16,14 7 4 0,-14-7 0 15,16 10 1-15,-16-10-3 0,16 10-1 16,-16-10 2-16,17 9-3 0,-17-9 1 0,20 7-2 16,-12 0-2-16,4 0 3 0,-12-7-1 15,22 10-1-15,-12-5 2 0,-10-5 0 16,26 13-1-16,-13-6 1 0,-1-2 1 0,4 1-1 0,-2-1 2 16,-2 1-1-16,4-2-1 15,-16-4-1-15,27 11-2 0,-15-4 4 0,4-4-1 0,-2 3-5 16,1-1 1-1,0 0-4-15,-2 0-6 0,-13-5 2 0,29 8 1 0,-14-4 2 16,-1-1-6-16,2 1 15 16,-2 0-10-16,1 0 0 0,0 0 2 0,0 1 2 15,-15-5-1-15,26 6 0 0,-14-3-1 0,-12-3 3 0,24 6-3 16,-12-2 5-16,-12-4-3 16,25 4-1-16,-13 0 3 0,-12-4-3 15,25 6 12-15,-15-3-11 0,-10-3 2 0,23 6 0 16,-10-4-3-16,-13-2 3 0,21 7 0 0,-21-7 4 15,23 6-2-15,-9-2-2 16,-14-4 11-16,20 6-14 0,-7-2 6 0,-13-4-2 0,23 5 2 16,-23-5-2-1,23 6-1-15,-10-2 2 0,-13-4 2 0,24 6-3 0,-24-6 1 16,23 5 1-16,-10-3-2 0,-13-2 3 0,23 6-2 0,-12-2 3 16,-11-4-2-16,22 3-1 15,-22-3 0-15,23 5 0 0,-23-5 5 0,18 5-4 16,-18-5 2-16,19 4-2 15,-19-4 1-15,19 6-2 0,-19-6 2 0,16 4 0 16,-16-4 2-16,20 5-4 16,-20-5 4-16,16 6-4 0,-16-6 1 0,16 6 1 15,-16-6-1-15,17 6 5 0,-17-6-3 0,14 4-4 0,-14-4 3 16,18 5 3-16,-18-5-2 0,16 4 1 16,-16-4-2-16,20 7-3 0,-20-7 3 0,16 4 1 15,-16-4-2-15,17 6 1 16,-17-6 0-16,15 6-3 0,-15-6 3 0,15 5 0 15,-15-5 3-15,18 4-7 0,-18-4 4 16,0 0-3-16,16 7 5 0,-16-7 0 0,12 7-2 16,-12-7-4-16,13 5 7 15,-13-5-4-15,0 0-2 0,22 5 3 0,-22-5 3 16,13 5 1-16,-13-5-4 0,13 3-3 16,-13-3 4-16,0 0-1 0,20 6 3 0,-20-6-3 15,15 5 0-15,-15-5-1 0,0 0-1 0,19 7 2 16,-19-7 0-16,17 6-1 15,-17-6-2-15,14 3 0 0,-14-3 2 0,17 4 9 0,-17-4-12 16,0 0 3-16,19 4-2 16,-19-4 0-16,16 2 2 0,-16-2 1 0,0 0 0 15,16 3-3-15,-16-3 1 0,0 0 2 16,0 0-3-16,21 5-1 0,-21-5 4 16,0 0 0-16,18 2 1 0,-18-2-2 0,0 0-1 15,22 6 0-15,-22-6-1 0,20 1-2 16,-20-1-5-16,25 0-1 0,-25 0 4 0,27 2-6 15,-14 0 4-15,-13-2 2 16,30 0 2-16,-15 0 4 0,-15 0-4 0,25 2 0 0,-25-2 5 16,25 1-3-16,-25-1 0 15,22 0 1-15,-22 0-1 0,21-1 6 0,-21 1-5 0,21-2-2 16,-21 2 1-16,17-2 1 0,-17 2-5 0,0 0 3 16,29-2-3-16,-29 2-2 15,15-4 8-15,-15 4 2 0,18-4 6 0,-18 4 2 16,18-4 0-16,-18 4 1 15,20-5-2-15,-20 5 0 0,21-4-2 0,-21 4-5 0,23-4-1 16,-23 4 0-16,24-4-8 16,-12 0-15-16,-12 4 0 0,26-3 1 15,-26 3 4-15,20-4-3 0,-6 1 6 0,-14 3 0 0,18-3-1 0,-18 3 8 16,18-4 1-16,-18 4 2 16,0 0 8-16,20-4 1 0,-20 4 1 0,0 0-3 15,16-3 4-15,-16 3 0 0,0 0-9 16,18-5 4-16,-18 5-3 0,0 0-3 0,0 0 0 15,17-5-7-15,-17 5 1 16,0 0-3-16,15-4 0 0,-15 4-3 0,0 0 0 0,0 0 8 16,17-5-2-1,-17 5-2-15,0 0 3 0,0 0 1 0,18-6 2 0,-18 6 3 16,0 0 4-16,0 0-1 0,16-6 1 0,-16 6-3 16,0 0 0-16,0 0 0 0,18-3 6 15,-18 3-3-15,0 0-4 0,0 0-1 0,15-8-1 16,-15 8-4-16,0 0 8 15,18-2-4-15,-18 2-9 0,0 0 11 0,19-4 4 16,-19 4 4-16,0 0-1 16,19-2-6-16,-19 2 6 0,0 0 0 0,23-2-4 15,-23 2-1-15,0 0 2 0,21-3 0 16,-21 3 3-16,0 0-4 0,17-5 2 0,-17 5-2 16,0 0 1-16,18-3 5 0,-18 3-2 15,0 0-4-15,16-6 1 0,-16 6 4 0,0 0-2 16,16-4-4-16,-16 4-4 0,0 0-2 0,15-7-2 15,-15 7 1-15,0 0-3 16,14-6 5-16,-14 6 1 0,0 0-4 0,15-7 7 16,-15 7-5-16,0 0-3 0,0 0 0 15,14-10 6-15,-14 10-3 0,0 0 5 0,13-6-3 16,-13 6 1-16,0 0 0 0,0 0-6 0,15-7 4 0,-15 7 1 16,0 0-9-1,0 0-2-15,13-8-4 0,-13 8 17 0,0 0-8 0,0 0-2 16,13-12-2-16,-13 12 15 15,0 0-1-15,0 0-1 0,12-11 3 16,-12 11-1-16,0 0-4 0,10-8-1 16,-10 8 2-16,0 0 4 0,0 0-3 0,14-11-5 15,-14 11 7-15,0 0-5 0,0 0 12 0,13-10-6 0,-13 10-9 0,0 0-2 16,9-7 5 0,-9 7 0-16,0 0 0 0,0 0-1 0,14-10 4 0,-14 10 0 15,0 0-2-15,0 0 5 16,13-7-6-16,-13 7 6 0,0 0-1 0,0 0-5 15,0 0 0-15,14-6-9 0,-14 6 1 16,0 0-15-16,0 0-3 0,15-10-11 0,-15 10 3 16,0 0 10-16,0 0-1 15,14-6 3-15,-14 6 9 0,0 0 6 0,0 0 6 16,0 0 0-16,0 0 6 0,14-5 1 0,-14 5 3 0,0 0-2 16,0 0-4-16,0 0 2 15,0 0 2-15,0 0-9 0,0 0-3 0,13-7 8 16,-13 7-6-16,0 0-1 0,0 0-1 15,0 0 11-15,0 0-7 0,0 0 0 0,16-8 6 16,-16 8-6-16,0 0 4 16,0 0 6-16,0 0-4 0,0 0 1 0,0 0 5 15,0 0-1-15,0 0-4 0,0 0-4 0,0 0 7 16,15-6 3-16,-15 6-9 0,0 0 3 16,0 0-5-16,0 0 4 0,0 0 4 15,0 0 0-15,0 0 0 0,0 0 5 16,0 0 8-16,16-4-2 0,-16 4-3 0,0 0-2 15,0 0 4-15,0 0-12 0,0 0 2 16,19-3 1-16,-19 3-3 0,0 0 12 0,0 0-9 16,0 0 6-16,0 0-4 15,0 0 11-15,15-5 9 0,-15 5 11 0,0 0-6 0,0 0-2 16,0 0-7-16,0 0-13 0,0 0-29 0,9-1-49 16,-9 1-84-16,0 0-202 15,0 0-219-15,0 0 227 0</inkml:trace>
  <inkml:trace contextRef="#ctx0" brushRef="#br0" timeOffset="196399.32">27027 8742 1535 0,'0'0'-85'16,"0"0"22"-16,0 0 10 0,0 0 22 0,0 0 10 16,0 0 12-16,0 0 16 0,0 0 16 15,0 0-3-15,0 0 8 0,0 0 6 0,0 0-1 16,0 0-2-16,0 0-3 0,0 0 5 0,0 0 4 16,0 0 0-16,0 0 1 15,0 0-6-15,0 0-4 0,0 0 3 0,0 0 9 0,0 0 6 16,-20-20 17-1,20 20-1-15,0 0 2 0,0 0-3 0,0 0-7 0,-14-9 2 16,14 9 10-16,0 0-15 16,0 0-3-16,-15-10-7 0,15 10 2 0,0 0-5 0,-17-8-6 15,17 8-11-15,-15-5 7 0,15 5-8 0,0 0-4 16,-20-8-1-16,20 8 6 16,-15-8-6-16,15 8 0 0,-19-5-7 0,19 5 6 0,-13-8-7 15,13 8-1 1,-16-6-3-16,16 6 7 0,0 0-4 0,-18-9 3 0,18 9 17 15,-14-5-30-15,14 5 4 16,0 0-1-16,-19-10 1 0,19 10-5 0,-10-6 1 0,10 6 8 16,0 0-7-16,-21-10 5 15,21 10-7-15,-13-7-2 0,13 7 4 0,-15-5 3 16,15 5-1-16,-14-8-5 0,14 8 1 0,-15-6 5 16,15 6-3-16,-14-8 8 15,14 8-4-15,0 0-5 0,-19-7 5 0,19 7-5 0,-14-6 5 16,14 6 2-16,0 0-4 15,-18-8-1-15,18 8-1 0,-14-6 3 0,14 6 3 16,0 0-6-16,-19-7-3 16,19 7 5-16,0 0 1 0,-17-6 3 0,17 6-2 0,0 0-1 15,-18-5 3-15,18 5 0 16,0 0-4-16,-15-4 1 0,15 4-2 0,0 0 1 16,-17-7-6-16,17 7 5 0,0 0-1 0,0 0 6 0,-21-3-3 15,21 3-6 1,0 0 12-16,0 0-2 0,-16-4-5 0,16 4-2 0,0 0 0 15,-16-3 5-15,16 3-1 16,0 0 1-16,0 0 0 0,-20-6-2 0,20 6 2 16,0 0 5-16,0 0-4 0,-19-6-4 15,19 6-1-15,0 0 2 0,0 0 5 16,0 0-4-16,-17-4 2 0,17 4-6 0,0 0 3 0,0 0 3 16,-16-3-9-16,16 3 3 0,0 0 3 15,0 0-6-15,0 0 2 0,-18-6 1 0,18 6 0 16,0 0 6-16,0 0-4 15,0 0 2-15,0 0-4 0,-16-4 2 0,16 4 1 16,0 0 1-16,0 0-2 16,0 0-1-16,-17-5-7 0,17 5 6 0,0 0-13 0,0 0-2 15,-18-4 5-15,18 4 3 0,0 0-4 0,0 0-2 16,-16-8 2-16,16 8 8 16,0 0-3-16,0 0 2 0,-18-4 8 0,18 4-4 15,0 0-3-15,0 0 3 0,0 0-6 16,-16-7 5-16,16 7 4 0,0 0 4 0,0 0-8 15,-15-7-7-15,15 7 2 0,0 0 5 16,0 0-10-16,0 0 8 0,-17-5-6 16,17 5 10-16,0 0 4 0,0 0 5 15,-13-8 9-15,13 8-4 0,0 0 4 0,0 0 1 16,-16-7 1-16,16 7 0 0,0 0-6 0,0 0-2 0,-18-8 7 16,18 8-7-16,0 0 0 15,0 0-8-15,-18-6 5 0,18 6 2 0,0 0-9 16,-15-3-3-16,15 3 9 15,0 0 0-15,0 0-3 0,-20-8-2 16,20 8 1-16,0 0 8 0,-14-3-5 16,14 3 4-16,0 0-5 0,0 0 9 0,-20-4-2 0,20 4-3 15,0 0 0-15,0 0 2 16,-16-4-3-16,16 4-2 0,0 0-1 0,0 0-5 0,0 0 9 16,-20-7-3-16,20 7-4 0,0 0-2 0,0 0 1 15,-21-1 6-15,21 1 12 16,-12-1 10-16,12 1 5 0,-12-5-2 0,12 5-6 15,0 0 3-15,-18-2-4 16,18 2-6-16,-12-4 1 0,12 4-1 0,0 0-2 0,-17 0-4 16,17 0 0-16,0 0-1 15,-20-2-1-15,20 2-2 0,0 0-1 0,-18-1 0 0,18 1 3 16,-16 0-7-16,16 0 0 0,0 0 2 0,-21-2 3 16,21 2-2-16,-15 0-5 15,15 0 4-15,0 0 0 0,-19-2-3 16,19 2 3-16,-14 0-4 0,14 0 1 0,-17 2-4 15,17-2 0-15,-15 0 2 0,15 0 1 0,-18 2 0 16,18-2-5-16,0 0 3 16,-20 0 5-16,20 0-4 0,-14 1 6 0,14-1 1 15,0 0-2-15,-20 0 1 0,20 0-4 16,0 0 7-16,-14 5-7 0,14-5 1 0,0 0 3 16,0 0-6-16,-15 0 1 0,15 0 5 0,0 0-6 15,0 0-2-15,0 0 1 16,-16 3 4-16,16-3-3 0,0 0 2 0,0 0 1 0,-9 2-3 15,9-2 0-15,0 0 3 16,0 0-2-16,0 0-1 0,0 0 4 0,-23 5-4 16,23-5 0-16,0 0 0 15,0 0-1-15,0 0 4 0,0 0-6 0,-14 5 6 16,14-5 0-16,0 0-5 0,0 0 2 0,0 0 0 0,0 0 0 16,0 0-3-16,0 0 1 15,0 0 2-15,0 0-2 0,-13 7 6 0,13-7-5 0,0 0 0 16,0 0 2-1,0 0-1-15,0 0 1 0,0 0-3 0,0 0 6 0,0 0-4 16,0 0 1-16,0 0-2 16,0 0-2-16,0 0 2 0,0 0-2 0,0 0 2 15,0 0 5-15,0 0-2 0,0 0-3 16,0 0-2-16,0 0 2 0,0 0 1 0,0 0 3 16,0 0-5-16,-8 3 4 0,8-3-1 0,0 0 0 15,0 0 2-15,0 0 1 16,0 0-4-16,0 0 4 0,0 0 3 0,0 0-4 0,0 0 7 15,0 0-2-15,0 0-3 16,0 0 5-16,0 0-3 0,0 0 5 0,0 0-9 0,0 0 4 16,0 0-1-1,0 0 0-15,0 0 2 0,0 0-1 0,0 0-5 0,0 0 2 16,0 0 1-16,0 0-3 0,0 0 1 0,0 0 1 16,0 0-1-16,0 0-3 15,0 0 4-15,0 0-3 0,0 0 2 0,0 0-9 16,0 0 9-16,0 0 1 0,0 0-2 15,0 0 0-15,0 0 1 0,0 0-3 0,0 0 7 16,0 0-7-16,0 0-2 16,0 0 4-16,0 0-2 0,0 0 0 0,0 0 1 15,0 0 3-15,0 0 0 0,0 0 0 16,0 0 2-16,0 0-4 0,0 0 2 0,0 0-2 16,0 0 0-16,0 0 0 0,0 0 0 0,0 0-3 0,0 0 4 15,0 0-5 1,0 0 5-16,0 0 0 0,0 0-1 0,0 0 2 0,0 0-2 15,0 0-2-15,0 0 0 16,0 0 4-16,0 0 0 0,0 0-3 0,0 0 0 16,0 0-1-16,0 0 4 0,0 0-1 15,0 0-2-15,0 0-1 0,0 0 4 0,0 0-1 16,0 0 0-16,0 0-1 0,0 0-2 0,0 0 0 16,0 0 4-16,0 0-2 15,0 0-2-15,0 0 0 0,0 0 0 0,0 0 2 0,0 0-2 16,0 0 2-16,0 0 0 15,0 0-2-15,0 0 6 0,0 0-6 0,0 0 2 0,0 0 0 16,0 0-2-16,0 0 2 16,0 0 1-16,0 0 4 0,0 0-1 0,0 0 1 15,0 0 0-15,0 0-2 16,0 0 0-16,0 0-1 0,0 0 1 0,0 0-3 16,0 0 2-16,0 0 1 0,0 0-1 0,0 0-1 0,0 0 3 15,0 0-1-15,0 0 1 16,0 0-5-16,0 0 0 0,0 0-2 0,0 0 5 15,0 0-3-15,0 0 2 16,0 0-2-16,0 0 0 0,0 0 2 0,0 0 4 0,0 0-5 16,0 0-2-16,0 0-4 15,0 0 6-15,0 0 0 0,0 0-4 0,0 0 3 16,0 0 0-16,0 0-1 0,0 0 3 0,0 0-6 16,0 0 6-16,0 0-2 15,0 0 0-15,0 0-2 0,0 0 0 0,0 0 1 0,0 0-3 16,0 0 3-16,0 0 0 15,0 0-2-15,0 0 0 0,0 0 4 16,0 0-5-16,0 0 7 0,0 0-5 0,0 0 2 16,0 0-2-16,0 0 1 0,0 0 2 0,0 0-3 15,0 0 0-15,0 0 1 0,0 0 2 0,0 0-3 16,0 0 2-16,0 0-1 0,0 0 0 16,0 0 3-16,0 0-3 0,0 0-3 0,0 0 3 15,0 0 3-15,0 0-3 16,0 0-3-16,0 0 3 0,0 0 0 0,0 0 0 15,0 0 0-15,0 0-1 16,0 0 7-16,0 0-6 0,0 0 3 0,0 0-2 16,0 0-2-16,0 0 4 0,0 0-1 15,0 0 0-15,0 0-5 0,0 0 3 0,0 0 1 16,0 0 2-16,0 0-3 0,0 0 0 0,0 0 0 0,0 0 0 16,0 0-3-16,0 0 1 15,0 0 2-15,0 0 0 0,0 0-2 0,0 0 4 16,0 0 0-16,0 0-3 0,0 0 0 15,0 0 1-15,-9 5 0 0,9-5-2 0,0 0 5 16,0 0-4-16,0 0 2 16,0 0 0-16,0 0-1 0,0 0 6 0,0 0-6 15,0 0 1-15,0 0 0 0,0 0 0 16,0 0 1-16,0 0 4 0,0 0-6 0,0 0-2 16,0 0 2-16,0 0-3 0,0 0 3 0,0 0-3 15,0 0 5-15,0 0-2 16,0 0-2-16,0 0 4 0,0 0-5 0,0 0 3 15,0 0 0-15,0 0 0 0,0 0 1 16,0 0-2-16,0 0 1 0,-9 7-1 16,9-7 2-16,0 0-3 0,0 0 3 0,0 0-1 15,0 0 0-15,0 0 1 0,0 0-3 16,0 0 4-16,0 0-4 0,0 0 3 0,0 0 0 0,-7 8-1 16,7-8 3-16,0 0-2 15,0 0-1-15,0 0 0 0,0 0 0 0,0 0-1 16,0 0 9-16,0 0-10 0,0 0 2 15,0 0-2-15,0 0 2 0,0 0-2 16,0 0 1-16,0 0 1 0,0 0 1 16,0 0 1-16,0 0-4 0,0 0 2 0,0 0-1 0,0 0 0 15,0 0-2 1,0 0 3-16,0 0 4 0,0 0-7 0,0 0 2 0,0 0 5 16,0 0-4-16,0 0 1 0,0 0-1 0,0 0-1 0,0 0 4 15,0 0-3 1,-7 8 0-16,7-8 0 0,0 0 1 0,0 0-5 0,0 0 7 15,0 0-3-15,0 0 1 16,0 0-2-16,0 0-1 0,0 0 0 16,0 0 4-16,0 0 0 0,0 0-2 15,0 0-3-15,0 0-1 0,-10 5 8 0,10-5-4 0,0 0-1 16,0 0 2-16,0 0-2 0,0 0 2 0,0 0-2 16,0 0 2-16,0 0 2 15,0 0-3-15,0 0 0 0,-10 6-3 0,10-6 3 0,0 0 0 16,0 0 1-16,0 0-2 15,0 0 1-15,0 0-1 0,0 0 2 0,0 0 0 16,0 0-1-16,0 0 0 16,0 0-1-16,0 0 2 0,-7 8 1 0,7-8 0 0,0 0-4 15,0 0 2-15,0 0 0 0,0 0-2 16,0 0 1-16,0 0 1 0,0 0 3 16,0 0-1-16,0 0-2 0,0 0 0 0,0 0 0 0,-16 10 2 15,16-10-2-15,0 0 3 16,0 0 0-16,0 0-3 0,0 0 0 0,0 0-1 15,0 0 2-15,0 0 0 16,0 0-2-16,0 0-2 0,0 0 6 0,0 0-2 16,0 0 1-16,0 0-2 0,0 0 0 15,-11 9-3-15,11-9 0 0,0 0 3 0,0 0 3 16,0 0-4-16,0 0 1 0,0 0 1 0,0 0-2 16,-13 9-1-16,13-9 2 15,0 0 0-15,0 0 3 0,0 0-6 0,-12 10 5 0,12-10-1 16,0 0-1-16,0 0 0 15,0 0 3-15,0 0-6 0,0 0 6 16,-12 9-3-16,12-9 0 0,0 0-3 16,0 0 7-16,0 0-5 0,0 0 1 0,0 0-2 0,0 0 4 15,-10 9-4-15,10-9 4 0,0 0-5 0,0 0 4 16,0 0 1-16,0 0 9 0,0 0-15 16,-14 9 4-16,14-9-1 0,0 0 0 0,0 0-2 15,0 0 3-15,0 0 0 16,0 0 3-16,0 0-1 0,-12 9-3 0,12-9 4 15,0 0-5-15,0 0 4 16,0 0 0-16,0 0 4 0,0 0-3 0,-13 9 5 16,13-9-1-16,0 0-1 0,0 0 2 15,0 0 1-15,0 0-1 0,0 0 1 0,0 0 2 16,-13 10-3-16,13-10-2 0,0 0 2 0,0 0-4 16,0 0 0-16,0 0 1 0,-13 10 3 15,13-10-2-15,0 0 3 0,0 0 1 0,0 0 3 16,-12 7 1-16,12-7 2 0,0 0 2 15,0 0 3-15,0 0 0 0,-14 8-5 16,14-8 3-16,0 0-4 0,0 0-2 16,-14 6 2-16,14-6-6 0,0 0 1 15,0 0 0-15,0 0-1 0,-16 7-1 16,16-7-4-16,0 0 3 0,0 0 0 0,-13 8-1 0,13-8 1 16,0 0-3-16,0 0 0 0,-14 6 0 0,14-6-3 15,0 0 4-15,0 0-1 16,-18 8-2-16,18-8 0 0,0 0-2 0,-14 3 3 15,14-3-1-15,0 0 3 16,0 0-2-16,-18 6-3 0,18-6 2 0,0 0-1 0,0 0 2 16,-13 5-3-16,13-5 0 15,0 0 1-15,0 0 0 0,-18 6 3 0,18-6-3 16,0 0-1-16,0 0 2 0,0 0 0 0,0 0-5 0,-17 4 3 16,17-4 0-16,0 0 1 15,0 0-1-15,0 0-1 0,0 0 2 0,-17 4 3 16,17-4-5-16,0 0 1 0,0 0 0 15,0 0 0-15,0 0-1 0,-15 5 1 16,15-5 0-16,0 0 2 0,0 0-2 16,0 0 1-16,-16 6-3 0,16-6 4 0,0 0-2 15,0 0 2-15,0 0-2 0,-21 6 1 0,21-6 0 0,0 0 0 16,0 0-2-16,-17 2 8 16,17-2 1-16,0 0-1 0,0 0 1 0,0 0-2 15,0 0-2-15,-20 1 2 16,20-1-2-16,0 0 3 0,0 0-5 0,0 0-1 15,0 0 1-15,0 0 1 0,0 0 0 16,-18 3-2-16,18-3 0 0,0 0-2 0,0 0 0 16,0 0 3-16,0 0-2 15,-22 4 0-15,22-4 1 0,0 0-1 0,0 0-1 16,0 0 1-16,-17 2 0 0,17-2 0 0,0 0 0 0,0 0 0 16,0 0 2-16,0 0-2 15,-21 1 0-15,21-1 2 0,0 0-4 0,0 0 5 16,0 0-4-16,0 0 2 15,-22 0-4-15,22 0 11 0,0 0-8 0,0 0-3 16,0 0 3-16,-17 4-1 0,17-4 0 16,0 0 3-16,0 0-1 0,0 0 1 15,-18 2-5-15,18-2 3 0,0 0-1 0,0 0 2 0,0 0-1 16,-22 2 0-16,22-2-1 0,0 0 2 16,0 0 2-16,-21 2-3 0,21-2 2 0,0 0 0 15,-17 2 0-15,17-2 2 16,0 0-1-16,-19 1 2 0,19-1-4 0,0 0 2 0,-21 3-3 15,21-3 0-15,0 0 3 16,-17 1-2-16,17-1 4 0,0 0-4 0,-20 2-1 16,20-2 1-16,0 0-1 0,-18 2 3 15,18-2-5-15,0 0 1 0,-19 4 1 0,19-4 1 16,0 0-2-16,-22 4 1 0,22-4 0 0,0 0 1 16,-20 3 1-16,20-3-2 15,-18 6 0-15,18-6 0 0,0 0 0 0,-23 6 2 0,23-6-2 16,-17 4 1-16,17-4-2 15,-17 6 1-15,17-6 1 0,-16 5 3 0,16-5-3 16,-22 4-1-16,22-4-1 16,-16 5-1-16,16-5 2 0,-16 4 2 0,16-4-2 0,0 0-2 15,-23 6 1-15,23-6 2 0,-14 4-2 0,14-4 1 16,0 0 3-16,-22 6-3 16,22-6-2-16,-12 4 5 0,12-4-4 0,0 0 1 15,-22 7 0-15,22-7 1 0,-13 4-1 16,13-4 1-16,-16 7 1 0,16-7 3 0,-15 4-4 15,15-4 1-15,-15 6-2 16,15-6 6-16,0 0-5 0,-22 8 1 0,22-8 0 16,-14 5 1-16,14-5 0 0,-15 10 0 15,15-10-3-15,-15 8 1 0,15-8-1 0,-14 7 4 16,14-7-2-16,-15 10 1 0,15-10 6 0,-14 10-3 16,14-10-4-16,-16 9 3 15,16-9-1-15,-14 7 2 0,14-7-3 0,-14 10 1 0,14-10-1 16,-12 9 1-16,12-9 1 15,-13 10 3-15,13-10-1 0,-10 7-1 0,10-7 2 0,-13 10 2 16,13-10-4 0,0 0 1-16,-17 14-2 0,17-14 2 0,-10 7-2 0,10-7 2 15,-16 10-1-15,16-10 2 0,-12 10-3 0,12-10 3 16,-15 11-4-16,15-11 1 0,-15 10-2 16,15-10 2-16,-13 9-3 0,13-9 4 0,-10 7-4 15,10-7 5 1,-10 11-3-16,10-11 0 0,0 0-1 0,-14 9 1 0,14-9 1 15,-10 9-3-15,10-9 3 16,0 0-2-16,-12 11 0 0,12-11 1 0,-9 10-4 0,9-10 3 16,0 0 0-16,-17 13 0 15,17-13-1-15,-11 10-1 0,11-10 1 0,-14 9 2 16,14-9-2-16,-14 12 0 0,14-12-1 0,-13 9 2 16,13-9-3-16,-13 9 2 0,13-9 1 15,-14 10-3-15,14-10-2 0,-10 9 5 0,10-9-2 16,-13 11-2-16,13-11 2 0,-12 8-1 15,12-8 0-15,-13 10 1 0,13-10 0 16,-11 12 1-16,11-12-2 0,-10 7 3 16,10-7-2-16,0 0 2 0,-15 14-3 15,15-14 0-15,-11 7-1 0,11-7 3 0,0 0-2 0,-12 11 0 16,12-11-1-16,0 0 1 0,-11 9 3 16,11-9-2-16,0 0 0 0,0 0-3 0,0 0 2 15,-12 9 1-15,12-9 0 16,0 0 1-16,0 0-2 0,0 0 3 0,0 0-3 15,-13 10 3-15,13-10-3 0,0 0 1 16,0 0 0-16,0 0-1 0,0 0-1 0,-13 9 2 16,13-9 0-16,0 0 0 15,-12 8-2-15,12-8 2 0,0 0-1 0,0 0 0 16,-14 7 0-16,14-7 1 0,0 0 1 0,0 0-2 0,0 0 1 16,0 0-2-1,-12 8-1-15,12-8 2 0,0 0-1 0,0 0 4 0,0 0-3 16,0 0 0-16,0 0-2 15,0 0 5-15,0 0-4 0,0 0-6 0,0 0-2 0,0 0-4 16,-13 10-6-16,13-10-3 16,0 0-4-16,0 0 2 0,0 0-2 0,0 0 3 0,0 0 2 15,0 0 4-15,0 0-1 16,0 0 5-16,0 0-1 0,0 0 2 0,0 0 4 16,0 0 1-16,0 0-3 0,0 0 5 0,0 0 0 15,0 0 0-15,0 0-2 16,0 0 5-16,0 0-4 0,0 0-2 0,0 0 0 0,0 0-1 15,0 0 4-15,0 0-1 16,0 0 0-16,0 0 1 0,0 0 0 0,0 0 4 16,0 0 1-16,0 0-2 0,0 0 3 15,0 0-1-15,0 0 0 0,0 0-3 0,0 0-3 16,0 0-4-16,0 0-16 16,0 0-10-16,0 0-12 0,0 0-11 0,0 0-2 15,0 0-2-15,0 0 10 0,0 0 3 0,0 0 3 16,0 0 8-16,0 0 7 0,0 0 16 15,0 0 10-15,0 0 6 0,0 0-1 16,0 0 1-16,0 0-2 0,0 0-4 16,0 0-14-16,0 0-12 0,0 0-15 0,0 0-7 15,0 0-15-15,0 0 2 0,0 0-1 0,0 0 2 0,0 0 2 16,0 0 7-16,0 0 11 16,0 0 12-16,0 0 18 0,0 0 18 0,0 0 12 0,0 0 0 15,0 0-3 1,0 0-4-16,0 0-14 0,0 0-13 0,0 0-27 0,0 0-23 15,0 0-14-15,0 0-14 16,0 0 4-16,0 0-4 0,0 0-5 0,0 0 6 0,0 0 18 16,0 0 12-1,0 0 21-15,45-18 14 0,-45 18 16 0,0 0 5 0,0 0-16 16,0 0-19-16,10-9-17 0,-10 9-23 0,0 0-44 16,4-7-119-16,-4 7-215 15,0 0 376-15</inkml:trace>
  <inkml:trace contextRef="#ctx0" brushRef="#br0" timeOffset="197799.04">24096 9027 1280 0,'0'0'-12'0,"0"0"24"15,0 0 14-15,0 0 2 0,5-19 8 0,-5 19 5 16,0 0 2-16,0 0 1 0,0 0-5 0,0 0-2 0,0 0-4 16,0 0-1-16,0 0-2 0,0 0 0 15,0 0 14-15,0 0 2 0,0 0 0 0,0 0 20 16,0 0-1-16,0 0 7 15,0 0 5-15,0 0 5 0,0 0-3 0,0 0-7 16,0 0-3-16,-37 25 4 16,37-25 0-16,-10 12-3 0,10-12-5 15,-13 13 4-15,13-13-3 0,-13 13-1 0,7-6 3 16,6-7 4-16,-14 13 2 0,4-4 3 0,10-9-1 16,-16 15 0-16,7-9 1 0,9-6-8 0,-17 14-9 0,9-7-2 15,8-7-6-15,-15 13 3 16,15-13-9-16,-14 13-4 0,14-13-3 0,-14 13-3 15,14-13-3-15,-12 13-5 16,12-13 0-16,-13 14-5 0,7-7 0 0,6-7-4 16,-9 16-1-16,9-16-1 0,-12 15-1 15,5-7 1-15,7-8-5 0,-10 17 1 0,4-6 0 16,6-11 2-16,-12 19 2 0,8-10-4 0,4-9 1 16,-10 19 0-16,6-9 1 15,4-10 0-15,-11 22-1 0,5-11-1 0,1 2-1 0,5-13 2 16,-12 22-3-16,5-10 4 15,1 0-6-15,2 2 3 0,-4-4-2 0,1 4 2 0,7-14-2 16,-13 24 2-16,5-10 1 16,2 0 3-16,-3 0-1 0,0-2 2 0,1 2-2 15,2-1 0-15,-5 0-3 0,5-1 0 0,-3 1-1 16,1 1-1-16,8-14-3 0,-13 22 6 16,7-11-7-16,-2 1 3 0,8-12-5 0,-12 19-1 15,6-8 3-15,0 1 0 16,6-12-2-16,-14 22 0 0,7-12 2 0,1 0 1 0,6-10-3 15,-15 23 1 1,8-11-1-16,-1 1 0 0,2-2-1 0,-2 1 1 0,-2 1-3 16,2-2 5-16,0 3-3 15,0-1 1-15,-1 0-3 0,0 0 2 0,1 1-2 16,-1-2 1-16,1 2-1 0,2 0 4 0,-5 0-3 16,2-2 1-16,1 2-2 0,0 1 2 15,0 0-3-15,-4 3 4 0,4-4-1 0,0 1 1 16,-1 1 0-16,1 0 0 15,-1-1-1-15,-2 3 2 0,3-2 0 16,-2 4-3-16,0-4 0 0,-4 2 3 0,6-4-7 16,-3 4 5-16,-2-1-3 0,3 0 4 15,-3 0-2-15,3 0-2 0,-3 2 1 0,2-1 3 0,1-5-5 0,2 3 1 16,-3-1 1-16,2-1 1 16,-1 0 0-16,-1-1 0 0,1 1 0 15,-1 0 2-15,0 0-4 0,3-1 2 16,-2 1-2-16,-2 0 2 0,0 2-1 0,2 1 5 0,-1-3-5 15,0 3 2 1,3-1 0-16,-3 0 3 0,1 1-3 0,0 1 1 0,-2-4-1 16,4 0 3-16,-2 5 2 15,-1-4-4-15,2 1-3 0,-1 1 1 0,-1-2 2 16,1 2-1-16,-4 1-1 0,4-1 2 0,-2-1-2 0,-1 0 2 16,2 1-3-1,-1-2 0-15,1-1 0 0,1-2 1 0,-1 1 0 0,2 0 2 16,-1 0 4-16,2-2 0 0,-1 1-1 15,0 1 2-15,1-1-1 0,0 1 3 0,-1-2-3 16,3 1-1-16,-3 1-3 16,1-1 5-16,1 1-3 0,-1 0 1 0,0-1-1 15,2 2 0-15,-4 0 5 16,2 0-5-16,0-3 0 0,-3 3 1 0,3 1-2 0,-1-2-15 16,-2 3-1-16,3-3 3 0,0 2-1 0,0-2 2 15,-2 2-1-15,2 0 5 16,0 2 0-16,0-3-2 0,1 1 0 0,-2 0 0 0,1-1 1 15,0 1-1-15,-1-1 3 16,3-1 1-16,0 0-3 0,-3 0 1 0,2 1 1 16,1-3 2-16,-2 1-1 0,2 1-1 15,6-13 4-15,-14 24-4 0,8-10 1 0,0-2 2 16,0 1 4-16,-1 1-7 0,1-3 2 0,0 2 0 16,-1 0-3-16,-1 1 2 0,1-1 9 15,-1 1-10-15,0 0 4 0,0 2-2 0,-2-1 0 16,2 0 0-16,0 1-1 15,-1-1 0-15,1 0 0 0,-1 1 0 0,3 0 1 16,-5 4 0-16,3-4 0 0,0 4 0 16,-2 0 1-16,0-1 0 0,0 3-2 0,-1-1 2 15,0 1 0-15,-1 2-1 16,1 0-1-16,-3 3-4 0,-2 0-4 0,0 1-7 0,-1-1-8 16,-2 1-15-16,2 2-20 0,-7 3-33 0,4 2-45 15,-2-2-54-15,-1 2-67 16,-1 3-189-16,2 2-111 0,-4 1-355 0,-4 15-310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08:38:58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6477 3410 1810 0,'0'0'239'0,"0"0"-141"0,0 0-31 0,0 0-25 15,0 0-25-15,0 0 0 16,0 0-9-16,0 0 5 0,0 0-3 16,0 0-7-16,0 0 3 0,0 0 8 0,0 0 0 0,0 0 8 0,0 0-3 15,0 0 14-15,0 0-4 16,0 0 9-16,0 0-5 0,0 0 7 0,0 0 0 16,0 0-3-16,0 0-3 0,0 0 0 15,0 0-5-15,0 0-3 0,0 0-1 16,0 0 0-16,-13-36-7 0,13 36-7 15,0 0 7-15,0 0-8 0,17-23 0 0,-17 23 6 16,9-15-12-16,-3 6-1 0,-6 9 9 16,8-16-4-16,-8 16 4 0,11-19-4 15,-4 9-4-15,-7 10 5 0,10-19-9 0,-6 9 3 0,-4 10 9 16,11-15-16-16,-11 15 11 16,8-15-4-16,-8 15-3 0,7-13 6 0,-7 13-5 0,0 0 1 15,8-15 6 1,-8 15-5-16,0 0-9 0,7-12 6 0,-7 12-3 0,0 0 6 15,0 0-1-15,0 0-4 16,0 0 12-16,0 0-8 0,0 0 0 0,0 0 5 0,0 0 2 16,0 0-1-16,0 0-2 0,24 21 5 15,-24-21 3-15,0 0-15 0,2 19 4 16,-2-19 18-16,6 15-21 0,-6-15-6 0,2 18-7 16,-2-18-9-16,2 19-25 0,-2-19-13 15,2 19-45-15,-2-19-24 0,2 19-25 16,0-9-41-16,-2-10-82 0,2 16-381 15,-2-8 110-15</inkml:trace>
  <inkml:trace contextRef="#ctx0" brushRef="#br0" timeOffset="550">6568 3217 1773 0,'0'0'-116'15,"0"0"28"-15,0 0 25 16,0 0 24-16,0 0 12 0,0 0 15 0,0 0 4 0,0 0 1 16,0 0 8-16,0 0-1 15,0 0 4-15,0 0 4 0,17 48 9 0,-17-48 0 0,2 26 7 16,0-12 2-1,0 1-3-15,0 1 4 0,-2 1 3 0,2 0-3 16,-2-17 3-16,0 36-7 0,2-17-4 0,-2 0 9 0,0 0-4 16,0 3-2-16,0 0-3 15,0 3-2-15,-2 3 2 0,2-1-4 0,-2 1-5 0,2 3 5 16,-2-2 10-16,2 1-10 16,-2 1 1-16,2-1 12 0,-2 1-3 0,2-1-7 15,2 0 3-15,-2 1-2 16,0-1 2-16,2 2-9 0,-2-3 3 0,2 2-3 15,0 0-1-15,0-1 0 16,0 1 0-16,0-1-3 0,-2 1 0 0,2-1-3 0,2-2 4 16,-4 3 2-16,0-1-6 0,2-1 4 0,-2 2-4 15,0-3 1-15,0-1 1 16,0 1-1-16,2-3-5 0,-2 2-1 0,0-1 16 16,2-1-13-16,-2-2-1 0,0 2-2 15,2 1 4-15,-2-1-1 0,2 0 0 0,0 0-1 16,-2-2 4-16,0 0-4 0,0-3-1 15,2 1 2-15,-2 0 4 0,0 0-3 16,2 0-4-16,0-2-11 0,-2 1-24 0,2-3-37 0,0 0-42 16,-2-17-91-16,0 27-375 15,2-14 221-15</inkml:trace>
  <inkml:trace contextRef="#ctx0" brushRef="#br0" timeOffset="1349.93">5304 4241 1637 0,'0'0'-22'0,"0"0"12"0,0 0 0 0,0 0 9 16,0 0-1-16,0 0 14 15,0 0 6-15,0 0 4 0,51-10 4 0,-51 10 7 0,24-4-9 16,-24 4 0-16,27-3-1 15,-12 3 5-15,2-3 10 0,1 2-7 0,-18 1 3 16,38-3-4-16,-16 3-9 16,1 0 3-16,-1 0-1 0,2-1-8 0,2 1 6 15,2 0-14-15,1-2 5 0,3 2-2 0,0 0-2 0,-1-2 1 16,1 0 9-16,2 2-15 16,-2 0 9-16,3-2-4 0,0 2-3 0,-1 0 8 15,2 0-4-15,0 0-4 0,-1-2 9 16,3 2-6-16,-1 0-2 0,7-1 8 15,-2 1-11-15,1-3-1 0,-1-1 12 16,1 3-10-16,-1-1-1 0,0-2-3 0,-3 2-1 16,-3-2 2-16,-3 2 2 0,3 1 7 0,-4-2-4 0,2 2-8 15,-3-3 10 1,3 2-3-16,-2 0-5 0,0 1 6 0,-1-2-3 0,1 2-1 16,0-1 7-16,-1 0-11 15,-1 2 7-15,2-2 4 0,-2 0-9 0,-1 2 3 16,-3 0 7-16,3 2-10 15,-5-2 1-15,2 2 12 0,-4-2-6 0,2 2-1 0,-1-2 11 16,1 2-6-16,-4-2 4 0,2 1-7 0,-3-1 0 16,-3 3-1-16,-16-3-2 15,32 1-10-15,-17-1 27 0,-15 0-19 0,24 2 3 16,-24-2-9-16,18 0-19 0,-18 0-22 16,18 2-48-16,-18-2-52 0,0 0-96 0,18 0-358 15,-18 0 194-15</inkml:trace>
  <inkml:trace contextRef="#ctx0" brushRef="#br0" timeOffset="2180.26">6022 3657 1604 0,'0'0'-101'15,"0"0"16"-15,0 0 16 0,0 0 16 0,-11 16 8 0,11-16 15 16,0 0 13-16,0 0 6 16,0 0 15-16,0 0 8 0,-10 11 14 15,10-11 19-15,0 0-2 0,0 0-1 16,0 0 2-16,0 0-4 0,0 0 0 0,0 0 3 15,0 0-8-15,0 0 10 0,0 0-10 16,-22-24-3-16,22 24-3 0,0 0-10 0,0 0 2 16,0 0 0-16,0 0 10 0,0-21-17 0,0 21-1 0,0 0-5 15,0 0 0 1,0 0-6-16,0 0 11 0,0 0-2 0,0 0 2 0,0 0-7 16,0 0 4-16,0 0-5 15,43 21 3-15,-43-21-13 0,6 11 13 0,-6-11 2 16,0 0 0-16,4 17 2 0,-4-17 13 15,0 0 3-15,0 0 19 0,0 0-3 0,-8 25-5 16,8-25 13-16,0 0-2 16,-13 8-13-16,13-8 0 0,0 0-7 0,0 0 2 15,0 0-5-15,0 0-7 0,0 0-14 16,-36-18 14-16,36 18-14 0,-8-11-3 0,8 11 0 16,0 0 3-16,-4-17-9 0,4 17 3 0,0 0 9 15,0 0-4-15,0 0 2 0,0 0-4 16,12-23 5-16,-12 23 2 0,0 0 2 0,0 0-10 15,0 0 5-15,26 1-4 16,-26-1 6-16,0 0-19 0,0 0-17 0,0 0-8 16,18 18-32-16,-18-18-31 0,0 0-47 0,0 17-108 0,0-17-350 15,0 0 189 1</inkml:trace>
  <inkml:trace contextRef="#ctx0" brushRef="#br0" timeOffset="11129.98">10204 3208 629 0,'0'0'92'0,"0"0"-40"16,0 0-21-16,0 0-6 0,0 0 13 16,0 0 4-16,0 0 3 0,0 0-2 0,0 0 5 0,0 0 12 15,0 0 4-15,0 0 0 16,0 0 14-16,0 0 3 0,0 0 4 0,0 0 0 16,0 0-3-16,0 0-6 15,0 0-10-15,0 0-3 0,0 0-3 0,0 0-10 0,0 0 0 16,0 0-9-16,0 0-7 15,0 0 0-15,0 0 6 0,0 0-12 0,0 0-3 0,0 0-3 16,0 0-12-16,22-36 6 16,-22 36-2-16,0 0-5 0,6-13-3 0,-6 13 7 15,0 0-4-15,9-13 28 0,-9 13-34 0,0 0 14 16,0 0-7-16,8-14 9 16,-8 14 7-16,0 0-2 0,0 0-9 0,6-12 3 15,-6 12-6-15,0 0 2 0,0 0 2 16,0 0-13-16,0 0 8 0,0 0-5 0,0 0-6 15,9-13 3-15,-9 13-3 16,0 0 6-16,0 0 6 0,0 0-15 0,0 0 3 16,0 0 0-16,0 0-6 0,0 0 6 0,0 0-3 0,0 0 0 15,0 0 7-15,0 0-2 16,0 0 4-16,0 0 0 16,0 0-5-16,9 34 5 0,-9-34-3 0,0 0 0 15,2 21-1-15,-2-21 2 0,0 17 3 0,0-17 2 0,0 18-3 16,0-18-1-16,0 18 2 15,0-18 2-15,0 18 1 0,0-18-1 0,2 20-3 16,-2-20-6-16,0 20 2 0,0-20 5 16,0 18 0-16,0-18 2 0,0 0-6 0,2 20 8 15,-2-20-7-15,2 16 3 0,-2-16 2 16,0 0-5-16,0 16-5 0,0-16 1 16,0 0 3-16,0 17-6 0,0-17-3 0,0 0-9 15,0 0-7-15,0 18-20 16,0-18-28-16,0 0-25 0,0 0-22 0,0 13-35 0,0-13-50 15,0 0-430-15,0 0 149 16</inkml:trace>
  <inkml:trace contextRef="#ctx0" brushRef="#br0" timeOffset="11970.06">10268 3146 1689 0,'0'0'-99'0,"0"0"15"15,0 0 11 1,0 0 10-16,0 0 18 0,0 0 4 16,0 0 6-16,0 0 16 0,0 0 1 0,0 0 6 15,0 0 12-15,0 0 14 0,9 41 11 0,-9-41 6 16,0 0 19-16,-2 19-7 0,2-19 5 15,0 0 7-15,-2 21-8 0,2-21-5 0,-3 17 3 16,3-17-5-16,0 0-5 16,0 23 7-16,0-23-6 0,-2 18-5 0,2-18 8 15,0 20 0-15,0-20-1 0,-2 19 4 0,2-19 1 16,0 23-3-16,0-23-4 0,2 21 2 16,-2-21-6-16,0 23 4 0,0-9-9 0,0-14 2 15,2 24-4-15,1-11 0 16,-3-13-3-16,2 29-2 0,-2-12 1 0,2 0-3 0,-2 1-7 15,0-2 3-15,2 4-2 16,-2-1 0-16,0 0-27 0,0-1 6 0,-2 1 3 16,2 0-2-16,0 3-1 0,0-2 6 0,0 0-3 15,-2 1 7-15,2-2 1 0,0 2-8 16,-2-2-2-16,-1 1 5 0,3-1 0 0,-2 3 23 16,2-3-23-16,-2 1 6 15,2-1 3-15,-2-3-6 0,2 4 3 0,-2-4 0 16,-1 1 5-16,1 1 12 0,2-18-10 15,-2 33 10-15,0-15-9 0,2-3-2 0,-2 2 10 16,2-17 1-16,-2 31 6 16,0-15-2-16,2-16 0 0,-2 26 1 0,2-13-4 15,0-13 4-15,-2 25-4 0,2-10 8 0,0-15-11 0,0 27-2 16,0-27 0-16,0 29 2 16,0-16-7-16,0-13 3 0,0 28 0 0,0-11-4 15,0-17 3-15,0 27 0 16,2-9-7-16,-2-18 6 0,0 26-1 0,0-12 4 0,0-14-1 15,2 25 7-15,-2-11-1 16,0-14 2-16,2 25-5 0,-2-12 1 0,0-13-2 16,0 25 1-16,2-13-4 0,-2-12 1 0,0 20-3 0,0-20 2 15,0 20-11 1,0-20-16-16,2 15-18 0,-2-15-19 16,0 0-48-16,2 20-32 0,-2-20-44 0,0 0-84 15,2 16-460-15,-2-16 18 0</inkml:trace>
  <inkml:trace contextRef="#ctx0" brushRef="#br0" timeOffset="13490.23">8869 4107 2028 0,'0'0'-99'0,"0"0"6"16,0 0 12-16,0 0 3 0,0 0 11 0,0 0 4 0,0 0 12 15,0 0 0 1,0 0 12-16,0 0 6 0,0 0 16 0,0 0 3 0,0 0 8 16,0 0 9-16,34 20 7 0,-34-20 11 0,0 0-13 15,19 7 3-15,-19-7-4 0,14 5-7 16,-14-5 5-16,20 7-4 16,-20-7-1-16,18 5 2 0,-18-5 8 0,22 4-6 15,-9-2 6-15,-13-2-5 0,25 6 4 0,-12-4 4 16,-13-2-1-16,28 5-3 15,-16-3 3-15,-12-2-6 0,30 4-4 0,-13-1 6 16,-3 0-6-16,6-2-5 0,-4 1 1 16,3 0-13-16,-2 0 6 0,2 2 1 0,3-2-7 15,-2 0 6-15,4-1-1 0,-1 2 3 0,1-2 4 16,-2 2 9-16,2-3 8 16,-1 1 8-16,1 1 4 0,2 0 9 0,-4-2-6 15,0 2-6-15,3-2 2 0,-1 2-13 16,-2 0-12-16,2-2-3 0,1 1-6 0,-1-1-11 0,-2 0 5 15,2 0 0 1,-1 3 3-16,-1-3 4 0,-2 0-7 0,2 0 5 0,-1 0 10 16,2 0 3-16,-2 0 2 0,3 1 0 15,-3-1 4-15,2 3-1 0,-2-2 0 16,1-1-1-16,-2 2-5 0,4 1 3 0,-3-3 3 16,3 1 1-16,-2-1 1 0,2 2 6 15,-1-2-9-15,1 1-5 0,1-1 3 0,0 0 8 16,5 3-3-16,-3-3 7 15,5 0-9-15,-2 2 7 0,2-2-2 16,1 0-1-16,-1-2 4 0,2 2 1 0,0 0-2 16,0-3-4-16,0 3-4 0,-2 0 2 0,2-1 0 15,-1 1-1-15,1-2-3 0,-2 1 6 0,2 1-8 16,-1 0 6-16,-1-3 4 16,2 3-7-16,-4 0 4 0,1 0 6 0,-1-2-11 0,1 4 0 15,-3-2 5-15,2 0 4 16,-4 0 9-16,-3 0-7 0,3 3-2 0,-2-3 2 15,1 0-8-15,0 0 5 16,0 1 5-16,-2-1-10 0,2 0 6 0,1 0-4 16,-1 0-4-16,1 0 16 0,-1-1-9 0,0 1 4 0,0 0 2 15,-1 0-5-15,2 0 0 16,-5-3-3-16,2 3 0 0,-2 0-3 16,-1 0 2-16,-20 0-7 0,33 0-11 15,-18 0-30-15,-15 0-28 0,25 3-47 0,-25-3-75 0,18 0-381 16,-18 0 235-16</inkml:trace>
  <inkml:trace contextRef="#ctx0" brushRef="#br0" timeOffset="14500.16">7400 3341 1579 0,'0'0'-37'0,"0"0"15"16,0 0 8-16,0 0 12 0,0 0 11 16,0 0 6-16,0 0-5 0,0 0 7 0,0 0-5 0,0 0 6 0,0 0-1 15,0 0-4-15,0 0 6 16,0 0-3-16,0 0-6 0,-19-31 4 0,19 31 2 16,0 0-4-16,0 0-4 15,0 0-1-15,0 0-4 0,0 0 10 0,-21 0-11 16,21 0 4-16,0 0 3 15,0 0-6-15,-36 9 2 0,36-9-2 0,-20 5-6 16,20-5 0-16,-21 8 3 0,11-2-4 0,10-6-1 0,-19 8-1 16,19-8-11-16,-17 7 1 15,17-7-11-15,-16 6-8 0,16-6-13 0,-10 7 4 16,10-7-3-16,0 0-10 16,0 0-3-16,0 0-9 0,0 0-11 0,0 0 14 0,0 0-1 15,32 21 5-15,-21-17 5 16,-11-4 16-16,23 6 8 0,-23-6 19 0,21 5 5 0,-21-5 9 15,20 8 2 1,-12-3 8-16,-8-5 10 0,14 8 4 0,-14-8 3 0,13 10 1 16,-13-10 6-16,9 8 10 0,-9-8 9 0,0 0 5 15,0 0 9-15,0 0 7 16,-4 22-10-16,4-22 0 0,0 0 1 16,-20 12-6-16,20-12-3 0,-16 7-17 15,16-7 7-15,-16 6-13 0,16-6-38 0,0 0-28 0,-23-3-57 16,23 3-95-16,0 0-283 15,-19-8 369-15</inkml:trace>
  <inkml:trace contextRef="#ctx0" brushRef="#br0" timeOffset="18260.2">12010 3027 492 0,'0'0'146'16,"0"0"-22"-16,0 0-10 0,0 0-2 0,0 0 12 15,0 0-15-15,0 0 0 0,0 0 6 16,0 0-2-16,0 0 8 0,0 0-4 15,0 0-10-15,0 0 2 0,0 0-6 16,0 0 2-16,0 0-4 0,0 0 0 0,0 0-11 16,0 0-9-16,0 0-6 0,0 0-8 0,0 0-9 0,0 0-11 15,0 0-9-15,-54-7-21 16,54 7-10-16,-23 0-13 0,23 0-6 0,-24 0 0 16,24 0 3-16,-29 1 2 15,13-1-10-15,16 0 10 0,-32 0-5 0,32 0 5 16,-27 0 4-16,27 0-1 15,-23 0-2-15,23 0-1 0,-19 0 1 0,19 0 4 0,0 0-2 16,-24-1-8-16,24 1 10 16,0 0-12-16,0 0 10 0,-18-3 6 0,18 3 0 15,0 0-7-15,0 0 8 0,0 0-6 16,0 0 0-16,-21-1-2 0,21 1 0 0,0 0 2 16,0 0-9-16,0 0 7 0,0 0 1 0,-16 7 1 15,16-7 0-15,0 0 3 16,-4 19-3-16,4-19-1 0,-2 15 10 0,2-15-9 15,-2 20 3-15,2-20 16 16,0 21-20-16,0-21 17 0,0 25-10 0,2-13 4 0,-2-12 5 16,0 25-1-16,0-11 4 0,0-14 11 0,2 24-6 0,-2-24-1 15,0 25 0-15,2-14 1 16,-2-11 1-16,2 23-1 0,-2-23-7 0,2 24 4 16,-2-24-5-16,3 18-8 15,-3-18-14-15,2 18-23 0,-2-18-26 16,2 15-29-16,-2-15-38 0,0 0-41 15,3 17-75-15,-3-17-460 0,0 0 42 0</inkml:trace>
  <inkml:trace contextRef="#ctx0" brushRef="#br0" timeOffset="18419.84">11646 3305 2161 0,'0'0'64'0,"-2"-20"12"0,2 20-9 0,0 0-9 15,0 0 3-15,6-22 2 16,-6 22-2-16,10-11-14 0,-10 11-7 0,14-10-9 0,-14 10-9 15,19-9-18 1,-7 5-8-16,-12 4-29 0,24-4-28 0,-24 4-24 16,25-4-28-16,-10 4-38 0,-15 0-66 0,21-1-443 0,-8 1 107 15</inkml:trace>
  <inkml:trace contextRef="#ctx0" brushRef="#br0" timeOffset="18750.2">12010 3147 1800 0,'0'0'-67'0,"0"0"21"0,0 0-1 0,0 0 12 0,0 0 14 15,0 0 6-15,0 0 20 16,0 0 11-16,0 0 8 0,0 0 2 0,-13 42 8 0,13-42 12 16,-6 15 8-16,6-15 5 0,-6 19 0 0,6-19 11 15,-2 19-9-15,2-19-5 16,0 20-4-16,0-20-5 0,2 20-10 0,-2-20-9 16,2 20 2-16,-2-20-15 15,4 18-15-15,4-10-31 0,-8-8-29 0,7 13-33 16,-7-13-44-16,10 12-61 0,-10-12-367 15,12 7 239-15</inkml:trace>
  <inkml:trace contextRef="#ctx0" brushRef="#br0" timeOffset="19100.03">12102 3252 1649 0,'0'0'6'15,"0"0"9"-15,3-18-6 0,-3 18-19 16,0 0 11-16,0 0-4 0,2-17-4 15,-2 17 6-15,0 0-4 0,0 0 8 16,0 0 7-16,0 0 10 0,0 0-2 0,0 0 23 16,0 0 25-16,0 0-9 0,0 0-2 0,0 0-10 0,0 0 4 15,0 0-6 1,-32 36-9-16,32-36-4 0,-4 12-1 0,4-12-3 0,0 0-14 16,-6 17 4-16,6-17-10 15,0 0 5-15,0 0 6 0,13 23-11 0,-13-23-1 16,17 12-2-16,-9-6-6 15,-8-6 6-15,24 9 6 0,-11-3-13 0,-13-6 8 0,19 11-1 16,-11-7 16-16,-8-4 5 0,17 12 13 16,-17-12 24-16,12 10-9 0,-12-10-13 15,9 10 8-15,-9-10-11 0,0 0-1 16,2 17-13-16,-2-17-19 0,0 0-38 0,0 0-34 16,0 0-41-16,-15 23-58 0,15-23-132 0,-6 4-322 15,6-4 161-15</inkml:trace>
  <inkml:trace contextRef="#ctx0" brushRef="#br0" timeOffset="19290.21">12313 3204 1843 0,'0'0'66'0,"14"-3"-9"16,-14 3-24-16,0 0-7 15,22 1 9-15,-22-1-19 0,0 0 6 0,21 13-5 16,-21-13 8-16,11 15-11 15,-5-4-1-15,-6-11 1 0,10 21 3 0,-8-12-15 16,-2-9 4-16,5 27-31 0,-3-15-42 16,-2-12-73-16,-4 28-149 0,1-13-252 0,-7-2 275 15</inkml:trace>
  <inkml:trace contextRef="#ctx0" brushRef="#br0" timeOffset="33490.26">10791 3730 1466 0,'0'0'-55'0,"0"0"14"0,0 0 10 15,0 0 12-15,0 0 12 16,0 0-2-16,0 0 8 0,0 0 4 0,0 0 4 0,0 0 0 16,0 0-2-16,0 0 4 0,0 0 5 0,0 0 1 15,7-19 2-15,-7 19 5 16,0 0-3-16,0 0 9 0,0 0-13 0,0 0 7 16,0 0-2-16,0 0-1 0,0 0-1 15,0 0-1-15,0 0 0 0,0 0 1 0,0 0-8 16,0 0-1-16,0 0 4 15,0 0 0-15,0 0-13 0,0 0 7 0,0 0-2 16,0 0 0-16,0 0-7 16,0 0 7-16,0 0 2 0,0 0 1 0,0 0-1 15,0 0 0-15,0 0-2 0,0 0 0 0,0 0-2 0,0 0-3 16,0 0 8-16,0 0-5 16,0 0 4-16,0 0-5 0,0 0-2 0,0 0 6 15,0 0-7-15,0 0 6 0,0 0-1 16,-14 49-4-16,14-49 4 0,0 0-8 0,0 0 8 15,-8 12 4-15,8-12-11 16,0 0 6-16,0 0-1 0,0 0 3 0,0 0 3 0,0 0-2 16,0 0-1-16,0 0 3 0,0 0 1 0,0 0 0 15,0 0 6-15,0 0 2 16,0 0-3-16,0 0-2 0,0 0 10 0,-27-25-4 16,27 25-2-16,0 0-5 0,0 0 4 15,0 0-4-15,0 0 7 0,-5-19-12 0,5 19 26 16,0 0-21-16,0 0-4 15,0 0 6-15,0 0-9 0,0 0 1 0,0 0 5 16,0 0-7-16,0 0-8 16,0 0 16-16,0 0-12 0,0 0-7 0,0 0 4 15,0 0 4-15,0 0 2 0,0 0 1 0,24-13-3 0,-24 13 3 16,0 0 1-16,0 0-6 16,0 0 2-16,0 0 6 0,0 0 1 0,0 0-9 15,0 0 10-15,0 0 1 0,0 0-2 16,30 19 4-16,-30-19 11 0,0 0-9 0,0 0 1 15,4 13-3-15,-4-13 3 16,0 0-2-16,0 0-2 0,0 0-1 0,0 18-3 16,0-18 10-16,0 0 1 0,0 0-11 0,0 0 2 0,0 0 6 15,0 0-10-15,0 0 2 16,-6 24-10-16,6-24 5 0,0 0 6 0,0 0-4 16,0 0 1-16,0 0 13 15,-10 12-14-15,10-12 3 0,0 0 7 0,0 0 2 0,0 0-6 16,0 0 17-16,0 0 3 15,0 0 6-15,0 0-2 0,0 0 3 0,0 0-4 16,0 0 2-16,0 0-4 16,0 0-4-16,0 0 2 0,-25-27-1 0,25 27-2 0,0 0-3 15,0 0 1-15,-4-17-4 0,4 17-5 0,0 0 1 16,0 0-1-16,0 0-2 16,-4-18 4-16,4 18-5 0,0 0-8 0,0 0 4 15,0 0-5-15,0 0 0 0,0 0-2 16,0 0 2-16,0 0-1 0,0 0 1 0,0 0-4 15,0 0-2-15,0 0-3 0,0 0 7 16,0 0 3-16,0 0-9 0,0 0 9 16,0 0-5-16,0 0 1 0,0 0 4 0,0 0-7 0,0 0 5 15,0 0 8-15,0 0-9 16,0 0-5-16,0 0 5 0,0 0 2 0,0 0-4 0,0 0 4 16,0 0 1-16,43 21-6 15,-43-21 8-15,0 0-7 16,0 0 6-16,0 0 2 0,2 16-4 0,-2-16 8 15,0 0-7-15,0 0 7 0,0 0-5 0,0 0 0 0,0 0-3 16,0 0 6 0,0 0-5-16,-18 26-1 0,18-26 5 0,0 0-4 0,0 0 5 15,-12 6-4-15,12-6 3 0,0 0-7 0,0 0 7 0,0 0-4 16,0 0-1 0,0 0-7-16,0 0 4 0,0 0 8 0,-32-21-4 0,32 21-6 15,0 0 2-15,-7-13-11 16,7 13 15-16,0 0-3 0,0 0 2 0,-4-19-4 15,4 19-1-15,0 0-5 0,0 0 8 16,0 0 0-16,0 0-3 0,11-25 4 0,-11 25 2 16,0 0-7-16,8-9 7 0,-8 9-5 0,0 0 4 15,0 0-1-15,13-8 4 16,-13 8-8-16,0 0 6 0,0 0-2 0,0 0 9 16,0 0-6-16,0 0-10 0,0 0-28 15,0 0-34-15,21 19-41 0,-21-19-40 0,0 10-100 16,0-10-490-16,0 0-15 15</inkml:trace>
  <inkml:trace contextRef="#ctx0" brushRef="#br0" timeOffset="43020.28">5569 3711 11 0,'0'0'-6'0,"0"0"2"0</inkml:trace>
  <inkml:trace contextRef="#ctx0" brushRef="#br0" timeOffset="45450.07">5569 3711 57 0,'0'0'23'0,"0"0"9"0,0 0-9 0,0 0 1 16,0 0-9-16,0 0-5 16,0 0 5-16,0 0 11 0,0 0-3 15,0 0 2-15,2 40-6 0,-2-40-1 0,0 0-7 16,4 19 2-16,-4-19-1 0,2 17 3 0,-2-17 0 15,4 15 10-15,-4-15 0 16,2 18-2-16,-2-18-1 0,4 14 5 0,-4-14-3 0,8 16 2 16,-8-16 3-16,4 16 0 0,-4-16-1 0,8 15-5 15,-8-15 1-15,6 15-2 0,-6-15-4 16,9 13-5-16,-9-13 2 0,6 15 5 16,-6-15-9-16,6 12 0 0,-6-12 2 15,9 14-2-15,-9-14-1 0,9 10 1 0,-9-10 0 16,8 10 2-16,-8-10 3 15,8 12-1-15,-8-12-1 0,0 0-1 0,16 13-4 16,-16-13-6-16,8 10 6 0,-8-10 2 0,0 0-2 0,14 10 7 16,-14-10-3-16,9 10-2 15,-9-10-6-15,11 8 4 0,-11-8 3 0,0 0-3 0,14 13-9 16,-14-13 7 0,11 6-3-16,-11-6 3 0,0 0 4 0,12 10 1 0,-12-10 2 15,0 0 6-15,16 7 1 16,-16-7-2-16,10 6 1 0,-10-6-1 0,0 0-3 15,17 6 1-15,-17-6-8 0,0 0 5 16,15 3-4-16,-15-3 6 0,0 0-8 0,19 4 1 16,-19-4 10-16,0 0-8 0,19 1 2 0,-19-1 1 15,0 0 7-15,17 3-4 0,-17-3-2 16,0 0 2-16,18 3 2 0,-18-3-3 16,0 0 1-16,18 1-6 0,-18-1 5 15,0 0-6-15,0 0 3 0,23 0-1 0,-23 0 0 16,0 0-4-16,0 0-1 15,21-1-2-15,-21 1-2 0,0 0 8 16,0 0-8-16,23-6 2 0,-23 6 10 0,0 0-15 0,18-1 2 0,-18 1-4 16,0 0 5-16,18-1-1 15,-18 1-2-15,0 0 2 0,22-5 1 0,-22 5-3 16,17-3 2-16,-17 3 11 16,0 0-15-16,27-4 4 0,-27 4 1 0,17-6 1 15,-17 6-8-15,19-2 4 0,-19 2 0 16,17-4-3-16,-17 4 6 0,17-3 4 0,-17 3 5 15,0 0-14-15,23-7 4 16,-23 7-2-16,15-1-5 0,-15 1 6 0,0 0 3 0,22-6 1 16,-22 6-7-16,0 0 2 0,18-4 7 0,-18 4-7 15,15-3 0-15,-15 3-7 16,0 0 4-16,24-5 1 0,-24 5 0 0,14-3-1 16,-14 3 6-16,18-6-3 0,-18 6-1 15,14-4-1-15,-14 4 4 0,17-4-2 0,-17 4 1 16,0 0-4-16,23-3 5 15,-23 3-2-15,17-6 3 0,-17 6 0 0,15-3 2 16,-15 3-8-16,17-4 3 0,-17 4 2 0,19-4-4 0,-19 4 2 16,17-8-3-16,-17 8 1 15,17-6 4-15,-17 6-7 0,16-4 5 0,-16 4 1 0,16-3-1 16,-16 3 7 0,14-6-4-16,-14 6 2 0,18-5-5 0,-18 5 5 0,16-5 5 15,-16 5-10 1,19-5 7-16,-19 5-5 0,17-4 1 0,-17 4-1 15,19-5-4-15,-19 5 5 0,20-7-3 16,-20 7 7-16,18-5-2 0,-18 5-3 0,19-2-6 0,-19 2 6 16,17-5 0-16,-17 5-6 0,19-3 6 0,-19 3 1 15,0 0 2-15,24-3-2 16,-24 3-3-16,0 0 4 0,20 0-6 0,-20 0-1 16,0 0 9-16,24 0-4 15,-24 0 0-15,0 0-1 0,21 3 4 0,-21-3-5 0,15 3 2 16,-15-3-4-16,0 0 2 15,21 1-3-15,-21-1 3 0,0 0 3 0,20 6-6 16,-20-6 3-16,0 0 5 0,14 2-2 0,-14-2-1 0,0 0 4 16,13 6 4-16,-13-6-3 15,0 0 8-15,0 0-12 0,15 4 8 0,-15-4-11 16,0 0 5-16,0 0-3 16,13 5 0-16,-13-5-2 0,0 0 6 0,0 0-4 15,0 0-5-15,0 0 9 0,14 6-4 16,-14-6-1-16,0 0-4 0,0 0 5 0,0 0 8 15,0 0-12-15,0 0 8 16,10 9 1-16,-10-9-5 0,0 0-4 0,0 0 7 16,0 0-5-16,0 0 0 0,12 12-7 0,-12-12 6 0,0 0-1 15,0 0 14-15,0 0-16 16,6 13 11-16,-6-13-6 0,0 0 3 0,6 11-4 16,-6-11 0-16,0 0 0 15,0 0-4-15,6 19 1 0,-6-19 6 0,0 0-6 0,4 16 3 16,-4-16 3-16,0 0 22 15,5 15-27-15,-5-15 7 0,4 14-10 0,-4-14 5 16,0 0-1-16,4 16-4 0,-4-16-5 0,0 0 7 0,2 18-4 16,-2-18 10-1,0 0-3-15,5 15 4 0,-5-15-1 0,0 0-6 0,4 16 3 16,-4-16-4-16,0 0 1 16,0 0 5-16,4 19-4 0,-4-19 4 0,0 0 3 15,0 0-5-15,4 16 6 0,-4-16-6 16,0 0 3-16,0 0 4 0,3 16-14 0,-3-16 11 15,0 0 4-15,0 0-8 16,4 16-3-16,-4-16-2 0,0 0 8 0,0 0-5 16,2 16-1-16,-2-16 1 0,0 0-1 0,0 0 6 0,4 17 1 15,-4-17 7-15,0 0-11 16,4 15 0-16,-4-15 16 16,0 0-9-16,0 0-7 0,4 17-5 0,-4-17-6 15,0 0 11-15,0 0-9 0,2 18 8 0,-2-18 6 0,0 0-5 16,0 0-5-16,5 14 10 15,-5-14-4-15,0 0 3 0,0 0-4 0,0 0-4 16,0 0 6-16,5 16 0 0,-5-16 7 0,0 0-6 16,0 0-3-16,0 0-1 0,0 0-4 15,0 0 8-15,4 13-4 0,-4-13-3 0,0 0 3 16,0 0 1-16,0 0-7 16,0 0 4-16,0 0 10 0,0 0-12 0,0 0 10 15,0 0-7-15,0 0 4 0,0 0-1 16,0 19-2-16,0-19-1 0,0 0 4 0,0 0-9 15,0 0 12-15,0 0-5 16,0 0-3-16,0 20 1 0,0-20-1 0,0 0 3 16,0 0 3-16,0 0-5 0,4 15 4 0,-4-15-2 0,0 0-3 15,0 0 4-15,0 0 3 16,0 0-3-16,0 0-4 0,-2 19 8 0,2-19-3 16,0 0-2-16,0 0-4 15,0 0 3-15,0 17 2 0,0-17 9 0,0 0-7 0,0 0 0 16,0 0 1-16,0 0 1 15,0 0-12-15,0 0 15 0,-2 19-5 0,2-19-3 16,0 0-9-16,0 0 14 0,0 0-7 0,0 0 2 0,0 0 3 16,0 0 2-1,-9 15-5-15,9-15 3 0,0 0 2 0,0 0 3 16,0 0-1-16,-7 13-3 0,7-13 9 16,0 0-3-16,0 0-4 0,-10 10 6 15,10-10-7-15,0 0 3 0,0 0-10 16,-11 10 8-16,11-10 7 0,0 0 0 0,0 0 9 0,0 0 4 15,-17 5-3-15,17-5 9 16,0 0 6-16,0 0-10 0,-15 3 2 0,15-3 1 16,0 0-11-16,0 0 3 0,0 0-4 0,0 0-2 0,-26-1-2 15,26 1-3-15,0 0-6 16,0 0 10-16,-24-3-13 0,24 3 3 0,0 0 0 16,-19-3 6-16,19 3-12 15,0 0 9-15,-22-1 2 0,22 1-11 0,0 0-3 0,0 0 6 16,-24-2-6-16,24 2 8 15,0 0-12-15,-24 0 1 0,24 0 11 0,0 0 1 16,-21 0-11-16,21 0-1 0,0 0 11 0,-24 2-7 0,24-2 4 16,-18 1-4-1,18-1-1-15,-18 4 0 0,18-4-1 16,0 0 7-16,-22 3 1 0,22-3 4 0,-18 3 10 16,18-3-24-16,-17 6 2 0,17-6 2 15,-14 4-4-15,14-4 3 0,-18 4-2 16,18-4 4-16,-16 8 1 0,16-8 9 0,-18 5-14 0,18-5 2 15,-18 5 5-15,18-5 1 16,-17 10-5-16,6-6-2 0,11-4 16 0,-19 8-14 16,19-8-2-16,-19 9 4 0,19-9 1 0,-17 8-4 0,7-5-1 15,10-3 7-15,-18 8-8 16,18-8 5-16,-16 8 3 0,16-8-7 0,-15 7 7 16,15-7 3-16,-13 8 3 15,13-8-4-15,-13 8 8 0,13-8-5 0,-14 9-2 16,14-9 14-16,-11 10-19 0,11-10 13 15,-13 7-2-15,13-7 1 0,-12 10-1 0,12-10 6 16,0 0-12-16,-17 12 5 0,17-12 5 0,-11 8-1 0,11-8-2 16,0 0 1-1,-15 12-1-15,15-12-3 0,-8 8 2 0,8-8-4 0,0 0-1 16,-10 10 6-16,10-10-5 16,0 0 8-16,-16 11 3 0,16-11 3 0,0 0 3 0,-14 7 2 15,14-7 4 1,-13 6-3-16,13-6 0 0,0 0 5 0,-21 6-6 0,21-6 0 15,-17 4-5-15,17-4-3 16,-16 3 2-16,16-3-3 0,-18 3-1 0,18-3 1 16,0 0-7-16,-28 0-2 0,28 0-14 0,-21 0-21 0,21 0-36 15,0 0-36-15,-26-3-53 16,26 3-108-16,-20-3-516 0,20 3-74 0</inkml:trace>
  <inkml:trace contextRef="#ctx0" brushRef="#br0" timeOffset="53079.68">5543 3699 82 0,'0'0'43'16,"0"0"4"-16,0 0-14 0,0 0 10 0,0 0-3 0,0 0-7 16,0 0 5-16,-6-18 0 15,6 18 0-15,0 0 2 0,0 0 3 0,0 0-1 16,0 0 6-16,0 0 4 0,0 0-9 15,0 0 8-15,0 0 2 0,0 0-11 16,0 0 3-16,0 0-3 0,0 0-12 0,0 0 4 0,0 0 6 16,-15-8-5-16,15 8-1 15,0 0-11-15,0 0 0 0,0 0-2 0,0 0-7 0,0 0 3 16,0 0-3-16,-14-7-2 16,14 7 0-16,0 0 6 0,0 0-4 0,0 0-4 15,0 0 1-15,0 0 1 16,-18-9 0-16,18 9 2 0,0 0-2 0,0 0 3 15,0 0-5-15,0 0-3 16,0 0 0-16,-18-4 5 0,18 4-7 0,0 0-7 0,0 0 8 16,0 0 0-16,0 0-2 0,-24-1 3 0,24 1 6 15,0 0-8-15,0 0-5 16,-21 1 6-16,21-1-6 0,0 0 1 0,0 0-4 16,-24 7 1-16,24-7 2 0,0 0 0 15,-14 2 9-15,14-2-6 0,0 0-3 0,-18 4 2 16,18-4-7-16,0 0 0 15,0 0 5-15,-20 5-2 0,20-5-2 0,0 0 6 16,-13 6-5-16,13-6 1 0,0 0 0 0,0 0 6 0,-17 7-3 16,17-7-4-16,0 0 0 15,0 0 4-15,-15 8-6 0,15-8 5 0,0 0-2 16,-10 7 6-16,10-7-6 16,0 0-3-16,-10 10 5 0,10-10-3 0,0 0-1 0,0 0 6 15,-14 12 0-15,14-12-4 16,0 0 0-16,-8 11 1 0,8-11-5 0,0 0 10 15,-6 14-1-15,6-14-1 16,0 0-5-16,-6 14 1 0,6-14 4 0,0 0-2 16,-7 18-7-16,7-18 3 0,-2 13 4 0,2-13 2 0,0 0 3 15,-2 17 4-15,2-17-3 16,0 0 0-16,-3 19-3 0,3-19 7 0,0 0-3 16,-2 21 0-16,2-21 1 0,0 0 4 15,-2 19-2-15,2-19-5 0,0 0 6 0,0 20-6 16,0-20 0-16,0 0 3 15,0 20 6-15,0-20 7 0,0 0-4 0,0 20-2 0,0-20 10 16,0 0-3-16,0 23-4 0,0-23-1 0,0 16-4 16,0-16 7-16,0 0-7 15,2 25 4-15,-2-25 7 0,0 15-10 0,0-15 0 0,2 18-6 16,-2-18 10 0,3 17 0-16,-3-17-11 0,2 18 1 0,-2-18 5 0,4 16 0 15,-4-16-3-15,5 14 1 16,-5-14-3-16,4 18-3 0,-4-18-5 0,4 16 8 0,-4-16 0 15,4 19-5 1,-4-19 2-16,6 17 0 0,-6-17 0 0,4 19 0 0,-4-19-7 16,6 17 5-16,-6-17 0 0,8 19 10 0,-8-19-13 15,6 17 5-15,-6-17-3 16,8 17 1-16,-4-9 7 0,-4-8-6 0,9 17-2 16,-9-17 1-16,8 19-3 0,-8-19 3 15,9 15-6-15,-9-15 8 0,8 17 4 0,-8-17-10 16,9 16 1-16,-9-16 13 15,8 13-20-15,-8-13 6 0,8 16 1 0,-8-16 1 16,10 10-1-16,-10-10-5 0,8 14 2 0,-8-14 8 0,10 12 0 16,-10-12-13-16,6 11 17 15,-6-11-4-15,9 9 0 0,-9-9-3 0,11 12-2 0,-11-12 6 16,0 0-3-16,12 13 0 16,-12-13 1-16,9 9-6 0,-9-9 0 0,10 8 7 15,-10-8-3-15,0 0 2 16,13 10-4-16,-13-10 2 0,13 9-2 0,-13-9-9 15,10 9 10-15,-10-9 13 16,0 0-17-16,17 8 11 0,-17-8-1 0,13 8-9 16,-13-8 2-16,13 6-2 0,-13-6 2 0,10 7 15 0,-10-7-22 15,0 0 6-15,17 9 7 16,-17-9-11-16,0 0 5 0,17 7 7 0,-17-7-4 16,10 6-5-16,-10-6 5 0,0 0 4 15,20 5-1-15,-20-5-6 0,12 4 8 0,-12-4-2 16,0 0-1-16,21 6 6 15,-21-6 6-15,13 3-6 0,-13-3 3 0,0 0-3 0,17 5 13 16,-17-5-6-16,0 0-4 0,18 5-9 0,-18-5 12 16,0 0-12-16,14 5 4 15,-14-5 0-15,0 0 1 0,14 6-7 0,-14-6 0 16,0 0-3-16,0 0 7 16,14 8 1-16,-14-8-6 0,0 0 7 0,12 8-9 0,-12-8 9 15,0 0 3-15,11 9-10 16,-11-9 1-16,0 0-9 0,10 10 10 0,-10-10-2 15,0 0-2-15,8 10 0 16,-8-10 6-16,0 0-3 0,0 0 8 0,14 11-11 16,-14-11 0-16,0 0 6 0,8 9-6 0,-8-9 0 0,0 0 3 15,8 10-8-15,-8-10 7 16,0 0 1-16,9 9 2 0,-9-9-8 0,0 0 4 16,9 12-1-16,-9-12 6 0,0 0-6 15,8 10 0-15,-8-10 5 0,0 0-4 0,10 11-13 16,-10-11 21-16,0 0-9 15,0 0 12-15,11 12-15 0,-11-12 2 0,0 0-1 16,0 0 8-16,8 9 0 0,-8-9-4 0,0 0 0 0,0 0-4 16,11 8 10-16,-11-8 5 15,0 0-7-15,0 0 3 0,0 0 0 0,13 7 2 16,-13-7 7-16,0 0-1 16,0 0 2-16,0 0-7 0,0 0-1 0,12 5 16 0,-12-5-7 15,0 0 4-15,0 0-7 16,0 0 12-16,18 4-17 0,-18-4 1 0,0 0-4 15,0 0-2-15,0 0 3 16,0 0 5-16,20 4-6 0,-20-4 4 0,0 0-1 16,0 0 2-16,15 2-7 0,-15-2 4 0,0 0 3 0,0 0-1 15,0 0-13-15,0 0 7 16,22 0 2-16,-22 0-3 0,0 0-5 0,0 0 4 0,0 0-4 16,0 0 12-1,0 0 3-15,24-2 8 0,-24 2 3 0,0 0 2 0,0 0-5 16,18-1-3-16,-18 1 0 15,0 0 3-15,0 0 1 0,0 0-3 0,19-4-5 16,-19 4 4-16,0 0-7 0,0 0 2 16,0 0-3-16,21-3 1 0,-21 3 2 0,0 0-3 15,0 0-7-15,0 0-11 0,19-1-28 0,-19 1-39 16,0 0-56-16,15-2-62 0,-15 2-152 16,11-2-422-16,-11 2-52 0</inkml:trace>
  <inkml:trace contextRef="#ctx0" brushRef="#br0" timeOffset="60524.68">7002 4650 765 0,'0'0'292'0,"0"0"-77"0,0 0-56 15,0 0-35-15,0 0-14 0,0 0-7 16,0 0 0-16,0 0-5 0,0 0 9 0,0 0 11 16,0 0 9-16,0 0 4 15,0 0 4-15,0 0 1 0,0 0-6 0,0 0-3 16,0 0-10-16,0 0-12 0,0 0-12 15,0 0-10-15,0 0-6 0,0 0-3 16,0 0 4-16,0 0 9 0,0 0 1 0,0 0-1 0,0 0-4 16,25 31-6-16,-25-31-6 0,0 0-1 15,4 17-2-15,-4-17-5 0,4 16-4 16,-4-16-3-16,3 14-5 0,-3-14-5 16,4 15-2-16,-4-15-4 0,2 20-8 0,-2-20 4 15,5 17-6-15,-5-17-3 16,4 19 0-16,-4-19-6 0,2 17-1 0,-2-17-4 15,4 17 0-15,-4-17-4 0,2 17-4 16,-2-17 3-16,4 16 0 0,-4-16-3 0,5 15 2 16,-5-15-3-16,2 18 2 0,-2-18-5 0,0 16 3 0,0-16 0 15,2 18-1-15,-2-18 1 16,0 18 1-16,0-18-6 0,2 15 3 0,-2-15-3 16,0 0 2-16,2 19-5 15,-2-19 4-15,0 0-11 0,2 16-12 0,-2-16-21 16,0 0-31-16,0 0-45 0,0 0-59 15,2 15-63-15,-2-15-105 0,0 0-173 16,0 0-98-16,0 0-243 0,0 0-209 0</inkml:trace>
  <inkml:trace contextRef="#ctx0" brushRef="#br0" timeOffset="61139.97">7007 4661 2455 0,'-12'-15'-108'0,"12"15"23"0,0 0 24 15,0 0 21-15,0 0 19 0,0 0 12 16,0 0 29-16,0 0 23 0,0 0 5 0,0 0 11 0,0 0 13 16,0 0-11-16,0 0-2 0,0 0 1 0,0 0-1 15,0 0-4-15,0 0-4 16,26-16-5-16,-26 16 2 0,14-5-2 0,-14 5 1 16,20-5-8-16,-20 5 3 15,19-4 5-15,-19 4-4 0,17-4-1 0,-17 4 2 0,17-3 0 16,-17 3-2-16,16-3-3 15,-16 3-2-15,0 0-5 0,24-4-1 0,-24 4 2 16,0 0 1-16,19-1-1 0,-19 1 9 0,0 0 1 0,19 0-1 16,-19 0-4-16,0 0-4 15,0 0-2-15,23-3-5 0,-23 3-3 0,0 0 1 16,0 0-7-16,20 0 4 0,-20 0-6 16,0 0-8-16,0 0-12 0,18-1-14 0,-18 1-18 15,0 0-16 1,0 0-16-16,22-2-18 0,-22 2-29 0,0 0-17 0,14 0-31 0,-14 0-45 15,0 0-107-15,9 3-505 16,-9-3-143-16</inkml:trace>
  <inkml:trace contextRef="#ctx0" brushRef="#br0" timeOffset="61909.76">7344 4933 2291 0,'0'0'-105'0,"0"0"34"0,5-18 27 15,-5 18 7-15,0 0 25 0,0 0 18 16,0 0 10-16,0 0 16 0,0 0 6 0,0 0 9 0,0 0 6 16,0 0 1-16,0 0 6 0,0 0-4 15,0 0-3-15,0 0-6 0,0 0-1 0,0 0 2 16,0 0-5-16,-43 4-9 16,43-4 13-16,0 0-16 0,0 0 5 0,-23 14-2 15,23-14-4-15,-8 7 2 16,8-7 1-16,0 0-7 0,-13 10-1 0,13-10-3 0,0 0-3 15,-8 9 0-15,8-9-8 16,0 0 6-16,0 0-6 0,0 0 0 0,-11 10-1 16,11-10 1-16,0 0 1 0,0 0-1 0,0 0-4 15,0 0-2-15,0 0 4 0,0 0-4 16,0 0 3-16,0 0-1 0,26 14 0 0,-26-14 8 16,0 0-9-16,14 5 0 15,-14-5 11-15,0 0-3 0,15 5-4 0,-15-5 8 16,13 6-5-16,-13-6-7 0,0 0 6 15,19 8 2-15,-19-8 10 0,12 9 3 0,-12-9 4 16,14 13 7-16,-6-7-4 0,-8-6 6 0,10 14 3 16,-10-14 4-16,13 14 1 0,-13-14 2 15,8 14-1-15,-8-14 4 0,9 15 9 16,-9-15 4-16,2 15 1 0,-2-15-4 16,0 0-4-16,0 26-2 0,0-26-6 0,-6 14-3 0,6-14-6 15,0 0-1-15,-13 18-8 16,13-18 0-16,-10 9-17 0,10-9-22 0,-17 4-33 15,17-4-41-15,0 0-55 16,-28-5-55-16,28 5-55 0,-21-8-92 0,12 4-182 16,9 4-352-16,-16-10-233 0</inkml:trace>
  <inkml:trace contextRef="#ctx0" brushRef="#br0" timeOffset="66779.74">9792 3717 2429 0,'0'0'-170'16,"0"0"32"-16,0 0 29 15,0 0 18-15,4-10 24 0,-4 10 9 0,0 0 13 16,0 0 7-16,0 0 17 0,0 0-6 0,0 0 12 0,0 0 9 16,0 0 2-16,0 0 8 15,0 0 7-15,0 0 9 0,0 0 15 0,0 0 15 16,0 0-6-16,0 0 10 16,0 0-14-16,0 0 0 0,0 0 1 0,0 0-11 0,0 0 2 15,0 0 1-15,8 35-1 16,-8-35-6-16,7 13-4 0,-7-13-7 0,8 15 3 15,-8-15-5-15,11 17-1 16,-7-9-4-16,5 2 0 0,-9-10 11 0,12 16-5 0,-4-6 1 16,4-2-4-16,-12-8-5 0,16 14 2 0,-8-7-1 15,-8-7 0-15,22 13-1 16,-12-7 6-16,1 2-7 0,-11-8 5 0,22 8 1 16,-10-5-6-16,-12-3-4 0,24 7 8 15,-12-5-9-15,-12-2 6 0,23 7 2 0,-10-6-5 16,-13-1-3-16,23 6 0 15,-23-6 5-15,26 3-4 0,-16 0-1 0,-10-3 3 16,26 1-3-16,-26-1-1 0,25 2-1 0,-25-2 5 0,26 0-1 16,-14 2 4-16,-12-2-2 15,26 2-7-15,-26-2 5 0,27 0-5 0,-27 0 1 16,28 0 4-16,-16 2-7 0,-12-2 10 16,28 0-2-16,-28 0 0 0,27 0 6 0,-14 0-15 15,-13 0 12-15,25 2-9 16,-25-2 0-16,24 0 3 0,-24 0 0 0,27-2 3 15,-27 2 5-15,28 2-14 0,-14-2 18 16,-14 0-14-16,28-2-4 0,-11 2 5 0,-17 0-5 16,30 0 6-16,-30 0 1 0,32 0 2 15,-16 0-4-15,2 2 8 0,-18-2-7 16,31 0 3-16,-14 1-1 0,0-1-5 0,-1 3 4 0,-16-3 1 16,32 1 2-16,-12 2-1 15,-3-2-1-15,-1 2 4 0,-16-3-9 0,32 5 0 16,-19-3 0-16,-13-2-2 0,28 3 7 15,-16 2 7-15,-12-5-9 0,24 5 6 0,-12-1 0 16,-12-4-9-16,22 5 6 0,-22-5 3 0,18 8 0 16,-7-4-1-16,-11-4 1 0,18 7-9 15,-18-7 3-15,16 10 4 16,-16-10 4-16,16 7-2 0,-16-7-5 16,16 10 4-16,-16-10 4 0,14 9-2 0,-14-9-2 0,15 11 1 15,-15-11-3-15,13 11 9 16,-13-11-12-16,14 10-2 0,-14-10 4 0,9 13 5 0,-9-13 2 15,10 10 0-15,-10-10 12 16,10 14-3-16,-10-14 3 0,9 14 5 0,-9-14-4 16,5 14 2-16,-5-14-8 0,6 15 0 15,-6-15-1-15,2 15 2 0,-2-15-7 0,4 17-1 16,-4-17 1-16,3 17-1 0,-3-17 0 0,0 19 2 0,0-19 1 16,0 19 6-1,0-19 3-15,0 19 3 0,0-19 0 0,-5 21-5 0,5-21 2 16,-4 22-3-16,4-22-5 15,-2 22 1-15,2-22 0 0,-4 21-1 0,0-12-2 16,4-9-4-16,-4 25-1 0,4-25 1 0,-6 23-8 0,4-9 5 16,-3 1 1-16,5-15 2 15,-9 26-1-15,7-10 0 0,-2-3-1 0,4-13 1 16,-7 28-6-16,1-14 0 16,2-1 2-16,4-13 5 0,-6 27-7 0,2-14 6 0,-1 1-3 15,5-14 4-15,-6 22-6 16,6-22 2-16,-7 21-3 0,7-21 0 0,-4 21 3 15,4-21-5-15,-6 19 4 16,6-19 2-16,-4 20-6 0,4-20 5 0,-4 16-4 0,4-16 4 16,-6 18-3-16,6-18 0 0,-6 13 2 0,6-13 1 0,-4 13-3 15,4-13 1 1,-7 13 6-16,7-13-1 0,-9 12-1 0,9-12 1 0,-11 9 9 16,11-9-7-16,-15 10 3 15,15-10 3-15,-19 7 0 0,19-7-3 0,-20 7-3 0,20-7 4 16,-26 3-4-1,11-3 6-15,0 2 4 0,-4-4-6 0,0 2 4 0,0-2 2 16,0 1-4-16,0-2-1 0,0 2 0 0,0-3 0 16,2 2-5-16,-3-2-5 0,4 0-3 15,-3 2 3-15,4-2-2 0,-2 2 0 0,3 1 1 16,-2-1 0-16,16 2 0 16,-25-2-2-16,12 2-3 0,13 0 0 0,-21-2 3 15,21 2 0-15,-23-2 0 16,23 2 0-16,-19 2-2 0,9-2 0 0,10 0 0 0,-22 2-1 15,14 2 2-15,8-4-2 16,-21 3-4-16,21-3 5 0,-20 4 2 0,20-4 0 16,-18 6 2-16,18-6-4 0,-22 6 2 15,22-6 2-15,-17 8-2 0,17-8-1 0,-19 7 2 16,19-7-2-16,-21 8-2 0,11-5 5 0,10-3 0 16,-22 6-2-16,22-6-2 15,-21 6 3-15,21-6 2 0,-25 4-2 0,12-2-1 0,13-2-1 16,-26 4-1-16,12-3 4 15,14-1 6-15,-28 3-11 0,28-3 0 0,-29 3 3 16,16-3-2-16,13 0-8 0,-31 0 8 0,31 0-5 16,-30-3-2-16,13 3-2 0,17 0 1 15,-32-4 4-15,14 1-2 0,4 0 6 0,14 3-5 16,-32-6 5-16,15 0-5 0,3 2 6 16,-2-2-5-16,16 6 2 0,-26-9-7 0,10 3 4 15,2 1 1-15,14 5-5 16,-28-12 3-16,15 5 4 0,3-1-6 15,10 8-1-15,-22-15-9 0,12 6 0 16,2-1 5-16,8 10 4 0,-17-17-4 0,10 8 1 0,7 9 0 16,-10-18 5-16,10 18 0 15,-11-17-6-15,11 17 4 0,-8-18-2 0,8 18-1 16,-6-18 6-16,6 18-8 0,-5-19 4 0,5 19 0 16,-3-22 2-16,3 22-1 0,-4-20-2 15,4 20 12-15,-4-21-2 0,4 21-1 0,-4-19 0 16,4 19-2-16,-6-23 0 0,2 13 2 15,0-3 1-15,-3 3 0 0,1-1 1 0,-1 0-3 16,-1-1 4-16,2 3-5 0,-3-3 6 0,1 2-7 16,-1-1 11-16,-2-1-5 15,3 3 2-15,0-2-1 0,0-2-5 0,-2 1 7 16,2 1-6-16,0 0 1 0,1-1 0 16,-1 0-2-16,2 1 5 0,2 0 3 0,-3-1 5 15,3 2-2-15,4 10 1 16,-9-18 2-16,7 6-4 0,2 12 0 0,-4-21-10 15,2 11 1-15,2 10 3 0,0 0-11 16,-2-32 6-16,2 32-9 0,2-19-2 0,-2 19 7 16,4-19 0-16,-4 19 2 0,4-18 5 0,-4 18-7 0,4-18 8 15,-4 18 0-15,2-17 2 16,-2 17 0-16,5-13-1 0,-5 13-4 0,6-16-2 16,-6 16-3-16,5-16-3 15,-5 16 7-15,6-14-13 0,-6 14 14 0,6-14-9 16,-6 14 6-16,0 0-1 0,7-19 2 15,-7 19 1-15,0 0-4 0,4-17 1 16,-4 17 2-16,0 0 1 0,4-15 1 0,-4 15 1 16,0 0 1-16,2-16 3 0,-2 16-7 0,0 0 10 15,0 0-1-15,0 0 10 0,-2-24-10 0,2 24-1 16,0 0-4-16,0 0-4 16,0-19 1-16,0 19-6 0,0 0-10 0,2-17 9 15,-2 17-5-15,0 0 0 0,4-17 5 16,-4 17 3-16,0 0 1 0,6-17 7 0,-6 17-11 15,5-12 8-15,-5 12-5 16,0 0 4-16,9-16-2 0,-9 16 2 0,0 0-4 16,6-15 2-16,-6 15-1 0,0 0-1 15,6-11 7-15,-6 11 1 0,0 0-1 0,10-12 3 16,-10 12-3-16,0 0-1 0,12-11-1 0,-12 11 1 0,0 0-3 16,10-9 6-1,-10 9 2-15,0 0 1 0,0 0-2 0,13-9-3 0,-13 9 1 16,0 0-2-16,0 0 8 15,12-7 1-15,-12 7 1 0,0 0 3 16,0 0-3-16,0 0 2 0,0 0 1 0,13-7 10 0,-13 7-7 0,0 0 5 16,0 0-5-16,0 0-5 15,11-9 2-15,-11 9 3 0,0 0-3 0,0 0 3 16,0 0 4-16,0 0-4 16,0 0 6-16,10-10 2 0,-10 10 2 0,0 0 5 0,0 0-2 15,0 0 2-15,0 0 1 16,10-10 2-16,-10 10 2 0,0 0-1 0,0 0 1 15,0 0-8-15,0 0-3 0,12-11-2 16,-12 11 1-16,0 0-8 0,0 0 2 0,0 0-4 16,10-8 8-16,-10 8-9 0,0 0-1 0,0 0-1 15,0 0-3-15,17-4 7 16,-17 4-6-16,0 0-1 0,0 0 0 0,0 0-1 0,28 8 2 16,-28-8-3-16,0 0 2 15,18 6 0-15,-18-6 2 0,16 7-4 0,-16-7 1 16,16 8 3-16,-16-8-5 15,17 5-11-15,-17-5-27 0,19 9-46 0,-8-4-45 0,-3-3-91 16,2 3-222-16,-10-5-260 0,14 11 44 0</inkml:trace>
  <inkml:trace contextRef="#ctx0" brushRef="#br0" timeOffset="72430.23">11134 4983 1029 0,'0'0'97'0,"0"0"-30"0,0 0-23 0,0 0-9 15,0 0-9 1,0 0 5-16,0 0 3 0,0 0 5 0,0 0 8 0,0 0-7 15,0 0 14-15,0 0 7 16,0 0-10-16,0 0 2 0,0 0-1 0,0 0-5 16,0 0-5-16,0 0 9 0,0 0-1 0,2 46 10 0,-2-46-7 15,0 0-6-15,0 21 1 16,0-21 0-16,-2 17 7 0,2-17 3 0,0 0 7 0,0 29-15 16,0-29 0-1,-3 22-8-15,3-22 0 0,-2 22-1 0,2-22-2 0,0 25-11 16,0-12 0-16,0-13 1 15,0 24-6-15,0-24-8 0,0 26 7 0,0-26 18 16,0 24-5-16,0-24-1 0,-2 23 8 0,2-23 0 0,0 21-8 16,0-21 0-16,-2 23 1 15,2-23-5-15,-2 19-2 0,2-19-4 0,0 21 0 0,0-21-7 16,-4 21 1 0,4-21-3-16,-2 17 3 0,2-17-5 0,-2 19-2 0,2-19 3 15,-1 15-5-15,1-15-1 16,0 0 2-16,-3 21-2 0,3-21 5 15,0 0-1-15,0 0-6 0,-2 18-8 0,2-18-15 16,0 0-26-16,0 0-24 0,0 0-34 0,-2 12-30 16,2-12-30-16,0 0-57 0,0 0-124 0,0 0-373 15,0 0 23-15</inkml:trace>
  <inkml:trace contextRef="#ctx0" brushRef="#br0" timeOffset="73419.61">10998 5046 2015 0,'0'0'-107'0,"0"0"17"15,0 0 10-15,0 0 9 0,0 0 6 16,0 0 11-16,0 0-1 0,0 0 17 0,0 0 21 16,0 0 17-16,0 0 2 15,0 0 18-15,0 0 6 0,0-25 16 0,0 25 12 16,0 0 19-16,0 0 12 0,0 0 10 15,0 0 15-15,0 0-3 0,0 0-1 0,22-12-10 16,-22 12-3-16,0 0-8 0,0 0-2 0,17-4-4 16,-17 4-9-16,0 0-8 15,0 0-5-15,19-6-4 0,-19 6-8 0,0 0-7 0,17-2-1 16,-17 2-7-16,0 0-3 16,22-2 3-16,-22 2-5 0,0 0 1 0,24-2-2 15,-24 2 4-15,17 0 5 16,-17 0 1-16,0 0 1 0,25-2-5 0,-25 2-3 0,19 2-2 15,-19-2-2-15,20 0-4 16,-20 0-1-16,19 2-2 0,-19-2 0 0,0 0-4 16,25 0 1-16,-25 0 2 0,19 0 1 0,-19 0-5 0,19 2 4 15,-19-2 6-15,0 0 3 16,23 0-1-16,-23 0 2 0,18 0-3 0,-18 0-6 0,0 0 3 16,20 0-1-1,-20 0-4-15,0 0 0 0,0 0-1 0,22 0-1 0,-22 0 2 16,0 0-5-16,17 2 0 15,-17-2 0-15,0 0-3 0,0 0 3 0,19 2-4 16,-19-2 5-16,0 0 4 0,0 0 4 0,21 0 2 0,-21 0 2 16,0 0 0-16,0 0 0 15,18 1 4-15,-18-1-5 0,0 0-5 0,0 0 3 16,0 0-5-16,18 3 1 16,-18-3-2-16,0 0-2 0,0 0 2 0,0 0-6 0,0 0 1 15,0 0 0-15,0 0-2 16,0 0-3-16,0 0 1 0,21 2-4 0,-21-2-8 0,0 0-18 15,0 0-26-15,0 0-32 16,0 0-45-16,0 0-33 0,0 0-29 0,0 0-55 16,0 0-124-16,0 0-494 0,0 0-224 0</inkml:trace>
  <inkml:trace contextRef="#ctx0" brushRef="#br0" timeOffset="73679.58">11509 4963 2463 0,'0'0'-118'0,"0"0"23"0,0 0 23 0,0 0 15 0,0 0 20 16,0 0 26-16,0 0 28 16,0 0 21-16,0 0 25 0,0 0 22 0,0 0 7 15,0 0 13-15,0 0-3 0,0 0 3 16,0 0-2-16,0 0-5 0,0 0-7 0,0 0-9 15,0 0-12-15,0 0-4 16,0 0-7-16,0 0-7 0,0 0-24 0,0 0-35 16,0 0-51-16,0 0-58 0,-7 47-60 0,7-47-147 0,-4 8-493 15,4-8-139-15</inkml:trace>
  <inkml:trace contextRef="#ctx0" brushRef="#br0" timeOffset="75039.66">11414 5420 2362 0,'0'0'-88'0,"0"0"22"0,0 0 16 15,0 0 13-15,0 0 1 0,0 0 24 16,0 0 2-16,0 0 13 0,0 0 22 0,0 0 26 15,0 0 2-15,0 0 22 16,0 0 25-16,0 0 17 0,0 0 11 0,0 0 12 16,0 0 6-16,0 0-6 0,0 0-5 0,0 0-17 0,0 0-14 15,0 0-13-15,0 0-4 16,0 0-13-16,0 0-7 0,-26-4-13 0,26 4-2 16,0 0-8-16,0 0-2 15,-19-2-5-15,19 2-5 0,0 0-3 0,-22-4-4 0,22 4 0 16,0 0-5-16,-18-1-1 15,18 1-4-15,0 0-1 0,-22-2 0 0,22 2-4 16,0 0 0-16,0 0-7 0,-23-2-4 0,23 2-5 16,0 0-3-16,0 0 3 15,0 0-14-15,0 0 0 0,0 0 5 0,-19 4-1 0,19-4 4 16,0 0-4-16,0 0 4 16,-2 16 4-16,2-16 0 0,0 0 2 0,0 25 2 15,0-25 4-15,0 20 5 0,0-20 1 16,-2 22 4-16,2-22 2 0,0 26 0 0,0-26 2 15,0 24 6-15,-2-11 0 16,2-13 1-16,-1 25-1 0,1-25 0 0,-4 22-1 16,4-22 3-16,-2 19 1 0,2-19 1 0,0 0 2 0,0 24 1 15,0-24-4-15,0 0 2 16,2 21-4-16,-2-21-2 0,0 0-5 0,0 13 1 0,0-13-3 16,0 0 0-1,0 0-4-15,0 0-11 0,0 0-7 0,-2 20-12 0,2-20-14 16,0 0-19-16,0 0-26 15,0 0-22-15,0 0-28 0,0 0-29 16,0 0-19-16,0 0-14 0,0 0-29 0,0 0-10 16,0 0-32-16,0 0-582 0,0 0-192 0</inkml:trace>
  <inkml:trace contextRef="#ctx0" brushRef="#br0" timeOffset="75259.5">11252 5699 2443 0,'0'0'-116'0,"0"0"59"16,6-54 37-16,-6 54 23 0,0 0 18 0,0 0 13 0,0-20 23 15,0 20 24-15,0 0 26 16,0 0 17-16,0 0 21 0,0 0 8 0,1-16 1 15,-1 16-4-15,0 0-3 16,0 0 2-16,0 0 3 0,12-12 4 0,-12 12-1 0,0 0-8 16,22-4-15-16,-22 4-14 0,16-4-12 0,-16 4-12 0,20 0-9 15,-20 0-15-15,18-1-4 16,-18 1-13-16,0 0-4 0,27 1-20 0,-27-1-8 16,0 0-21-16,20 3-22 15,-13-3-24-15,-7 0-33 0,0 0-32 0,0 0-48 16,19 1-53-16,-19-1-42 15,0 0-79-15,0 0-143 0,0 0-105 0,0 0-259 0,0 0-177 16</inkml:trace>
  <inkml:trace contextRef="#ctx0" brushRef="#br0" timeOffset="109689.34">2287 11672 279 0,'0'0'32'0,"5"-21"-16"15,-5 21-47-15,0 0-52 0,0 0 9 0,0 0 25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08:50:39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5808 6108 336 0,'0'0'88'0,"0"0"-9"0,0 0-19 0,0 0-5 0,0 0-9 16,0 0-15-16,0 0 10 15,0 0-4-15,0 0-5 0,0 0-2 0,0 0 0 16,0 0-1-16,0 0-5 16,0 0 6-16,0 0 5 0,0 0-3 0,0 0-2 0,0 0-3 15,0 0-3-15,0 0 3 16,0 0-13-16,0 0 5 0,0 0-1 0,0 0-2 15,0 0 1-15,0 0 2 0,0 0 0 0,0 0-5 16,0 0 4-16,0 0 3 0,0 0-2 16,0 0 6-16,0 0 15 0,0 0 9 15,0 0 8-15,0 0 2 0,0 0 6 16,0 0-10-16,0 0 1 0,0 0-8 0,0 0-2 16,-31-16-5-16,31 16 2 15,0 0-6-15,0 0-6 0,0 0-1 0,-7-15-4 0,7 15 10 16,0 0-1-16,0 0-3 0,0 0 7 15,0 0-9-15,-7-14 2 0,7 14 3 16,0 0-9-16,0 0 2 0,0 0 1 0,0 0 9 0,0 0-7 16,0 0 3-16,0 0 0 15,-6-16 5-15,6 16-15 0,0 0-2 0,0 0 0 16,0 0 2-16,0 0-12 16,0 0 1-16,0 0 2 0,0 0 6 0,0 0-15 0,0 0 7 15,0 0 0-15,0 0-1 0,0 0 1 0,0 0-4 16,0 0 4-16,0 0-1 15,0 0-1-15,0 0-5 0,0 0 1 16,0 0 2-16,0 0 0 0,0 0-12 0,0 0 9 16,0 0-4-16,0 0 1 0,0 0 2 0,0 0-1 15,0 0 2-15,0 0-5 16,0 0 1-16,0 0-1 0,0 0 2 0,0 0-4 16,0 0 2-16,0 0-1 0,0 0 3 15,0 0-2-15,0 0-4 0,0 0 5 0,0 0 2 16,0 0 5-16,0 0-8 0,0 0 4 0,0 0 0 15,0 0 1-15,0 0-4 16,0 0-4-16,0 0 11 0,0 0 1 0,0 0 4 0,0 0 0 16,0 0-1-1,0 0 9-15,0 0-5 0,0 0 5 0,0 0-6 0,0 0 1 16,0 0-5-16,0 0 1 16,0 0-2-16,0 0 0 0,-17-6 2 0,17 6-2 0,0 0-5 15,0 0 3-15,0 0 1 0,5-25 0 0,-5 25 0 16,0 0-5-16,0 0 3 15,0 0 2-15,6-19 0 0,-6 19-6 0,0 0-3 16,0 0 1-16,0 0-2 0,0 0 4 16,0 0-3-16,0 0 5 0,0 0-8 0,0 0 4 15,0 0-1-15,0 0 0 16,0 0 1-16,0 0 1 0,0 0 1 0,0 0-3 16,0 0 0-16,0 0 4 0,19 38-3 15,-19-38 1-15,0 0-3 0,0 0 3 0,0 0 1 16,-3 19-4-16,3-19 3 0,0 0-1 0,0 0 2 15,0 0 3-15,0 0-1 16,0 0 5-16,-8 20 8 0,8-20 3 16,0 0-8-16,0 0 0 0,0 0 1 15,0 0-2-15,0 0-9 0,0 0 6 0,0 0 1 0,0 0-3 16,0 0-7-16,0 0 6 16,-21-37-2-16,21 37 3 0,0 0-3 0,0 0 5 0,0 0-1 15,2-23 0-15,-2 23-3 0,0 0-1 0,0 0 2 16,0 0-2-16,0 0-2 15,19-13 1-15,-19 13 0 0,0 0 1 0,0 0-2 0,0 0-3 16,0 0 4-16,0 0-1 16,30 17 4-16,-30-17-3 0,0 0-3 0,6 14 5 15,-6-14-1-15,0 0 0 16,4 15 0-16,-4-15 5 0,0 0 0 0,0 0 1 0,0 0 0 16,4 16 12-1,-4-16 4-15,0 0 5 0,0 0 1 0,0 0-4 0,0 0-11 16,0 0-13-16,0 0-19 0,0 0-18 0,0 0-29 15,0 0-31-15,0 0-49 16,0 0-49-16,0 0-93 0,-38-28-605 0,34 22-264 0</inkml:trace>
  <inkml:trace contextRef="#ctx0" brushRef="#br0" timeOffset="979.93">5914 5797 2473 0,'0'0'-178'0,"0"0"25"0,0 0 25 15,0 0 22-15,0 0 25 0,0 0 25 0,0 0 28 16,0 0 12-16,0 0 12 0,0 0 16 0,0 0-6 15,0 0 11-15,0 0 3 16,0 0 11-16,0 0 0 0,0 0 9 0,0 0 7 0,0 0 8 16,0 0 2-16,0 0 16 15,0 0 6-15,0 0 8 0,0 0-12 0,0 0-5 16,0 0-9-16,0 0-9 16,0 0-4-16,0 0-5 0,0 0-3 0,0 0-12 0,0 0 3 15,-28-11-1-15,28 11 4 0,0 0-15 0,0 0-2 16,0 0 0-16,0 0-4 15,20-27 0-15,-20 27-4 0,0 0-3 0,10-12-1 16,-10 12 2-16,0 0-2 0,0 0-2 16,0 0 2-16,0 0 0 0,0 0 10 0,0 0-8 15,0 0-4-15,0 0 4 16,27 20-1-16,-27-20 4 0,0 0 7 0,0 0 4 16,3 19 6-16,-3-19 5 0,0 0 6 15,0 0 2-15,0 0 2 0,0 0 1 16,-5 23 6-16,5-23 4 0,0 0 10 0,0 0-2 0,0 0 0 15,0 0-8-15,0 0-10 16,0 0-4-16,0 0-7 0,0 0-6 0,0 0-1 0,0 0-2 16,0 0-4-16,0 0-2 15,0 0-2-15,0 0-1 0,0 0 0 0,-19-44-4 16,19 44 1-16,0 0-2 16,0 0-3-16,0 0 2 0,0 0-1 0,0 0-4 15,11-23 2-15,-11 23 0 0,0 0 0 0,0 0-1 0,0 0-4 16,0 0 1-16,0 0 0 15,0 0 0-15,0 0 4 0,0 0-3 16,0 0 1-16,0 0-2 0,0 0 7 0,0 0-4 16,0 0 3-16,0 0 4 0,0 0 2 0,0 0 3 15,0 0 3-15,0 0 0 16,0 0 0-16,0 0-4 0,0 0-4 0,0 0-7 16,0 0-9-16,0 0-6 0,0 0-5 15,0 0-20-15,0 0-22 0,0 0-14 16,0 0-47-16,0 0-41 0,0 0-64 15,0 0-99-15,8-2-597 0,-8 2-320 0</inkml:trace>
  <inkml:trace contextRef="#ctx0" brushRef="#br0" timeOffset="16329.74">5894 4643 2547 0,'0'0'-203'15,"0"0"24"-15,0 0 26 0,0 0 10 0,0 0 15 0,0 0 12 16,12-12 7-16,-12 12 21 0,0 0 16 0,0 0 19 15,0 0-1-15,8-10 16 16,-8 10 4-16,0 0 10 0,0 0 6 0,0 0 6 0,0 0 0 16,10-9 1-16,-10 9 0 15,0 0 4-15,0 0 2 0,15-10 0 0,-15 10-1 16,0 0 3-16,15-7-3 16,-15 7 1-16,13-6 9 0,-13 6-11 0,0 0 1 15,16-10 4-15,-16 10-1 0,14-3 1 0,-14 3-3 0,14-6-1 16,-14 6 6-1,15-6 0-15,-15 6-1 0,17-5-1 0,-17 5 2 0,19-4 0 16,-19 4 0-16,17-5-4 16,-17 5 4-16,21-7 2 0,-21 7-2 0,24-5 0 0,-24 5 2 15,21-5 0-15,-9 0-2 16,-12 5 1-16,24-5 3 0,-12 1-8 16,-12 4 6-16,24-5 2 0,-10 0-2 15,-14 5-4-15,26-6 4 0,-11 3-2 0,-15 3 1 0,24-5-1 16,-10 2 0-16,-14 3-3 0,27-6 5 15,-14 5-2-15,-13 1 0 0,27-4 1 16,-27 4 3-16,28-2-1 0,-28 2-3 0,28-2-1 16,-16 0 4-16,-12 2-5 15,30 0 4-15,-30 0 4 0,27-2-1 0,-12 2-5 0,-15 0 3 16,28-2 1-16,-11 2-2 16,-17 0 7-16,29 0-2 0,-29 0-7 0,30 0 1 15,-16 0 3-15,-14 0-2 0,32 2-2 0,-17-2 5 0,-15 0-3 16,32 0 5-16,-15-2-5 15,-17 2 5-15,30 0-4 0,-14 0 8 0,-16 0 3 16,30 0 2-16,-16 2-6 16,-14-2 10-16,28 0-1 0,-13 2-3 0,-15-2-4 15,26 2-3-15,-26-2 3 0,26 4-5 16,-12-3 1-16,-14-1-1 0,23 4 0 0,-23-4 0 16,24 3 5-16,-12 0-8 15,-12-3 3-15,28 4 0 0,-16-2-1 0,-12-2-2 16,26 2-4-16,-14 0 3 0,-12-2 6 0,28 5-6 0,-15-3 1 15,-13-2-1-15,25 6 1 16,-12-4 1-16,-13-2-2 0,25 7 2 0,-10-3 4 16,0 1-6-16,-15-5 1 15,24 7-4-15,-12-4 0 0,2 4 5 0,-14-7-3 16,22 7 1-16,-9-3 4 0,-13-4-2 16,22 9-3-16,-10-3 1 0,-12-6 9 0,20 7-2 15,-9-1 1-15,-11-6 4 0,21 9-12 0,-10-2 8 16,-11-7-10-16,19 9 8 15,-10-3-1-15,-9-6-1 0,18 11 1 0,-10-5 8 16,-8-6-1-16,16 9-3 0,-16-9 3 16,17 11 3-16,-9-2-6 0,-8-9 8 0,15 9-7 15,-15-9 2-15,15 11-5 16,-9-2-3-16,-6-9 5 0,12 8 9 0,-12-8-9 16,12 14 16-16,-12-14 0 0,8 11 3 15,-8-11 3-15,8 14-4 0,-8-14-3 0,9 13 1 16,-9-13 7-16,6 15-19 0,-6-15 4 0,4 13 4 15,-4-13-17-15,5 16 13 0,-5-16-4 16,2 15-5-16,-2-15-3 0,0 0 4 0,2 23 2 16,-2-23-2-16,0 0-3 15,-2 19 7-15,2-19-2 0,0 0-2 16,-7 21-5-16,7-21 18 0,-4 14-13 0,4-14 2 16,0 0-3-16,-6 20-5 0,6-20 5 0,-9 14-6 15,9-14 3-15,-6 13-2 0,6-13-4 0,-10 13 5 16,10-13 10-16,-12 13-4 15,12-13 4-15,-10 16 10 0,10-16-1 0,-10 13 8 0,10-13-4 16,-11 14-3-16,11-14-11 16,-13 13 0-16,13-13 5 0,-12 11-3 0,12-11-3 15,-15 15 2-15,9-9-4 16,6-6-4-16,-16 14 0 0,16-14-3 0,-14 11-2 0,6-5 4 16,8-6 1-1,-16 12 0-15,16-12 2 0,-14 7-2 0,14-7 3 0,-15 12-2 16,5-7 2-16,10-5-3 0,-16 9 1 0,16-9-2 15,-16 10 2-15,16-10-1 0,-16 9-2 16,16-9 3-16,-16 10 3 0,16-10-4 0,-17 8-8 16,17-8 5-16,-19 8 0 15,19-8-3-15,-17 7 3 0,9-1-6 0,8-6 14 16,-20 7-12-16,20-7-1 0,-16 8 1 16,16-8-5-16,-22 9 10 0,22-9-6 0,-17 8-6 15,7-2 10-15,10-6-3 0,-18 7-4 0,18-7 7 16,-18 7-4-16,8 0 6 15,10-7-5-15,-20 5-5 0,20-5 4 0,-19 6 4 0,19-6-1 16,-19 8-4-16,19-8-1 16,-19 3 8-16,19-3-11 0,-19 6-1 0,19-6 10 15,-19 4-5-15,19-4 2 16,-21 4 0-16,21-4 2 0,-22 4 3 0,22-4-9 16,-18 4 2-16,18-4 0 0,-22 2 1 15,22-2 3-15,-23 1-2 0,23-1-1 0,-25 0 3 16,25 0-6-16,-25 0 7 0,25 0 5 0,-26 3-14 0,26-3 8 15,-28 1-5-15,14-1 4 16,14 0 3-16,-30 3-12 0,30-3 6 0,-31 0-2 16,13 1 1-16,-1-1-2 15,19 0 0-15,-34 4 0 0,22-4 2 16,12 0 1-16,-34 3 4 0,19-3-2 0,15 0-1 16,-32 3 5-16,32-3-2 0,-28 0-10 0,14 0 6 15,14 0-4-15,-28 0 10 0,28 0-10 0,-29 0-2 16,14 0 7-16,15 0-1 15,-27-3-6-15,27 3 6 0,-30 0 3 0,30 0-3 0,-32-1 0 16,17 1 0-16,15 0 2 16,-30-2-4-16,30 2-3 0,-29-2 2 0,14 2-2 15,15 0 7-15,-29-3-6 16,15 0-1-16,14 3 2 0,-27-4 6 0,27 4-7 0,-23-3 4 16,23 3 4-16,-25-6 6 15,25 6-3-15,-22-6-1 0,22 6 0 0,-18-7 0 16,18 7 1-16,-20-7 0 0,20 7-1 0,-19-9 4 0,11 1 0 15,8 8 1-15,-17-9 5 16,17 9-12-16,-17-12 9 0,17 12-7 0,-14-13 2 16,14 13 1-16,-14-13-5 15,14 13-3-15,-14-13 3 0,14 13 2 0,-13-13-3 16,13 13 0-16,-11-14 2 0,11 14 1 16,-13-13 1-16,13 13-1 0,-10-13-4 0,10 13-2 15,-10-14 6-15,10 14-6 0,-10-10 3 0,10 10 3 16,-8-13 3-16,8 13 0 0,0 0-4 15,-10-19 8-15,10 19-6 0,-6-11 0 0,6 11-2 16,0 0 2-16,-9-21-4 16,9 21 3-16,-4-14-3 0,4 14 8 15,0 0-4-15,-7-21-2 0,7 21 1 0,-4-13 6 16,4 13 2-16,0 0-4 0,-4-21-1 16,4 21 8-16,-2-15-10 0,2 15-3 15,0 0 1-15,-2-25-1 0,2 25 7 0,-2-17-4 16,2 17 4-16,0 0 4 0,0-24 0 0,0 24-3 0,-3-16 0 15,3 16-2-15,0 0 1 16,5-23-3-16,-5 23 0 0,4-15-6 0,-4 15 4 16,2-16 1-16,-2 16-6 15,0 0 2-15,8-19-2 0,-8 19-4 0,0 0-5 0,9-15-5 16,-9 15-10-16,0 0-21 16,5-13-16-16,-5 13-29 0,0 0-29 0,8-9-33 15,-8 9-35-15,0 0-59 0,0 0-513 0,4-10-41 16</inkml:trace>
  <inkml:trace contextRef="#ctx0" brushRef="#br0" timeOffset="41089.76">12791 5993 344 0,'0'0'251'0,"0"0"-73"0,0 0-28 0,0 0-28 0,0 0-11 15,0 0 13-15,0 0-10 16,0 0-12-16,0 0-11 0,0 0 14 0,0 0-8 16,0 0 2-16,0 0 0 15,0 0 5-15,-42 0 0 0,42 0-6 0,0 0-7 16,0 0 6-16,0 0-19 0,0-19-8 0,0 19-7 0,0 0-2 15,0 0-8-15,0 0-8 16,0 0-4-16,0 0-1 0,0 0-6 0,9-27-3 16,-9 27 3-16,0 0-6 0,0 0-4 15,0 0 1-15,0 0-1 0,16-7-1 16,-16 7-2-16,0 0-4 0,0 0-1 16,0 0-2-16,0 0-2 0,0 0 2 0,25 6 0 15,-25-6-4-15,0 0-1 0,0 0 4 16,0 0 1-16,0 0 1 0,7 19 1 0,-7-19 0 15,0 0 3-15,0 0 2 0,0 0 1 0,0 0-1 16,-21 23 3-16,21-23-1 16,0 0-2-16,-17 7-3 0,17-7 2 0,0 0-3 0,-19 4-3 15,19-4-1-15,0 0-2 16,0 0 3-16,0 0 2 0,-29-11-6 0,29 11-2 16,0 0-4-16,-11-14 3 15,11 14-4-15,0 0-3 0,0 0 4 0,2-20 1 0,-2 20-1 16,0 0-3-16,0 0 2 0,0 0-5 0,11-23 1 15,-11 23-2-15,0 0 1 16,16-10-2-16,-16 10 3 0,0 0-3 0,0 0-1 0,17 0 2 16,-17 0-1-16,0 0-1 15,0 0 4-15,19 16-2 0,-19-16 1 16,0 0 4-16,4 14-2 0,-4-14 5 16,0 0 6-16,-2 19 0 0,2-19 14 0,0 0 0 0,0 0 1 15,-14 19 6-15,14-19 7 0,0 0 8 0,-15 10 3 16,15-10-3-16,0 0-7 15,0 0-2-15,-21-2-1 0,21 2-6 0,0 0-4 0,0 0-3 16,-21-15-3-16,21 15 2 16,0 0-5-16,-10-17-4 0,10 17-1 0,0 0-3 15,2-19-3-15,-2 19-1 16,0 0-4-16,0 0 1 0,0 0-1 0,12-23-2 16,-12 23-2-16,0 0 1 0,0 0-1 15,13-8 1-15,-13 8-4 0,0 0 2 16,0 0-1-16,0 0 2 0,0 0-2 0,0 0 5 15,0 0-3-15,0 0 1 0,0 0 2 0,0 0 2 16,0 0 1-16,0 0 1 0,0 0 5 0,0 0 6 16,16 29 1-16,-16-29 1 15,0 0-2-15,0 0 2 0,0 0-2 0,0 0-2 16,0 0-7-16,0 0-6 0,0 0-17 16,0 0-22-16,0 0-33 0,0 0-40 0,0 0-39 15,0 0-35-15,0 0-47 0,0 0-73 16,0 0-678-16,0 0-443 0</inkml:trace>
  <inkml:trace contextRef="#ctx0" brushRef="#br0" timeOffset="42049.92">12713 5993 2843 0,'0'0'-172'0,"0"0"18"0,0 0 25 15,0 0 14-15,0 0 14 0,0 0 20 0,0 0 23 16,0 0 10-16,0 0 9 15,0 0 10-15,0 0-1 0,7-36 7 0,-7 36 13 0,0 0 1 16,4-19 7-16,-4 19 8 16,2-15-7-16,-2 15 7 0,2-17 2 0,-2 17 9 15,5-21 12-15,-5 21 0 16,3-21 5-16,-1 7-2 0,-2 14 9 0,2-25 14 16,-1 13-18-16,-1 12 2 0,2-27 3 15,0 11-3-15,-2 16 0 0,2-26-10 0,-2 11-2 16,0 15-2-16,2-30 10 0,0 13 3 0,-2 17-2 15,2-32 8-15,-2 16 2 16,2 0 9-16,-2 16-5 0,0-32-4 0,0 15-3 0,0 1 0 16,0 16-7-16,3-34-3 15,-6 17 1-15,3 0-8 0,0 17 1 0,0-33-3 16,0 15-3-16,-2 0 0 0,2 18 0 16,2-36-15-16,-2 19 6 0,0 1 4 0,0-3-5 15,0 19 4-15,0-33 2 0,0 17-3 16,0 16 8-16,0-29-3 0,0 14 21 15,0 15-3-15,0-28 2 0,0 14 3 0,0 14 0 0,0-30 1 16,0 17-5-16,0 13-2 16,0-27 0-16,0 27 2 0,0-24-2 0,0 24 0 15,0-24-7-15,0 24 0 16,0-19-3-16,0 19 1 0,0-19-6 0,0 19-2 16,0-17-2-16,0 17-2 0,0 0-2 15,-2-25 0-15,2 25-2 0,0-17 1 0,0 17 0 16,-2-17-1-16,2 17-2 0,0 0 1 0,0-25-1 0,0 25-1 15,0-17-2-15,0 17 2 16,0 0-4-16,-2-23 3 0,2 23-5 0,0 0 3 16,2-23-1-16,-2 23 1 15,0 0-1-15,0-21-1 0,0 21-1 0,0 0 4 16,0-21 2-16,0 21 0 0,0 0-3 16,0-21 3-16,0 21 1 0,0 0-1 0,0-19-4 15,0 19 2-15,0 0-1 0,2-17 1 0,-2 17-4 0,0 0 1 16,0 0-2-16,2-21 3 15,-2 21 4-15,0 0-7 0,0 0 2 0,3-19-1 16,-3 19 0-16,0 0 0 16,0 0 0-16,0-20-3 0,0 20 7 0,0 0 5 0,0 0 4 15,2-19-6-15,-2 19-2 16,0 0-1-16,0 0 2 0,2-16-4 0,-2 16-1 16,0 0 3-16,0 0-3 15,5-18 1-15,-5 18-3 0,0 0 3 0,0 0-1 0,1-16 1 16,-1 16-3-16,0 0 2 0,2-15-3 15,-2 15 2-15,0 0 0 0,0 0-2 16,4-18 0-16,-4 18 3 0,0 0-3 0,0 0 0 16,0 0-6-16,0 0-18 0,2-17-17 15,-2 17-32-15,0 0-38 0,0 0-51 0,2-7-45 16,-2 7-72-16,0 0-171 16,0 0-420-16,0 0-227 0</inkml:trace>
  <inkml:trace contextRef="#ctx0" brushRef="#br0" timeOffset="46149.84">12922 4459 677 0,'0'0'203'0,"-2"23"-72"16,2-23-42-16,0 0-10 16,0 0-13-16,0 0 0 0,0 0 8 0,0 0-5 15,-3 16 10-15,3-16 20 16,0 0-1-16,0 0 15 0,0 0 5 0,0 0 0 0,0 0 3 16,0 0-2-1,0 0-7-15,0 0-5 0,0 0-5 0,0 0-10 0,0 0-4 16,0 0-7-16,0 0-11 0,0 0-11 0,0 0-7 0,0 0-4 15,0 0-9-15,0 0-6 16,0 0 3-16,0 0-13 0,0 0-2 0,0 0-2 16,0 0-6-16,0 0 6 15,-13-55-11-15,13 55 3 0,-2-22 0 0,2 22 0 16,-5-23-7-16,5 23 5 0,-2-22-4 16,2 22 7-16,-2-21-6 0,2 21-1 0,-5-19 3 15,5 19-3-15,-2-15-2 0,2 15 2 0,0 0-1 16,0-19 3-16,0 19-6 0,0 0 1 15,0 0-4-15,-2-20 5 0,2 20-6 16,0 0 5-16,0 0-2 0,0 0 1 16,0 0 2-16,0 0-1 0,18-5-2 0,-18 5 8 15,0 0-9-15,0 0 2 16,0 0-2-16,29 21 4 0,-29-21-3 0,15 13-2 16,-5-7 4-16,-10-6 0 0,13 14 0 15,-4-9 3-15,-9-5-6 0,20 11 3 0,-15-3 0 16,-5-8-1-16,16 10 2 0,-16-10-3 0,11 9 2 0,-11-9-3 15,11 8 2-15,-11-8 2 16,0 0 3-16,14 7 2 0,-14-7 13 0,0 0 16 16,0 0-7-16,0 0 0 15,15 2-5-15,-15-2-1 0,0 0-1 0,0 0-1 0,0 0 0 16,7-28-3-16,-7 28-4 16,0-20 1-16,0 20-5 0,0-20 3 0,0 20-4 15,0-25-1-15,0 25 0 0,-2-25-2 0,2 25-2 16,-3-23 2-16,3 23 1 0,0-19-3 15,0 19 0-15,-2-17-7 0,2 17-25 0,0 0-25 16,-2-21-39-16,2 21-53 16,0 0-43-16,0-11-43 0,0 11-96 0,0 0-536 15,0 0-214-15</inkml:trace>
  <inkml:trace contextRef="#ctx0" brushRef="#br0" timeOffset="46489.83">13178 4252 2550 0,'0'0'-92'0,"0"0"16"16,0 0 2-16,0 0 20 16,0 0 12-16,0 0 21 0,0 0 22 15,0 0 12-15,0 0 7 0,18 4 8 16,-18-4-8-16,0 0-5 0,0 0-1 0,0 0 8 0,0 0-7 16,22-11 4-16,-22 11-12 15,0 0 8-15,12-11-15 0,-12 11 11 0,0 0-35 16,13-10-13-16,-13 10-19 0,0 0-26 0,11-10-22 15,-4 6-46-15,-7 4-78 0,0 0-320 16,0 0 264-16</inkml:trace>
  <inkml:trace contextRef="#ctx0" brushRef="#br0" timeOffset="46680.94">13120 4187 1592 0,'0'0'-5'15,"0"0"30"-15,0 0-8 0,0 0-6 0,0 0 9 0,-3-17-11 16,3 17-1-16,0 0-1 16,0 0-6-16,26-17 13 0,-26 17 7 0,17-10-18 15,-17 10-14-15,22-9-22 16,-22 9-21-16,19-6-43 0,-19 6-75 0,13-7-268 16,-6 3 402-16</inkml:trace>
  <inkml:trace contextRef="#ctx0" brushRef="#br0" timeOffset="46999.84">13315 4014 1240 0,'7'-19'5'0,"-7"19"9"0,0 0 9 16,0 0-6-16,0 0 14 0,0 0 5 0,0 0 19 15,0 0 22-15,0 0 12 16,0 0 6-16,0 0 15 0,0 0 1 0,0 0 16 16,0 0-6-16,34 17-4 0,-34-17-11 15,13 15-10-15,-4-8-12 0,0 4-8 0,2 0-11 16,-4 0-1-16,5 1-30 0,-4-2-40 0,3 3-51 15,-3 2-46-15,2-1-49 16,-3 1-115-16,0-2-426 0,0 2 56 0</inkml:trace>
  <inkml:trace contextRef="#ctx0" brushRef="#br0" timeOffset="60719.59">12701 5977 1843 0,'0'0'-148'0,"0"0"15"16,0 0 6-16,0 0 5 0,0 0 9 0,0 0 9 15,0 0 7-15,0 0 5 16,0 0 14-16,0 0 7 0,0 0 10 0,0 0 17 16,0 0 12-16,0 0 14 15,0 0 12-15,0 0 6 0,0 0 21 0,0 0 1 0,0 0 6 16,0 0 3-16,0 0 11 16,0 0 6-16,0 0 8 0,0 0 1 0,0 0-3 15,0 0 6-15,0 0-3 0,0 0 0 0,0 0 6 0,0 0-2 16,0 0-2-16,0 0 0 15,0 0 6-15,0 0-1 0,0 0 0 0,-31 29-4 16,31-29 0-16,0 0-2 16,0 0-2-16,-9 10-9 0,9-10 5 0,0 0-5 0,-11 9 4 15,11-9-14-15,0 0 6 16,-14 10-15-16,14-10 7 0,0 0-5 0,-10 8-5 16,10-8 4-16,0 0-4 0,0 0 3 0,-9 11-5 0,9-11-1 15,0 0 5-15,0 0-13 16,-14 13 3-16,14-13 1 0,0 0-1 0,-11 8 1 15,11-8-7-15,0 0-7 16,-12 12 13-16,12-12-6 0,0 0 1 16,-15 13 0-16,15-13-8 0,-7 6 14 0,7-6-18 15,0 0 6-15,-16 13 2 0,16-13-2 0,-13 8 4 16,13-8-10-16,0 0 6 16,-14 11-6-16,14-11 3 0,-11 9 3 0,11-9 0 15,0 0 6-15,-13 14-9 0,13-14-3 0,-11 9 4 0,11-9-2 16,-10 10-1-16,10-10 4 15,-8 9-2-15,8-9-3 0,0 0 4 0,-14 14 4 0,14-14-1 16,-9 10 1-16,9-10 0 16,-9 9-2-16,9-9-3 0,-11 12 2 0,11-12 1 15,0 0-6-15,-13 15 3 16,13-15-2-16,-9 10 11 0,9-10-8 0,-10 11-1 0,10-11 5 16,0 0-8-16,-13 15 8 0,13-15-2 0,-11 10-3 15,11-10 2-15,-7 11 0 16,7-11 3-16,-11 12-4 0,11-12 1 0,-8 11 6 15,8-11-5-15,-13 11-4 16,13-11 0-16,-11 11-2 0,11-11 3 0,-13 12-3 0,13-12 2 16,-15 11-1-16,15-11-4 15,-13 12 8-15,13-12-7 0,-10 13 1 0,10-13 2 16,-12 7-1-16,12-7 5 0,-11 11-5 16,11-11-3-16,-13 8 4 0,13-8-1 0,-11 10 5 15,11-10-4-15,-14 10 2 0,14-10-6 0,-13 8 7 16,13-8 1-16,-14 11-2 15,14-11-2-15,-15 8 5 0,15-8-3 0,-16 11 4 0,16-11-1 16,-14 7 0-16,14-7-1 16,-16 10 0-16,16-10 1 0,-15 10-5 0,15-10 8 15,-20 9-5-15,20-9 5 0,-16 10 1 16,16-10-9-16,-20 8 6 0,13-3 1 0,7-5-4 16,-19 10 0-16,19-10 5 15,-16 7-4-15,16-7-5 0,-17 10 6 0,17-10-3 16,-15 8 3-16,15-8-1 0,-15 5-2 0,15-5 0 0,-14 10-4 15,14-10 6-15,-18 7-5 16,18-7 6-16,-16 10-2 0,16-10-5 16,-16 8 4-16,7-3-5 0,9-5 4 15,-18 9-1-15,18-9-2 0,-14 8 4 0,14-8-5 16,-18 10 4-16,18-10 1 0,-13 10-1 16,13-10-2-16,-16 10-4 0,16-10 4 0,-15 7-1 15,15-7 4-15,-15 10-6 0,15-10 6 0,-15 9-3 0,15-9 0 16,-13 9-3-16,13-9 3 15,-14 10 5-15,14-10 4 0,-18 9-5 0,18-9 5 16,-13 12 1-16,4-6-2 16,9-6-2-16,-15 10 1 0,15-10 1 0,-14 12 6 0,14-12-11 15,-16 11 6-15,16-11 5 16,-14 12-14-16,14-12 21 0,-16 10-21 0,16-10 1 16,-12 9-2-16,12-9-2 0,-13 12 7 0,13-12-2 0,-13 11-2 15,5-4 1-15,8-7-1 16,-14 12 3-16,14-12-3 0,-15 13 1 0,5-6-4 15,10-7 3-15,-16 12 0 16,8-2 2-16,-4-3-1 0,12-7 1 0,-20 16-4 0,11-6 2 16,9-10 0-1,-19 13 3-15,11-7-2 0,8-6-1 0,-21 15 2 0,12-8-5 16,9-7 4-16,-15 12-1 16,15-12-2-16,-17 11 4 0,9-5-2 0,8-6 0 0,-13 11-1 15,13-11-2-15,-11 12 2 0,11-12-1 0,-12 10 1 16,12-10 0-16,-8 9 1 15,8-9 2-15,-12 9-3 0,12-9 1 0,-12 12 0 16,12-12-1-16,-17 13-5 0,8-6 3 16,9-7-2-16,-19 14 2 0,9-6 1 0,0 1 4 15,-2-1-6-15,12-8 1 16,-22 15 3-16,11-7-6 0,1 0 5 0,-3 1-2 16,13-9 1-16,-19 13 0 15,6-6 0-15,13-7 1 0,-17 14 2 0,9-9 1 0,8-5-2 16,-18 13 0-16,18-13-5 0,-14 9 3 0,14-9 3 15,-13 9-1-15,13-9 0 0,-11 10 0 16,11-10 0-16,-13 7 0 0,13-7 3 16,-10 10-3-16,10-10-2 0,0 0 2 15,-14 10-4-15,14-10 7 0,-12 9-3 0,12-9 6 16,0 0-8-16,-14 11-2 0,14-11 10 16,-13 10-5-16,13-10-2 0,-15 8 3 0,15-8-2 15,-15 11-1-15,15-11 1 0,-18 10 4 0,6-5-4 16,12-5 2-16,-16 12 1 15,6-7-6-15,10-5 3 0,-18 10-2 0,18-10-1 0,-16 11 6 16,16-11-3-16,-17 11-3 16,17-11 3-16,-16 4 2 0,16-4 1 0,-12 8 1 15,12-8-7-15,-10 7 3 16,10-7 0-16,0 0 0 0,-18 11 4 0,18-11-1 0,0 0-3 16,-16 9 4-16,16-9 1 15,-13 9-1-15,13-9-6 0,-17 9 5 0,17-9-1 16,-17 8-1-16,17-8 2 0,-18 10-3 0,18-10 4 0,-20 10-3 15,10-2-2-15,10-8 5 16,-22 9-1-16,14-4 1 0,8-5-1 0,-19 12-2 16,19-12 2-16,-18 10-3 15,18-10-1-15,-14 7 5 0,14-7-5 0,-15 10 6 0,15-10-4 16,-13 9 1-16,13-9-5 16,-12 9 3-16,12-9-3 0,-13 10 6 0,13-10-3 15,-10 7 1-15,10-7 2 0,-11 10-4 0,11-10 1 16,-13 10 5-16,13-10-3 0,-10 10 1 15,10-10-2-15,-13 10-7 0,13-10 6 0,-11 8 2 16,11-8-5-16,-12 11 3 16,12-11-1-16,-11 8 5 0,11-8-6 0,-13 10 7 0,13-10-4 15,-13 10-1-15,13-10-6 16,-12 9 11-16,12-9-8 0,-10 9 6 0,10-9-1 16,-14 10-2-16,14-10-1 15,-12 8 1-15,12-8 0 0,0 0 0 0,-15 12-4 0,15-12 2 16,-11 7 2-16,11-7 3 0,-10 9-3 0,10-9-3 15,-11 10 8-15,11-10-5 16,-10 9 2-16,10-9-2 0,-10 10-2 0,10-10 4 16,0 0 16-16,-16 14-19 0,16-14 0 15,-12 11 1-15,12-11 1 0,-11 9-4 0,11-9 1 16,-13 12 0-16,13-12 2 16,-10 9 2-16,10-9 6 0,-11 10-8 0,11-10-6 15,-10 11 8-15,10-11-4 0,-11 10 2 0,11-10 3 0,-11 10-4 16,11-10-1-16,-10 11 5 15,10-11-3-15,-12 9 4 0,12-9-2 0,-14 14 0 16,14-14 3-16,-16 12 0 0,7-7 1 16,9-5-1-16,-19 15-5 0,8-7 8 0,3-1 2 15,8-7 4-15,-20 15-9 16,10-7 5-16,0-2-2 0,10-6 1 0,-17 13-1 16,8-6-4-16,9-7 1 0,-15 10-1 0,15-10-19 0,-12 10-20 15,12-10-48 1,-10 8-41-16,10-8-58 0,-10 4-125 0,10-4-467 0,0 0-71 15</inkml:trace>
  <inkml:trace contextRef="#ctx0" brushRef="#br0" timeOffset="62649.73">11642 6832 2201 0,'0'0'-83'0,"0"0"22"0,0 0 18 15,0 0 14-15,0 0 13 16,0 0 9-16,0 0 12 0,-23-1 27 16,23 1 5-16,0 0 9 0,0 0 6 15,0 0-8-15,0 0 0 0,-11-20 2 0,11 20-7 0,0 0-1 16,0 0 5 0,0 0 12-16,0-22-11 0,0 22 4 0,0 0-5 0,0 0-3 15,0 0-6-15,0 0-4 0,8-22-10 0,-8 22 7 0,0 0-5 16,0 0-4-16,8-16 1 15,-8 16-1-15,0 0-1 0,0 0-1 0,18-3 8 16,-18 3 7-16,0 0 7 16,0 0-2-16,0 0 0 0,21 17 1 0,-21-17-2 0,6 13 6 15,-6-13 3-15,7 15 0 16,-7-15-1-16,4 14 4 0,-4-14 7 0,0 0 5 16,2 20-5-16,-2-20 0 15,0 0 1-15,2 12-2 0,-2-12 0 0,0 0 2 16,0 0 7-16,0 0 6 0,0 0 6 0,2 18-8 0,-2-18-10 15,0 0-6-15,0 0-6 16,0 0-5-16,0 0-4 0,0 0-8 0,0 0-1 16,0 0-2-16,0 0-3 15,-13-52-2-15,13 52-4 0,0 0-1 0,-4-19-2 0,4 19-1 16,0 0-3-16,0 0-4 16,-2-19 7-16,2 19-5 0,0 0-4 0,0 0-2 15,0 0 0-15,0 0-4 0,0 0 0 0,0 0 2 0,9-16-3 16,-9 16 1-16,0 0 3 15,0 0-1-15,0 0 3 0,0 0-2 0,0 0 0 16,0 0 0-16,0 0 3 16,0 0 1-16,0 0 6 0,10 42 6 0,-10-42 2 0,0 0 8 15,0 0 6-15,0 0 4 16,-12 22 5-16,12-22 5 0,0 0-5 0,0 0-5 16,0 0 0-16,0 0-8 15,0 0-3-15,0 0-3 0,0 0-3 0,0 0-2 0,0 0-1 16,0 0-5-16,-32-29-2 0,32 29-4 0,0 0-3 15,-2-19 0-15,2 19-1 16,0 0-2-16,0 0-2 0,0 0 1 0,14-25-2 16,-14 25-2-16,0 0-2 0,19-5-2 15,-19 5-1-15,0 0 0 0,0 0 1 0,0 0 1 16,0 0 0-16,0 0 4 16,30 13-1-16,-30-13 1 0,0 0 2 0,0 0 2 15,2 15 8-15,-2-15-10 0,0 0 8 0,0 0 1 0,0 0 6 16,0 0-3-16,0 0 1 15,0 0-7-15,0 0-1 0,0 0-16 0,0 0-16 16,0 0-31-16,0 0-39 16,0 0-50-16,0 0-50 0,0 0-50 0,0 0-83 0,-40 0-165 15,40 0-450-15,0 0-379 16</inkml:trace>
  <inkml:trace contextRef="#ctx0" brushRef="#br0" timeOffset="64459.75">10911 7367 2702 0,'0'0'-173'0,"0"0"20"0,0 0 16 16,0 0 16-16,0 0 18 15,0 0 20-15,0 0 18 0,0 0 7 0,0 0 13 16,0 0 17-16,0 0 9 0,0 0 7 0,0 0 9 0,0 0 14 15,0 0 3-15,0 0 5 16,0 0 26-16,0 0-6 0,0 0 8 0,0 0 11 0,0 0 10 16,0 0 9-16,0 0-9 15,0 0 4-15,0 0-19 0,0 0 4 0,0 0 1 16,0 0 0-16,-29 3-1 16,29-3 0-16,0 0 4 0,0 0-8 0,-9-13 2 15,9 13-4-15,0 0-4 0,0 0-3 0,-6-12-1 0,6 12-8 16,0 0 1-16,0 0-9 15,0 0 5-15,0 0-8 0,0 0 2 0,0 0-10 16,0-22 2-16,0 22 2 0,0 0-4 16,0 0-7-16,0 0 4 0,0 0-2 0,0 0-4 15,17-10 0-15,-17 10 1 16,0 0 4-16,0 0 0 0,0 0 2 0,0 0 2 16,0 0 1-16,0 0 0 0,0 0 0 0,0 0-2 0,0 0 2 15,27 22 1-15,-27-22 3 16,0 0 10-16,0 0-1 0,0 0 1 0,2 15-1 15,-2-15-4-15,0 0 9 16,0 0 1-16,0 0 7 0,0 0 7 0,0 0 4 16,0 0 4-16,-14 24 3 0,14-24-6 15,0 0-1-15,0 0-2 0,0 0-8 0,0 0-6 16,0 0-2-16,0 0-4 16,0 0-4-16,0 0-4 0,0 0-2 0,0 0-3 0,0 0-2 15,0 0-5-15,0 0-3 16,-30-29-5-16,30 29-5 0,0 0-6 0,0 0 0 15,0 0-6-15,0 0 4 0,0 0-1 0,20-30-3 0,-20 30 0 16,0 0-2-16,0 0 6 16,0 0 0-16,0 0-1 0,0 0 0 0,0 0 5 15,0 0 1-15,0 0-2 16,36 26 1-16,-36-26 1 0,0 0 2 0,4 16 2 0,-4-16 8 16,0 0 5-16,0 17 6 0,0-17 0 0,0 0 1 15,0 0 8-15,0 0-3 16,-9 26 5-16,9-26 4 0,0 0 5 0,0 0-4 15,-9 11 2-15,9-11-5 0,0 0-3 16,0 0-5-16,0 0-2 0,-17 0 2 0,17 0-8 16,0 0 6-16,0 0-8 15,0 0 2-15,-23-19-2 0,23 19-2 0,0 0-3 16,-8-14 2-16,8 14-2 0,0 0-1 16,0 0 1-16,-4-18-4 0,4 18-2 0,0 0 1 15,0 0-2-15,0 0 0 0,19-15-2 0,-19 15 0 16,0 0-2-16,0 0 1 15,21-3 2-15,-21 3-6 0,0 0 2 0,0 0 2 0,0 0-1 16,0 0 1-16,26 12 3 16,-26-12 1-16,0 0-1 0,0 0 3 0,0 0 0 15,0 0 1-15,-5 20 0 16,5-20 2-16,0 0-5 0,0 0-6 0,0 0-17 0,0 0-29 16,0 0-47-16,0 0-56 15,0 0-71-15,-29 7-67 0,29-7-151 0,0 0-143 16,0 0-308-16,0 0-274 0</inkml:trace>
  <inkml:trace contextRef="#ctx0" brushRef="#br0" timeOffset="68089.82">10647 7525 2602 0,'0'0'-109'16,"0"0"19"-16,0 0 20 0,0 0 15 0,0 0 11 15,0 0 21-15,0 0 12 0,0 0 5 16,0 0 3-16,0 0 12 0,0 0 13 0,0 0 6 16,0 0-7-16,0 0 12 0,0 0-4 0,0 0-6 15,0 0 3-15,0 0-8 0,0 0 5 16,0 0-6-16,0 0-2 0,0 0-3 0,0 0 12 15,26-32-13-15,-26 32 5 16,0 0 5-16,0 0 5 0,0 0 3 0,0 0 7 0,0 0 5 16,0 0 1-16,0 0 3 15,0 0 4-15,0 0 3 0,0 0-2 0,0 0 9 16,0 0-6-16,0 0 5 16,0 0 7-16,0 0 2 0,0 0-3 0,0 0-2 0,0 0-7 15,0 0 3-15,0 0-4 0,0 0 3 0,0 0-7 16,0 0-8-16,0 0-4 15,0 0-4-15,0 0-2 0,0 0-1 0,0 0 0 16,0 0-2-16,0 0-4 0,0 0-1 16,0 0-1-16,0 0 0 0,0 0-4 15,-49-2-1-15,49 2-2 0,0 0-2 16,0 0 0-16,0 0-3 0,0 0-3 0,0 0 1 16,0 0-3-16,0 0 0 0,0 0-4 0,0 0 1 0,0 0-1 15,0 0 2-15,0 0-2 16,0 0 1-16,0 0 2 0,0 0 2 0,0 0 3 15,0 0 3-15,0 0 6 16,0 0 8-16,0 0 0 0,17 45 8 0,-17-45 4 0,-7 12 5 16,7-12 15-16,0 0 3 15,-10 13 1-15,10-13-8 0,0 0-4 0,0 0-11 16,-13 7-18-16,13-7-11 0,0 0-21 16,0 0-26-16,0 0-37 0,0 0-53 0,0 0-68 15,0 0-82-15,0 0-169 0,-17-21-163 0,17 21-276 16,0 0-255-16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09:58:04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3638 13727 174 0,'0'0'58'0,"0"0"-9"0,-10 10-3 16,10-10 13-16,0 0-2 0,0 0-8 16,0 0-4-16,0 0 0 0,0 0 20 0,0 0-2 15,0 0 14-15,0 0 3 0,-8 12 16 16,8-12 9-16,0 0 4 0,0 0 22 0,0 0-8 16,0 0-6-16,0 0-11 0,0 0-15 0,0 0-4 15,0 0-11-15,0 0-5 16,0 0-6-16,0 0 8 0,0 0-21 0,0 0-4 0,0 0-3 15,0 0-12-15,0 0 5 16,0 0-10-16,0 0-5 0,26-44 4 0,-19 36-9 16,-7 8 0-16,15-20 1 15,-7 9-10-15,1 2 0 0,-3-2 1 0,3-1-7 16,-9 12 0-16,15-20-6 0,-9 13 11 16,-6 7-17-16,12-13 3 0,-12 13-6 15,12-12 3-15,-12 12-2 0,10-5-1 0,-10 5 4 0,0 0 8 16,0 0 2-16,0 0 11 15,0 0 6-15,25 13-4 0,-25-13-6 0,9 15 13 0,-9-15-5 16,2 17-1-16,-2-17-5 16,4 19-4-16,-4-19-1 0,4 18 6 0,-4-18-6 15,5 18-10-15,-5-18-22 16,2 20-16-16,-2-20-30 0,4 17-24 0,-4-17-31 16,4 16-38-16,-4-16-56 0,0 0-367 0,2 19 214 0</inkml:trace>
  <inkml:trace contextRef="#ctx0" brushRef="#br0" timeOffset="629.66">3793 13661 1605 0,'0'0'-73'0,"-4"-18"7"16,4 18 18-16,0 0 12 0,0 0 12 0,0 0 5 15,0 0 7-15,-5-13 3 0,5 13-1 16,0 0 1-16,0 0 11 0,0 0 17 0,0 0-2 16,0 0 7-16,0 0 11 0,0 0-10 0,0 0 13 15,0 0 2-15,-8 55-4 16,6-38-4-16,2 3 6 0,-3 1 4 0,1 5 1 15,0 0-6-15,-2 4-6 0,2 0 3 16,0 0-9-16,2 4 12 0,-2 5-11 0,0-1 2 16,2 0-4-16,-2 3 2 15,0 0-5-15,2 1 4 0,-2-1-7 0,0 4 2 16,0 0-1-16,-2 0-3 16,2 6-2-16,-2-2 1 0,0 1-4 15,0 2 0-15,0-3 3 0,-2 3 2 0,-1-2-10 0,3 0 10 0,-2-1-15 16,-1 5 13-16,3-1-1 15,-2-1-1-15,-1 0 1 0,1 1-1 0,2 0-4 16,-2-2-2-16,2 0 3 0,-1 1-4 16,-2 0 6-16,3 0-4 0,0-2-8 0,-2 5 13 15,2-4-3-15,0 0 8 16,-3 2-7-16,0 1-3 0,3-1-4 0,-2 0 0 16,2 0 5-16,-3-3 6 0,3 1-11 0,-2 1 6 0,2-2-4 15,0 3-1-15,-1 1 4 16,1-3-5-16,-1 2 6 0,1-2-1 0,2 0-11 15,-2-2 6-15,0 3 3 16,0-9-15-16,2 8 1 0,-2-1 5 0,0-6-8 16,1 0-4-16,-2 2 3 0,3-5-5 15,0 4-8-15,0-4-1 0,0-1 0 0,2-2-17 16,-2 0-17-16,2-5-14 16,-2 0-43-16,2-5-60 0,-2 0-144 0,0-1-159 15,0-7 354-15</inkml:trace>
  <inkml:trace contextRef="#ctx0" brushRef="#br0" timeOffset="2164.9">940 16105 1358 0,'0'0'38'16,"-16"-6"11"-16,16 6-10 0,0 0 14 0,0 0-3 0,-17-7-7 15,17 7 4-15,0 0-11 16,0 0 6-16,-10-8-11 0,10 8 10 0,0 0 1 16,0 0 0-16,0 0 1 0,0 0-7 15,0 0 7-15,0 0-3 0,0 0-10 16,0 0 1-16,0 0-6 0,0 0 0 0,33-22-4 0,-17 19 2 15,-16 3-14-15,34-3 7 16,-14-1-8-16,7 0 7 0,0 3-4 0,6-3-10 16,-1 0 9-16,0 2-7 15,9-1 1-15,1-2 2 0,-2 3-6 16,9 1-3-16,0-3-3 0,-1 2-12 0,9 0-2 16,-6 2-2-16,8-3-20 0,3 3 3 15,-1 0 3-15,3-3 2 0,-4 3 6 0,5-3 4 0,-2 2 0 16,0 1 2-16,1-3 3 15,1 0 7-15,1 0-7 0,1-1 6 0,18 0 13 0,-11 0-5 16,-7 0 12-16,-2 2-1 16,3 0-9-16,-5-4 14 0,3 5 2 0,-1-3 2 15,-2 2-12-15,3 1-8 16,0 1 15-16,-2 0-7 0,-1 0 2 0,1-3 3 16,-3 6-10-16,1-3-1 0,-3 1-5 0,2 1 0 0,-1-2-5 15,-2 2 15-15,1 0-9 16,-1-1 4-16,1 5-5 0,0-5 5 0,3 2-2 15,1 1 7-15,1 0 2 16,1 2-7-16,2-3 5 0,-2-1-2 0,1 2-2 0,-1-1-1 16,1 3 17-16,20-1-10 15,-14-3 4-15,-6 3 8 0,19 3-5 0,-12-4 8 16,-8 0-1-16,-2 0-7 16,-1 0-6-16,3-1 10 0,-4 1-2 0,1 0-16 15,-1 0 11-15,3 0 6 0,-1-1-14 0,0 1-2 0,1-2 12 16,-1 0-8-16,1 1 7 15,-1-1 0-15,1 1-2 0,-3 0 2 16,5 1-4-16,-3-1 4 0,-2 0 4 16,1 0-1-16,-1 3-1 0,-1-2 14 0,-3-1-20 15,0 1 1-15,-4 3-3 0,-5-4-4 16,0 1 5-16,-4-1 0 0,3 2 2 0,-5-2-5 16,1 1 7-16,-4-2-3 0,-1 2 7 0,-2-2-10 15,-2 0 4-15,0-2 0 16,-3 2 5-16,1 0-6 0,-2-1-5 0,-1-1 10 15,-5 0-4-15,2 2 1 0,-1-2 5 16,-1 0-9-16,-4 0 5 0,2 0 27 0,-3-2-24 16,-19 2 10-16,34 0-3 15,-20 0 9-15,-14 0 2 0,26 0 7 0,-26 0-10 16,19 0 4-16,-19 0-13 16,0 0-18-16,21-3-24 0,-21 3-17 0,0 0-23 15,0 0 1-15,11-9-3 0,-11 9-1 0,0 0 4 0,0 0 3 16,0 0 6-16,0 0 9 15,0 0 14-15,0 0 5 0,-34-22 4 0,34 22 4 16,-15-7 8-16,15 7 7 0,-20-8 12 16,20 8 2-16,-18-8 1 0,18 8 17 0,-20-10 1 15,20 10 6-15,-16-7 6 16,16 7 9-16,-17-8 15 0,17 8-6 0,-13-7 4 16,13 7-6-16,0 0-2 0,-17-7-17 0,17 7 2 15,0 0 1-15,-12-7 2 0,12 7-10 16,0 0-1-16,0 0-1 0,0 0-9 15,0 0 0-15,-16-9 3 0,16 9-11 16,0 0 4-16,0 0-36 0,0 0 8 0,0 0-3 16,0 0 3-16,0 0-12 15,0 0 7-15,0 0-1 0,50 19 3 0,-50-19-9 0,16 13 6 16,-7-7-1-16,-9-6 7 16,14 15 1-16,-7-7 3 0,-7-8 0 0,9 19 5 15,-9-19-4-15,2 20-11 0,-2-20-37 0,-7 23-40 16,-2-11-61-16,-1 0-160 0,-3-1-304 15,-3 0 166-15</inkml:trace>
  <inkml:trace contextRef="#ctx0" brushRef="#br0" timeOffset="4089.88">2905 15211 1761 0,'0'0'-61'0,"0"-21"8"0,0 21 3 0,3-19 6 16,-3 19 2-16,5-17 3 15,-5 17 12-15,10-17 5 0,-10 17 17 16,10-15 3-16,-4 8 19 0,-6 7-1 16,16-16 2-16,-8 11 6 0,-8 5 1 0,21-14-3 0,-10 7 3 15,-11 7-4-15,27-7-3 16,-12 4 0-16,2-1-6 0,2 3 0 0,2-1-1 16,0 2-9-16,5 0 5 0,-1 0-4 0,5-2-3 15,2 2-3-15,2-3-1 16,1 3-1-16,1 3 7 0,7-6-9 0,-1 3 1 0,0 0 2 15,3-1-7-15,1 1 1 16,1 0 0-16,-3 0-4 0,5-3 6 0,-3 3-5 16,3 0-6-16,3 0 2 15,9-3 11-15,0 3-6 0,1-4 5 0,-1 2 7 0,3 2-7 16,-5-2 7-16,-1 2-7 16,-4-1 2-16,-5 2 0 0,-1 3-7 0,1 0 2 15,-5 2-3-15,-1 2 1 0,3 5-2 0,-5 6 9 16,-5-4 0-16,-7 2 0 15,-1 4 10-15,-6-1-2 0,2 7 7 0,-5-2 13 0,-2 4 2 16,-2-1 4-16,-3 2 10 16,0 2-11-16,-4 0-3 0,-4 3 2 0,0-1 0 15,0 1-6-15,-2-2 1 16,-2-1-11-16,2 3 8 0,-2-3 2 0,2 0-8 0,0 0 10 16,1-3 2-16,-1 1-4 0,3-2 2 0,1 0 7 15,0-1-12-15,2-1 2 16,5 3 1-16,2-2-7 0,0 0 2 15,1-3 5-15,4 0-10 0,-1 0-5 0,2-1 12 16,2-1-10-16,1-2 2 0,-1 1 4 0,2 0-8 16,2 0-4-16,-1-2 15 15,0-1-9-15,1 1-3 0,1 1 0 0,0 2 1 16,-2-3-1-16,2 1 6 16,-3 3-10-16,1-1-1 0,2 1 6 0,1 5 2 0,-5-6 0 15,0 3-2-15,-2 1-6 0,1-1 15 0,-1 0-9 16,-4 2 0-16,2-1-3 15,-4-1-3-15,-1 1 10 0,-2-2-6 16,-2 1 6-16,-5-3 8 0,-2 3 12 0,-2-4 2 16,-2 2 10-16,-6 0 1 0,-2 2 1 0,-5 0-3 15,-4 1-5-15,-6-1 2 16,-5-3 1-16,-4 4-13 0,-6-2 4 0,-2-3-8 16,-4 0-3-16,0-2-1 0,-4 0 1 0,-1-3-3 0,1-3 0 15,-1 0 3-15,3-1-11 16,3-5 3-16,1 1-3 0,0-3-1 0,-1 1-7 15,3-2 1-15,-2 0 4 16,4 0 2-16,2-2-7 0,0 0 1 0,2-2-4 0,2 0-7 16,-1 1-3-16,1-1 2 15,0 0-32-15,0 0-7 0,-1 0-15 0,3 0-17 16,-5 0-10-16,4 0 4 16,-1 0 0-16,-2 0 7 0,0 0 18 0,-2 0 1 15,3 3 19-15,-1-3 12 0,-2 0 18 0,2 1 6 0,-2-1 14 16,2 0 6-16,0-1 17 15,-2 1-16-15,2-3-4 0,1 2 4 0,-1-3 2 16,0 0-8-16,2 0 3 16,3-3 6-16,-5-1-7 0,2-2-2 15,-1-1 3-15,2 0-3 0,2 0 7 0,-1-3 7 16,5 2-3-16,-3-1-3 0,5 2-4 0,-1-3-12 16,-3-1 3-16,6 0-6 0,-2 1 6 0,1 1 3 15,0 0-12-15,-2-2 5 0,3 1-4 16,-3 1-6-16,1-1 11 0,0 1 5 15,1 2 3-15,-3-3 2 0,2 3 3 16,-2 1 7-16,-1 1 6 0,3-1 1 0,-5 0 9 16,2 1-3-16,2-1-5 15,-4 1 4-15,3-1 3 0,-3 3-5 0,0-3 0 0,1 1-7 16,-1-5 9-16,-2 3 0 16,1 0 2-16,4-1-2 0,-2-1-4 0,1 0-2 15,3 0-1-15,3-4-3 0,0 2 1 0,4 1-6 0,0-5-8 16,3 2-9-16,0-2-13 15,5-3 10-15,-1 3-9 0,1-2 15 0,4 2-7 16,-3 2-2-16,3-2 5 16,2 0 5-16,-3 2-5 0,1-2 1 0,0 0 8 15,0 2-3-15,0-1-4 0,-2 2-2 16,2 0 14-16,-4 1-5 0,0 0-2 0,0 0 1 16,-3-3 2-16,-1 3-2 0,-6-2-7 15,2 2 9-15,-2-1-16 0,-2 3 1 16,-2-2 4-16,-1-3 8 0,-3 3-9 0,6 0 2 0,-6-2 1 15,3 0-5-15,-3 2-2 16,4-3 9-16,-2-1 3 0,3 4-5 0,1-2-5 16,2 0 8-16,-2-1-3 15,4 3 1-15,1-2-1 0,0 0-3 16,2-2 0-16,-1 0 0 0,2 2-1 0,4-2-2 16,0-2 5-16,4 4-2 0,0-3 0 0,4 0-4 15,0 1 1-15,6-6 3 0,0 2 2 0,4 1-5 16,2-2 5-16,0 2-2 15,3 0-3-15,2-4 6 0,2 4-6 0,-1-3 5 0,2 5-2 16,-1-1-2-16,2 0 4 16,0 0 2-16,1 0 1 0,1 2 2 0,0-1 2 15,0 1-6-15,1-1 6 16,-3 1-3-16,2 5 2 0,-4 2 4 0,3-2-12 0,-4 0 6 16,2 4 0-16,-5-3-3 0,1 5-1 0,-1-1 3 15,0 2-4-15,-3-1 2 16,2 3-5-16,-14 5 7 0,20-12-1 15,-11 7 11-15,-9 5-12 0,17-10-2 0,-17 10 2 16,19-4-7-16,-19 4-18 0,19-4-17 0,-19 4-37 16,23-1-33-16,-23 1-45 15,24 0-65-15,-24 0-466 0,25 1 65 16</inkml:trace>
  <inkml:trace contextRef="#ctx0" brushRef="#br0" timeOffset="8000.07">5575 13701 1913 0,'-19'4'-83'0,"19"-4"13"0,-15 9 4 0,15-9 12 15,-15 8 16-15,15-8 8 0,-14 8 0 16,14-8 8-16,-13 7 1 0,13-7 3 15,-11 10 4-15,11-10 7 0,0 0 4 16,-10 9 3-16,10-9 0 0,0 0 7 0,0 0 3 16,-2 17 5-16,2-17 4 0,0 0 1 15,0 0-5-15,14 17-3 0,-14-17-2 0,0 0-1 16,13 15 7-16,-13-15 3 16,11 9-4-16,-11-9 1 0,12 12 9 0,-5-4 4 15,-7-8 9-15,12 12-2 0,-12-12 6 0,11 13 2 0,-4-6 10 31,-7-7 4-31,8 17-2 0,-8-17 4 0,6 15 9 16,-6-15 3-16,0 16 1 0,0-16-7 0,0 0-8 16,-8 25-3-16,8-25-3 0,-13 13-4 0,4-6-6 0,9-7-1 15,-16 10 5 1,16-10-20-16,-21 8-20 0,21-8-37 0,-22 4-44 16,22-4-40-16,-16-4-70 0,16 4-141 0,-18-8-308 0,18 8 142 15</inkml:trace>
  <inkml:trace contextRef="#ctx0" brushRef="#br0" timeOffset="8376.06">5806 13832 1748 0,'27'0'-46'0,"-27"0"21"0,0 0 3 0,0 0 6 16,23-4-1-16,-23 4 10 0,20-2 12 0,-20 2 7 15,20-5 11-15,-4 2-3 16,1-1 15-16,0 1 10 0,0-1-1 0,3-2 21 15,2 3-12-15,-1-1-8 0,0 0-1 16,4-1-3-16,-3 0-4 0,-1 2-9 0,-2-1 2 16,0 2-18-16,-2-2-12 15,-17 4-9-15,31-4-21 0,-17 3-25 0,-14 1-18 16,25-3-13-16,-15 2-18 0,-10 1-19 0,20-2-26 0,-20 2-32 16,14-4-256-16,-14 4 408 15</inkml:trace>
  <inkml:trace contextRef="#ctx0" brushRef="#br0" timeOffset="9319.87">6577 13659 1228 0,'0'0'37'0,"0"0"18"0,0 0 22 16,0 0-10-16,0 0-5 15,0 0-11-15,0 0 9 0,0 0 6 0,0 0 5 0,0 0 9 16,0 0 17-16,0 0-9 16,0 0 15-16,-5 63-2 0,5-42 9 0,0 2 1 15,0 3 0-15,2 3-9 16,1 0-7-16,-3 4-5 0,4-2-6 0,-2 2-9 0,2-3-6 16,-2 0-11-16,0 0-4 0,4-2-6 0,-4-2-3 15,2-1-7-15,0 0-10 16,0-7-13-16,-2 0-9 0,0-3-31 0,2 0-19 15,-4-15-45-15,4 22-41 0,-4-22-36 16,0 15-20-16,0-15-23 0,0 0-137 0,0 0-342 16,0 0 67-16</inkml:trace>
  <inkml:trace contextRef="#ctx0" brushRef="#br0" timeOffset="9589.9">6526 13861 1999 0,'0'0'-22'16,"2"-29"11"-16,2 15-5 15,-4 14-13-15,6-23-9 0,1 13-2 0,-1-2-16 16,-6 12 7-16,15-23 6 0,-4 14 13 16,-1-1 4-16,0 1 9 0,-10 9 12 0,24-17 15 15,-12 13 5-15,-12 4 22 16,24-4-1-16,-24 4 0 0,21 4 7 16,-21-4-7-16,22 11 5 0,-14-4-3 0,0 5 9 0,-8-12 14 0,6 21-2 15,-4-7 10 1,-2-14 5-16,-4 22 6 0,4-22 0 0,-10 29-4 0,4-18-10 15,-3 4-6-15,-2-5-8 16,1-1-9-16,-1-2-14 0,11-7-39 0,-19 13-34 0,19-13-42 16,-19 3-51-16,19-3-72 15,0 0-170-15,-26-12-209 0,26 12 214 0</inkml:trace>
  <inkml:trace contextRef="#ctx0" brushRef="#br0" timeOffset="9839.7">6799 13505 1625 0,'0'0'-16'0,"0"0"16"0,0 0 6 16,0 0 8-16,0 0 16 0,0 0 0 0,0 0 8 15,20 28 16-15,-20-14 16 0,0-14 22 16,5 32 6-16,-5-13 8 0,3-3 1 15,-1 6-3-15,-2-1-9 0,2-2-12 16,0 2-2-16,0-2-18 0,0 2-17 0,0 0-32 16,0-2-27-16,0 2-43 15,2-5-44-15,-2 2-48 0,0-4-89 0,-2-14-450 16,5 23 66-16</inkml:trace>
  <inkml:trace contextRef="#ctx0" brushRef="#br0" timeOffset="10276.84">7021 13734 2001 0,'4'-15'2'0,"-4"15"10"16,0 0 1-16,0 0-5 0,4-17 2 16,-4 17 1-16,0 0 6 0,0 0 12 0,0 0 16 0,0 0 21 15,-32 0 18-15,32 0 6 16,0 0 9-16,-23 14 10 0,23-14-7 0,-14 14-3 0,5-5-2 15,9-9-9-15,-13 19-9 16,7-10-7-16,6-9-7 0,-8 18-11 0,8-18-9 16,-4 16-10-16,4-16-6 15,0 0-8-15,0 17-38 0,0-17-7 0,0 0-16 16,0 0-5-16,16 8 2 0,-16-8-24 16,0 0 11-16,0 0 7 0,0 0-3 0,30-21 7 15,-30 21 16-15,13-13 12 0,-13 13 14 0,10-15 16 16,-6 5 23-16,-4 10 19 15,9-11 19-15,-9 11 0 0,0 0 2 0,13-15 0 0,-13 15-4 16,0 0-7-16,0 0 12 16,0 0 6-16,12-4-6 0,-12 4-6 0,0 0-8 15,0 0-7-15,0 0-5 16,13 29-8-16,-13-29-8 0,7 14-7 0,-7-14-17 0,8 18-18 16,-8-18-24-16,8 13-32 0,-4-3-42 0,-4-10-45 15,11 13-36-15,-7-7-35 16,-4-6-74-16,0 0-607 0,13 10-291 0</inkml:trace>
  <inkml:trace contextRef="#ctx0" brushRef="#br0" timeOffset="10869.87">7133 13689 2629 0,'0'0'-108'16,"0"0"25"-16,13-32 15 0,-13 32 0 0,0 0 23 0,0 0 17 16,0 0 18-16,0 0 8 15,0 0 7-15,0 0 7 0,0 0 22 0,0 0 23 16,0 0 3-16,0 0 10 16,0 0-4-16,0 0-12 0,21 36 3 0,-21-36-3 0,4 21-4 15,-4-21-2-15,4 23-12 0,-4-23 0 0,5 21 9 16,-1-10-14-16,-4-11-1 15,2 17 3-15,-2-17-14 0,4 15 8 0,-4-15-11 0,0 0 5 16,5 20-3-16,-5-20-2 16,0 0-3-16,0 0-9 0,0 0-12 0,0 0 9 15,0 0-6-15,0 0-2 16,0 0-3-16,0 0 7 0,18-41 0 16,-18 41 5-16,2-21 10 0,-2 21 5 0,6-18 12 0,-6 18 7 0,6-18 9 15,-6 18-5-15,2-12-5 16,-2 12 15-16,0 0 18 0,0 0 13 15,14-10 7-15,-14 10 1 0,0 0-4 16,0 0-4-16,0 0-8 0,24 26-9 0,-24-26-6 0,12 17-11 16,-5-5-14-16,1-2-17 15,-2 3-32-15,-6-13-41 0,13 20-40 0,-6-10-58 16,1-1-46-16,-8-9-55 16,10 14-108-16,-6-9-545 0,-4-5-301 0</inkml:trace>
  <inkml:trace contextRef="#ctx0" brushRef="#br0" timeOffset="11159.57">7425 13788 2790 0,'8'-9'24'0,"-8"9"31"0,0 0-22 15,9-12-19-15,-9 12-29 16,0 0-18-16,13-11 1 0,-13 11-3 0,0 0 2 16,10-13-5-16,-10 13 0 0,7-12 1 15,-7 12 18-15,6-12 0 0,-6 12 8 0,0 0-2 16,6-21 7-16,-6 21-6 0,3-15 2 0,-3 15 13 15,0 0-14-15,2-17 16 16,-2 17 5-16,0 0 20 0,0 0-5 0,0 0 21 0,0 0 40 16,0 0 18-16,0 0 28 15,0 0-1-15,0 0-3 0,0 0 4 0,0 0-1 16,0 0-18-16,-19 45-11 16,19-45-10-16,0 30-16 0,2-13-9 0,2-2-16 0,0 0-17 15,3 2-27-15,3-4-37 0,1 3-50 0,3-3-74 16,6 1-61-16,-6-9-134 15,6 1-620-15,1-5-415 0</inkml:trace>
  <inkml:trace contextRef="#ctx0" brushRef="#br0" timeOffset="12259.83">11941 13981 2842 0,'0'0'-132'0,"0"0"13"0,0 0 9 16,0 0 3-16,0 0 1 15,2-32 11-15,-2 32 6 0,4-22 19 0,0 9 4 16,1 0 21-16,-1-3 19 16,2 3 16-16,0-2 22 0,1 1 20 0,1-3 16 15,2 4 5-15,-3 1 11 0,-1-1-17 0,-6 13-1 0,15-22-6 16,-7 12-10-16,-8 10 2 15,9-13-5-15,-9 13-9 0,10-9 14 0,-10 9-7 16,0 0 11-16,0 0-2 16,0 0-5-16,25 20-11 0,-22-7 10 0,-1 5-1 0,5-2-4 15,-5 5-7-15,2 3-4 16,-1-4-5-16,-1 5-23 0,-2 2-20 0,2-2-33 16,-1-1-19-16,1-1-41 0,-2-4-63 0,0 2-153 0,2-3-209 15,-2-1 258-15</inkml:trace>
  <inkml:trace contextRef="#ctx0" brushRef="#br0" timeOffset="12829.57">11968 13927 1629 0,'-7'-16'3'0,"7"16"5"15,0 0-1-15,0 0-4 0,0 0 4 0,0-20 1 16,0 20 14-16,0 0-1 0,0 0 14 16,0 0 0-16,0 0 10 0,0 0 6 0,0 0 2 15,0 0 2-15,0 0-1 16,20 53-11-16,-16-35 4 0,0-1-12 0,4 5 5 16,-5 5 1-16,3 0-2 0,-2 1 1 0,2 5-2 0,-3 3-12 15,3 2-2 1,-1 1-1-16,0 1-5 0,-2 3 2 0,1 1 0 0,-2 7-1 15,2 1-8-15,-2 2-10 16,2-1 11-16,-4 4-25 0,0 2-2 0,0 2-12 0,0 0-10 16,0 1 7-16,2 22 13 15,-2-13-10-15,4-10 10 0,-2 20 2 0,-2-10-5 16,2 10-2-16,-1 0 3 16,-1-14-2-16,3-8 1 0,0 1 4 0,-1-1 4 0,0-2-10 15,0-1 8-15,-1 2 17 0,1-3-3 0,2-1 1 16,1-3 12-16,1 3-2 15,-1-3 12-15,-2 2-12 0,3 0 1 0,1-1 13 16,0-3-6-16,-1-1 10 16,1 0-1-16,-1-8-4 0,-1 2-1 0,0-1 3 0,0 0 3 15,-1-1-11-15,0 0-1 16,0 2 7-16,1-5 4 0,-3 4-10 16,3-2 3-16,-2-2 0 0,-1 3 1 0,2-2-2 0,0-2 0 0,-2 2 2 15,3-1 3-15,-1-1 0 16,0 0 4-16,2-2-8 0,-2 2 2 0,1-1-9 15,-1-1-5-15,2 0-9 16,-1-3-26-16,0-1-18 0,-1 0-14 16,3-1-31-16,-3 0-27 0,-1-2-52 0,1-5-131 15,0 3-340-15,-2-6 133 0</inkml:trace>
  <inkml:trace contextRef="#ctx0" brushRef="#br0" timeOffset="13859.73">8964 16303 1797 0,'34'-5'-42'0,"-2"1"27"0,-1 2 16 0,1 0-1 0,0 1 17 16,-1-4-6-16,10 2 9 16,-1-1 18-16,2 2 9 0,3 0 14 0,-3-1 13 15,3-1-1-15,-1 1 9 16,3 2-15-16,-1-3 0 0,1 2-15 0,-1 0-3 0,1 2-8 16,2-1-11-16,-4-1-9 0,1 2-3 0,1-3-12 15,-1 2-1-15,1 1-13 16,-1-3 2-16,1 3 0 0,1-1-6 0,5 1-1 0,5-2-1 15,3 2-1-15,0-2 4 16,3 0 8-16,-3 0-9 0,3 2 6 0,-1 0 0 16,3 0 1-16,-3 0 1 15,0 0-10-15,3 2-1 0,-1 0-7 0,2-2-13 16,-4 2-11-16,4 0-9 0,-2-2-4 16,0 1-7-16,2-1 4 0,4 0 3 0,22 3 2 15,-2-3 14-15,1 0 15 0,-14 0 18 0,-11 0 0 16,25 1 12-16,-17-1 13 15,-7 0-12-15,23 0 8 0,2 0 4 0,-17 0-2 0,-6 0-3 16,24 3-7-16,-18-1 2 16,-9-1-2-16,0 1-5 0,2 0 4 0,18 2-2 15,-11-3 10-15,-11 3 7 16,4 0 8-16,-6-2 21 0,3 2 26 0,-1-4-1 0,-4 6 7 16,4-5 0-16,-4 1-11 0,1 1-3 0,-1 0-15 15,-2-1-7-15,3 0-17 16,-3 1 11-16,2 1 1 0,-4 1-12 0,0-2-8 0,-1 1-10 15,0 0 2-15,-9-1 7 16,0 1-4-16,0 0 2 0,3 0 0 0,-3 2-1 16,-2-5-9-16,3 3-2 15,-2 2-18-15,-4-4-23 0,0 2-54 0,-7-2-64 0,-5 0-190 16,-3 0-314-16,-5 0 104 0</inkml:trace>
  <inkml:trace contextRef="#ctx0" brushRef="#br0" timeOffset="17849.93">14254 13348 2181 0,'0'0'-112'0,"0"0"34"16,0 0 19-16,0 0 9 0,0 0 29 0,0 0 18 0,0 0 25 15,0 0 20-15,0 0 31 16,0 0 19-16,0 0 16 0,0 0 4 0,0 0 7 16,0 0-12-16,0 0-13 15,0 0-7-15,0 0-11 0,0 0-8 0,0 0-7 16,0 0-11-16,0 0 0 0,0 0-10 16,-40-4 1-16,40 4-6 0,-27 0-6 0,27 0 0 15,-25-1 0-15,25 1-8 0,-27-3-1 0,27 3-4 16,-23-1 2-16,23 1-8 15,-20-2 4-15,20 2-2 0,0 0-6 0,-24-3-5 0,24 3-4 16,0 0-5-16,0 0-3 16,-21 3-2-16,21-3 0 0,0 0 5 0,-15 11-1 15,15-11 1-15,-6 15 4 16,6-15-10-16,-8 23 11 0,4-10-2 0,2 2 3 0,2-15 0 16,-7 33 6-16,5-14-3 0,0 0 2 0,0 1 1 15,-2 2-3-15,4 1 5 16,0 0 3-16,-2-1-1 0,2 1 2 0,0 0 1 0,2-2 1 15,-2 0-4-15,4 0 0 16,-4-2-4-16,0 1-1 0,2-5-7 16,-2-15-10-16,0 24-14 0,2-12-28 15,-2-12-49-15,2 19-41 0,-2-19-77 0,0 0-189 0,-2 12-319 16,2-12-1-16</inkml:trace>
  <inkml:trace contextRef="#ctx0" brushRef="#br0" timeOffset="18029.87">13951 13730 2353 0,'2'-28'146'16,"-2"28"7"-16,0 0-36 0,0 0-53 0,11-17-52 15,-11 17-40-15,12-8-5 16,-12 8 2-16,15-9 1 0,-15 9-16 0,21-7-5 0,-21 7 3 16,20-11-9-16,-9 8 3 0,-11 3 1 0,25-6-17 15,-12 2-34-15,-2 3-67 16,-11 1-158-16,23-4-228 0,-12 2 252 0</inkml:trace>
  <inkml:trace contextRef="#ctx0" brushRef="#br0" timeOffset="18359.98">14374 13535 1602 0,'0'0'-35'0,"0"0"15"0,0 0 8 15,0 0 14-15,0 0 13 16,0 0 3-16,0 0 27 0,-28 31 7 15,20-20 13-15,8-11-3 0,-15 21 8 16,7-8-4-16,1 1 0 0,0-2 6 0,3 1-9 0,-1 3 4 16,5-16-11-16,-5 25-9 15,3-12-18-15,2-13-23 0,0 23-27 0,0-23-38 16,3 20-47-16,-3-20-91 0,6 15-422 16,1-10 163-16</inkml:trace>
  <inkml:trace contextRef="#ctx0" brushRef="#br0" timeOffset="18699.59">14456 13677 1975 0,'0'0'77'16,"0"0"-8"-16,0-20-21 0,0 20-45 0,0 0 6 0,0 0-12 16,0 0-5-16,-15-14 14 0,15 14 21 0,0 0-1 15,-19-3 18-15,19 3 10 16,0 0-4-16,0 0 20 0,-27 1 13 15,27-1 1-15,0 0-6 0,0 0-6 16,0 0-10-16,-17 9-12 0,17-9-8 0,0 0-11 0,0 0-2 16,0 0-10-16,0 0-4 15,0 0-6-15,0 0 3 0,23 37-8 16,-15-31 2-16,-8-6-4 0,22 12 4 16,-12-5-6-16,1 0 0 0,-11-7-3 0,17 12 3 15,-17-12-3-15,14 12-1 0,-14-12-4 0,10 11 5 0,-10-11 0 16,0 0 3-16,2 15-18 15,-2-15-15-15,0 0-19 0,0 0-27 0,0 0-15 0,-23 19-24 16,23-19-27-16,-11 6-61 16,11-6-80-16,-14-2-347 0,14 2 148 0</inkml:trace>
  <inkml:trace contextRef="#ctx0" brushRef="#br0" timeOffset="18919.5">14562 13649 1948 0,'0'0'16'16,"17"-2"5"-16,-17 2-10 0,0 0 8 0,0 0 5 0,23 8 13 16,-23-8 10-1,12 11 2-15,-12-11 7 0,7 17 4 0,-7-17-1 0,4 21 3 16,-4-21 10-16,0 26 0 16,0-26-13-16,-1 24-1 0,1-11-5 0,0-13-4 15,-6 25-9-15,6-25-29 0,-4 22-27 16,2-10-35-16,2-12-45 0,0 20-35 0,0-20-65 15,0 0-141-15,-2 19-296 0,2-19 148 0</inkml:trace>
  <inkml:trace contextRef="#ctx0" brushRef="#br0" timeOffset="19209.73">14869 13705 1787 0,'0'0'5'0,"20"-7"46"0,-20 7-7 0,14-5-9 0,-14 5-7 15,0 0-9-15,25-6 8 0,-25 6-1 0,19-4-12 16,-19 4 2-16,21-3 11 15,-8-1-11-15,-13 4-2 0,23-1 3 0,-23 1 1 16,25-6-8-16,-25 6-2 16,24-3-1-16,-24 3-42 0,21 0-38 0,-12-2-67 0,-9 2-131 15,0 0-260-15,18-2 290 16</inkml:trace>
  <inkml:trace contextRef="#ctx0" brushRef="#br0" timeOffset="19639.79">15155 13617 1494 0,'0'0'-20'0,"0"0"20"16,0 0 7-16,0 0 15 0,0 0 17 0,0 0 6 16,0 0 3-16,0 0 6 15,0 0-8-15,0 0 21 0,2 32-7 0,-2-32 2 0,0 0 5 16,-2 28 5-16,2-28-10 0,-2 25 11 15,2-25 11-15,0 33-10 0,0-14-2 16,0 2-4-16,0-1-5 0,0 2-5 0,0-2-7 16,0 4 1-16,0 2-13 0,0-4-1 15,2 0-3-15,-2-1-5 0,0 0-3 16,0 0-11-16,2-4-16 0,-2 2-13 16,2-3-23-16,0-1-20 0,-2-15-46 0,2 22-28 15,-2-14-73-15,0-8-129 0,0 17-311 0,0-17 131 0</inkml:trace>
  <inkml:trace contextRef="#ctx0" brushRef="#br0" timeOffset="19979.68">15096 13677 1789 0,'3'-11'-59'0,"-3"11"23"0,4-19 24 15,-4 19-5-15,7-19 14 16,-7 19 1-16,11-17 6 0,-7 7 7 0,-4 10 6 16,15-15 11-16,-15 15 5 15,17-13 6-15,-9 7 5 0,-8 6 15 0,21-9-8 0,-7 7 9 16,-14 2 3-16,24-4 4 16,-24 4 2-16,24 2-6 0,-24-2 5 0,23 8-4 15,-13-1 0-15,2 3 2 0,-12-10-6 0,14 15 2 16,-7-4 1-16,-7-11 0 0,7 21-2 15,-4-11 2-15,-3-10-2 0,2 21-5 16,-2-21-4-16,0 0-8 0,-12 26-11 16,7-18-17-16,5-8-30 0,-14 14-28 0,14-14-45 0,-16 13-30 15,6-9-36-15,2 0-66 16,8-4-108-16,-19 1-367 0,19-1 61 0</inkml:trace>
  <inkml:trace contextRef="#ctx0" brushRef="#br0" timeOffset="20289.66">15436 13209 1990 0,'6'-15'-31'0,"-6"15"25"0,0 0 9 0,7-13-9 16,-7 13 7-16,0 0 14 16,0 0 15-16,0 0 7 0,0 0 12 0,0 0-11 15,0 0 6-15,2 47 6 16,-4-28 14-16,2 2-6 0,-2 0-3 0,2 1 0 0,-3 4-7 16,3-1-10-16,0 1 4 0,-2 0-7 0,2 0 1 15,-2-2-21-15,2-3-29 16,0-1-33-16,0 2-35 0,0-2-48 0,-2-5-93 0,2-15-459 15,0 28 78-15</inkml:trace>
  <inkml:trace contextRef="#ctx0" brushRef="#br0" timeOffset="20719.68">15582 13559 1982 0,'0'0'-57'0,"0"0"6"0,0 0 7 0,0 0 6 0,0 0 9 16,0 0 6-16,0 0 16 16,0 0 17-16,0 0 7 0,0 0 23 0,0 0 18 15,0 0 11-15,0 0 11 16,0 0-8-16,-53 16-9 0,53-16 0 0,-8 15-12 0,8-15-6 16,-8 17-7-16,8-17 2 0,-4 15-8 0,4-15-8 15,0 0-4-15,0 21-5 16,0-21-12-16,0 0-15 0,0 0 6 0,6 19-24 0,-6-19-13 15,0 0-3-15,0 0-25 16,0 0-2-16,16 4-7 0,-16-4 1 0,0 0 2 16,0 0 9-16,0 0 13 15,24-20 9-15,-24 20 17 0,8-12 19 16,-8 12 2-16,9-17 23 0,-9 17 12 0,8-16 27 16,-8 16 27-16,8-13 14 0,-8 13-3 0,7-9 18 15,-7 9-9-15,0 0-8 0,0 0 16 0,13-8 7 16,-13 8-1-16,0 0-14 15,0 0-8-15,0 0-9 0,0 0-10 0,16 28-10 0,-16-28-17 16,4 18-20-16,-4-18-26 16,3 17-25-16,-3-17-45 0,7 16-36 0,-7-16-44 15,6 14-48-15,-6-14-136 16,4 13-404-16,-4-13-10 0</inkml:trace>
  <inkml:trace contextRef="#ctx0" brushRef="#br0" timeOffset="21269.62">15737 13603 2205 0,'17'-8'-18'16,"-17"8"9"-16,0 0 6 15,0 0 14-15,0 0-22 0,0 0 8 0,0 0 11 16,19 18-12-16,-19-18 6 0,0 0 7 16,4 19-7-16,-4-19 0 0,0 0-6 0,2 14 15 15,-2-14-1-15,0 0 5 0,0 0-2 16,0 0 1-16,0 0-11 0,7 13 0 15,-7-13-16-15,0 0-7 0,0 0-3 0,0 0 1 16,0 0 3-16,0 0 5 0,18-29 8 16,-18 29 6-16,9-17 17 0,-9 17 5 0,7-15 20 15,-7 15 2-15,8-16 5 16,-8 16-4-16,8-15 0 0,-8 15 11 0,8-9 6 0,-8 9 1 16,0 0-1-16,7-15-6 0,-7 15-2 0,0 0 19 15,0 0-6-15,0 0 3 16,11-8-3-16,-11 8-8 0,0 0-7 0,0 0-1 0,0 0-7 15,0 0-5-15,0 0-4 16,0 0-8-16,0 0 0 0,0 0 1 0,0 0-3 16,17 27-3-16,-17-27-5 15,0 0 0-15,0 0 0 0,2 13-1 0,-2-13-6 16,0 0 0-16,0 0-1 0,0 0 2 16,6 13-6-16,-6-13-2 0,0 0 4 0,0 0 4 15,2 19-5-15,-2-19 2 0,0 0-1 0,0 15-1 16,0-15-3-16,0 0-1 15,0 18 6-15,0-18-5 0,0 0-2 0,0 0 0 0,0 19 1 16,0-19 0-16,0 0 1 16,0 0 3-16,2 18 2 0,-2-18-3 0,0 0-1 15,0 0-1-15,2 21-1 16,-2-21 2-16,0 0-1 0,4 14-3 0,-4-14 1 0,0 0-2 16,0 0-21-16,0 0-40 0,3 18-68 0,-3-18-84 15,0 0-168-15,0 0-488 16,0 0-234-16</inkml:trace>
  <inkml:trace contextRef="#ctx0" brushRef="#br0" timeOffset="21629.85">16014 13647 2565 0,'0'0'-77'0,"14"-10"15"0,-14 10 7 0,0 0 5 15,16-9 11-15,-16 9 7 0,12-10-1 16,-12 10 8-16,11-11 5 0,-11 11-1 0,13-13-1 16,-13 13 3-16,6-15 15 0,-6 15 19 0,7-13 8 15,-7 13 11-15,0 0 8 16,0 0 3-16,-3-19 1 0,3 19 2 0,0 0 10 0,0 0 6 15,0 0 14-15,0 0 3 16,0 0 11-16,-38 5-4 0,38-5 1 0,-12 15 5 16,12-15 3-16,-12 19-2 15,8-10-8-15,4-9-10 0,-2 22-8 0,2-22-14 16,4 23-22-16,4-13-23 0,0 2-41 16,2 1-61-16,5-1-53 0,0-2-66 0,0-3-156 15,-1 1-457-15,4-2-154 0</inkml:trace>
  <inkml:trace contextRef="#ctx0" brushRef="#br0" timeOffset="25899.78">14483 16381 2347 0,'0'0'-114'0,"0"0"23"0,0 0 10 16,0 0 16-16,0 0 7 0,0 0 12 0,0 0 15 15,0 0-5-15,0 0 10 0,0 0 6 16,18 10 2-16,-18-10 2 0,0 0 4 0,0 0 15 15,21-2 9-15,-21 2 9 16,0 0 14-16,21 0 19 0,-21 0-17 0,0 0 10 16,27-2-2-16,-27 2-6 0,24-1 11 15,-24 1-14-15,22 0-3 0,-7-2-3 0,-15 2-10 16,34-3 5-16,-14 2 2 16,-2-2-21-16,4 2-5 0,-1-2 2 0,1 2-10 15,0-1 4-15,4 2-2 0,-4-2-8 0,3 0 10 0,-1 1 10 16,1 1 0-16,4-2 12 15,-2 0-8-15,-2 2 12 0,-2-2-11 0,1 2 10 16,0-2 1-16,-1 2-2 16,0 0-13-16,-2 0 9 0,3 0-7 0,-3 0 4 0,0 0-11 15,0 0 5-15,3 0 2 16,-3 0-4-16,0 0-4 0,0 2 10 0,0-2-7 16,-2 0 13-16,0 0-11 0,1 0 4 15,-20 0 4-15,36 2-5 0,-23-2-1 16,-13 0 6-16,31 0-12 0,-16 0 11 15,-15 0-13-15,30 2-1 0,-30-2 2 0,24 0-2 16,-24 0 0-16,24 0-3 0,-24 0 0 0,21 0-2 16,-21 0-5-16,0 0 5 15,24-2-19-15,-24 2 3 0,0 0-9 0,18-4 10 0,-18 4-18 16,0 0 3-16,0 0-6 16,13-6-2-16,-13 6 6 0,0 0 4 0,0 0 11 15,0 0 15-15,0 0-1 0,0 0 0 0,0 0 16 0,0 0-8 16,0 0 8-16,-20-34 3 15,20 34-8-15,-11-9 9 0,11 9-10 0,-9-12 5 16,9 12 4-16,0 0-8 16,-15-15 18-16,15 15-12 0,-11-8 16 0,11 8 18 0,0 0 3 15,-16-10 17-15,16 10 2 16,-11-7 9-16,11 7 5 0,0 0 11 0,0 0-16 16,-17-9-1-16,17 9-10 0,0 0-7 0,0 0-8 15,0 0-2-15,0 0-10 0,0 0 1 16,0 0-6-16,0 0 0 0,0 0-2 0,0 0-9 15,0 0 0-15,0 0-1 16,0 0-7-16,0 0 2 0,0 0-9 0,55 15 1 16,-55-15-2-16,17 8-2 0,-17-8 0 15,15 7-1-15,-15-7 2 0,10 12-1 0,-10-12 0 16,11 10-5-16,-11-10-1 16,5 12-8-16,-5-12-12 0,0 0-29 0,0 0-58 15,-12 27-46-15,12-27-102 0,-12 12-222 0,2-5-235 0,10-7 20 16</inkml:trace>
  <inkml:trace contextRef="#ctx0" brushRef="#br0" timeOffset="62409.54">1439 4806 695 0,'0'0'350'0,"0"0"-68"15,0 0-46-15,0 0-49 0,0 0-5 0,0 0-8 16,0 0-1-16,0 0-8 0,0 0 5 0,0 0-6 0,0 0-3 16,0 0-8-16,0 0-11 15,0 0 0-15,0 0-7 0,0 0-10 0,0 0-9 16,0 0-15-16,0 0-3 15,0 0-18-15,0 0-11 0,0 0-4 16,0 0-7-16,0 0-8 0,-30 12-1 0,30-12-10 16,-18 6-1-16,18-6 2 0,-15 6-12 0,15-6 1 15,-21 5-6-15,21-5-2 16,-20 8 0-16,10-5-4 0,10-3 0 0,-26 4-2 0,26-4-2 16,-25 6-2-16,25-6-1 0,-20 4 1 0,20-4 1 15,-18 4-4-15,18-4 0 16,-15 2-1-16,15-2-2 0,0 0-1 0,-19 4 0 15,19-4 3-15,0 0-8 0,0 0 0 16,-20 3-1-16,20-3-1 0,0 0 2 0,0 0-2 16,-9 12 3-16,9-12-1 15,0 0 2-15,-5 22-1 0,5-22 0 0,-4 26 1 0,4-12 2 16,-2 5 2-16,0 0 5 16,0 5-2-16,2-4 4 0,-2 3-3 0,2 4 1 15,0 0 1-15,-3-2-1 0,3-3-1 0,0 1-1 16,0 0-2-16,0-2 1 0,0-3 2 15,0 1-4-15,0-19 1 0,0 32 3 0,0-21-6 16,0-11-9-16,0 23-8 16,0-23-9-16,0 17-8 0,0-17-23 0,0 0-32 15,0 0-19-15,0 0-22 0,0 0-19 16,0 0-12-16,0 0-4 0,0 0 5 0,0 0 0 16,0 0 14-16,0 0 12 15,0 0 13-15,-9-55 13 0,9 55 12 0,-2-19 13 16,2 19 12-16,-2-17 15 0,2 17 20 0,-3-20 15 0,3 20 10 15,-2-17 16-15,2 17 24 16,0 0 10-16,0-21 21 0,0 21 8 0,0 0 7 16,2-18 0-16,-2 18 5 15,9-10 8-15,-9 10 2 0,10-12-8 0,-10 12-3 0,15-11-8 16,-6 4-10-16,-9 7-5 0,24-12-7 0,-15 9-12 16,-9 3-15-16,23-11-29 15,-23 11-31-15,18-7-48 0,-18 7-60 0,17-5-61 16,-17 5-81-16,14-7-162 15,-9 4-378-15,-5 3-155 0</inkml:trace>
  <inkml:trace contextRef="#ctx0" brushRef="#br0" timeOffset="62689.69">1521 5043 2330 0,'0'0'-101'0,"0"0"25"16,0 0 13-16,0 0 20 15,0 0 38-15,0 0 9 0,0 0 16 0,0 0 21 0,0 0 13 16,0 0 14-16,0 0 14 0,-20 49 3 0,18-35-9 16,2-14 3-16,-6 30 0 15,2-15-4-15,2 0-9 0,2 2-5 0,0-17-8 0,-2 27-12 16,4-12-18-16,-2-15-18 15,2 25-24-15,0-12-34 0,-2-13-39 0,8 18-46 16,-4-10-62-16,-4-8-124 16,5 7-347-16,-5-7 92 0</inkml:trace>
  <inkml:trace contextRef="#ctx0" brushRef="#br0" timeOffset="62989.41">1592 5188 1966 0,'0'0'-12'0,"-3"-23"17"15,3 23 21-15,0 0 25 0,0 0 8 16,0 0 21-16,0 0 12 0,-25 0-1 0,25 0 1 16,0 0-6-16,0 0-4 15,0 0-4-15,-24 24 0 0,24-24-4 0,-5 12-14 0,5-12-10 16,0 0-13-16,2 20-13 16,-2-20-8-16,0 0-13 0,19 22-10 0,-11-15-3 15,0 3-5-15,-8-10 9 0,22 17-8 0,-12-9 1 0,-1 3-2 16,1-1 6-16,-1-1 8 15,-1 3 4-15,-2-1 9 0,-6-11 5 0,13 23 9 16,-11-14-4-16,-2-9 8 16,2 23-5-16,-2-23-5 0,0 0 1 0,-6 27-9 0,6-27-16 15,-8 15-31-15,8-15-36 16,-7 12-50-16,7-12-45 0,-8 3-89 0,8-3-516 16,0 0-64-16</inkml:trace>
  <inkml:trace contextRef="#ctx0" brushRef="#br0" timeOffset="63189.55">1703 5169 2331 0,'0'0'-10'0,"0"0"17"0,20 0 7 0,-20 0 23 16,0 0 19-16,19 14 12 0,-19-14 13 0,10 18 2 16,-5-5-1-1,1-2-4-15,-2 5-6 0,-1-1-5 0,-3-15-10 0,8 30 0 16,-6-14-8-16,0 0-7 15,-2-16-18-15,4 26-32 0,-2-15-42 0,-2-11-57 0,4 25-68 16,-4-16-106-16,0-9-515 16,1 16-104-16</inkml:trace>
  <inkml:trace contextRef="#ctx0" brushRef="#br0" timeOffset="63349.63">1905 5369 2282 0,'0'0'-59'15,"12"-4"16"-15,-12 4-3 16,0 0 7-16,22-8 10 0,-22 8 4 0,11-4-6 16,-11 4 9-16,0 0-7 15,0 0-19-15,20-6-38 0,-20 6-57 0,0 0-106 0,0 0-216 16,13-5 375-16</inkml:trace>
  <inkml:trace contextRef="#ctx0" brushRef="#br0" timeOffset="63489.26">1912 5332 1442 0,'0'0'74'0,"-13"-7"4"0,13 7 3 16,0 0 5-16,0 0-19 16,0 0-2-16,0 0 1 0,0 0-18 0,0 0-24 15,0 0-22-15,0 0-45 16,20-30-44-16,-9 26-65 0,-11 4-89 0,20-12-247 0,-4 8 344 16</inkml:trace>
  <inkml:trace contextRef="#ctx0" brushRef="#br0" timeOffset="66479.72">2586 4839 1387 0,'0'0'0'0,"0"0"9"0,0 0 8 16,0 0 8-16,4-15 8 0,-4 15 12 0,0 0 16 16,0 0 6-16,0 0-8 15,0 0 2-15,0 0 13 0,0 0-22 0,-19-14-8 16,19 14 1-16,0 0-7 0,-25 0 0 0,25 0-5 0,0 0 4 16,-31 6-11-16,31-6 15 15,-24 5 1-15,11 1 9 0,0 0 8 0,-1 2 6 16,1 0-7-16,1-1 5 0,0 3 10 15,2 1 0-15,0 0 3 0,4 3-11 0,-1 3-4 16,2-2-7-16,5-15-8 16,-4 32-4-16,4-16-5 0,2 1-2 0,3-2-5 15,-5-15 1-15,11 29-6 16,-7-16-5-16,4 1 4 0,-2-3-7 0,2-1 2 16,-8-10-1-16,15 15-3 0,-6-10-1 0,-9-5-10 15,15 7-11-15,-15-7-8 0,0 0-7 16,0 0 2-16,0 0 1 0,34-14 1 0,-34 14-4 0,8-19 4 15,-4 5 0-15,-4 14 3 16,6-28-2-16,-2 10 7 0,-4 3 3 0,0 15 21 16,4-30 3-16,-2 14 9 15,-2 16 5-15,2-24 10 0,-2 24 8 0,2-21 12 16,-2 21 5-16,2-17-2 0,-2 17-8 16,0-16-7-16,0 16 12 0,0 0 2 0,0 0 5 15,0 0 1-15,0 0-1 0,0 0-5 0,0 0 1 16,0 0-4-16,14 50-7 15,-7-36 1-15,-3 0-4 0,0 4-10 0,3-1-1 0,-3 0-8 16,4 0-12-16,-1 0-19 16,-1-1-24-16,0-3-30 0,0-1-32 15,2-1-42-15,-2 1-47 0,-6-12-35 16,10 14-36-16,-10-14-164 0,12 6-511 0,-5-4-324 0</inkml:trace>
  <inkml:trace contextRef="#ctx0" brushRef="#br0" timeOffset="66729.56">2743 4873 2758 0,'2'-20'-82'0,"-2"20"21"0,0 0 17 0,-2-20-3 16,2 20 17-16,0 0 12 0,0 0 18 0,0 0 23 0,0 0 25 16,-8-13 13-16,8 13 8 15,0 0 7-15,0 0 16 0,0 0 5 0,0 0-2 16,-22 37-7-16,22-37-2 15,-6 28-13-15,4-13-1 0,2 3-10 0,0-18-2 0,2 29-8 16,0-13-3 0,0 1-9-16,2-2-19 0,0 0-20 0,2 3-24 0,2-5-32 15,-2 2-45-15,4-4-49 16,-1 1-50-16,-9-12-100 0,17 16-563 0,-9-11-214 16</inkml:trace>
  <inkml:trace contextRef="#ctx0" brushRef="#br0" timeOffset="67069.12">2878 4927 2533 0,'0'0'-93'16,"-2"-16"15"-16,2 16 11 0,0 0 8 0,-6-16 17 16,6 16 28-16,0 0 32 0,-13-9 34 15,13 9 13-15,0 0 7 0,0 0 7 0,0 0 5 16,0 0 3-16,0 0 0 15,-35 16 5-15,35-16-12 0,0 0-3 0,-12 13-7 16,12-13-10-16,0 0-9 0,0 19-7 16,0-19-45-16,0 0-7 0,10 23-12 15,-10-23-16-15,10 17-18 0,-2-8-21 16,2 1-4-16,1-1-3 0,2 1 1 0,-2 2 11 16,1-3 2-16,-2 1 6 0,4-1 6 0,-4 2 11 0,-2-3 10 15,1 2 3-15,-9-10 14 16,11 15 15-16,-11-15-2 0,8 15 2 0,-8-15 5 15,0 16 1-15,0-16-17 16,0 0-27-16,0 0-29 0,-8 20-50 0,8-20-76 0,0 0-416 16,-13 4 173-16</inkml:trace>
  <inkml:trace contextRef="#ctx0" brushRef="#br0" timeOffset="67289.34">2997 4864 1740 0,'9'-12'21'0,"-9"12"14"16,0 0 20-16,10-7 24 0,-10 7 19 0,0 0 5 0,0 0 6 15,0 0-2-15,0 0 1 16,24 22-6-16,-20-10-10 0,-4-12-5 0,8 27-14 16,-4-10-7-16,0-2-3 0,-2 2-19 15,3 1-26-15,-3 0-39 0,0 1-47 0,-2 0-56 16,0 1-67-16,-2 1-158 0,-5 0-356 0,1-1 41 15</inkml:trace>
  <inkml:trace contextRef="#ctx0" brushRef="#br0" timeOffset="67829.6">2546 5347 1929 0,'0'0'-91'0,"0"0"17"15,17-3 5-15,-17 3 6 0,0 0 8 0,21-4 3 16,-21 4 8-16,24-2 0 16,-10-2 4-16,-14 4 3 0,34-3 4 0,-15-1 2 15,5 2 8-15,0-2 4 16,6-2 5-16,-4 5 7 0,3-6-3 0,1 4 10 0,0-1-5 16,1-1 1-16,-1 1 1 0,2-1 6 15,-3 2-3-15,1-1 4 0,0 0 4 16,-1 0 3-16,-1 3 1 0,-4-2 2 0,-2 0 3 0,0 3-3 15,-3-1 3-15,-19 1-8 16,32-3-11-16,-20 0-8 0,-12 3-23 0,24 0-31 16,-16 0-33-16,-8 0-70 15,0 0-146-15,21-1 101 0</inkml:trace>
  <inkml:trace contextRef="#ctx0" brushRef="#br0" timeOffset="68629.48">2650 5468 939 0,'0'0'45'0,"0"0"2"15,-4-16-1-15,4 16 7 0,0 0-9 16,0 0-2-16,0 0 5 0,0 0 7 0,0 0 2 0,0 0-1 15,0 0-6-15,0 0-3 16,0 0-6-16,0 0-1 0,0 0-1 0,-2 52-6 16,2-35-5-16,4 0-1 15,-2 0-3-15,2 2 7 0,0 0-16 0,0 2 3 0,3 0-3 16,-3-2 3-16,0 0-8 0,0 0 1 0,3-1-2 16,-3-1-4-16,1-2 7 15,-3-2 8-15,-2-13-12 0,6 25-10 0,-2-16 6 16,-4-9-2-16,2 16 12 0,-2-16-5 15,0 0-3-15,4 15-8 0,-4-15-4 0,0 0-2 16,0 0 4-16,0 0-5 16,0 0 2-16,0 0 2 0,0 0-1 0,0 0 9 15,0 0-2-15,2-59 5 0,2 49 0 16,-4 10 12-16,4-22-5 0,4 11 2 0,-8 11 2 16,8-19 4-16,-2 9-3 0,-6 10 1 0,13-14-1 15,-13 14 9-15,17-9-2 16,-17 9 17-16,19-3-7 0,-19 3 5 0,20 3 5 0,-20-3 1 15,18 9 3-15,-18-9 4 16,14 14-5-16,-7-7 11 0,-7-7-7 0,9 19-2 16,-9-19 3-16,4 19 1 15,-4-19 6-15,-4 19-1 0,4-19-8 0,-9 17-1 0,9-17-6 16,-13 16-20-16,5-9-32 0,8-7-35 0,-18 12-52 16,18-12-59-16,-16 8-95 15,10-8-502-15,6 0-32 0</inkml:trace>
  <inkml:trace contextRef="#ctx0" brushRef="#br0" timeOffset="68899.38">3037 5482 2215 0,'0'0'-34'0,"0"0"18"16,0 0 9-16,0 0 13 0,0 0-1 0,0 0 23 0,0 0 17 16,0 0 11-16,-19 56 16 15,15-41 1-15,2 1 2 0,0 1-2 0,0-1-9 16,2-16-5-16,0 35-6 0,0-20-13 0,2 4-11 0,0-4-23 16,0 1-31-16,-2-16-40 15,10 27-26-15,-6-16-68 0,0-1-64 0,-4-10-491 16,12 17 27-16</inkml:trace>
  <inkml:trace contextRef="#ctx0" brushRef="#br0" timeOffset="69229.53">3153 5610 2095 0,'0'0'-34'0,"0"0"4"15,-4-17 8-15,4 17-2 16,0 0 1-16,0 0 12 15,-16-7 22-15,16 7 12 0,0 0 22 0,0 0-1 16,-30 7 0-16,30-7-3 0,0 0 0 0,-19 14-5 0,19-14-1 16,-13 9-10-16,13-9 1 15,-9 12-4-15,9-12-10 0,0 0-6 0,-6 17 0 16,6-17-13-16,0 0-1 0,0 0-9 0,13 25-8 16,-13-25 2-16,15 13 14 15,-9-5-19-15,5 0 38 0,-1 0-28 0,-10-8-2 0,20 18 8 16,-12-11 12-16,2 3-6 15,-10-10 6-15,13 17 14 0,-7-9-4 0,-6-8 11 16,7 17 0-16,-7-17-1 16,2 17 2-16,-2-17-11 0,0 0-2 0,-6 20-34 0,6-20-27 15,0 0-35-15,-13 16-59 16,13-16-68-16,0 0-363 0,-15 4 223 0</inkml:trace>
  <inkml:trace contextRef="#ctx0" brushRef="#br0" timeOffset="69449.53">3297 5479 1797 0,'0'0'114'16,"0"0"16"-16,24 3 7 0,-24-3-10 0,16 9-12 16,-16-9-5-16,16 19-8 15,-8-6-8-15,-2 1-11 0,1 0-7 0,-3 4-9 16,0 1-7-16,-2 0 3 0,2-1-20 15,-4 2-19-15,3-1-22 16,-3 0-29-16,-3 2-55 0,1-2-45 0,-2 0-58 16,0-2-109-16,-3 0-461 0,1 0-41 15</inkml:trace>
  <inkml:trace contextRef="#ctx0" brushRef="#br0" timeOffset="70749.39">2808 6063 2201 0,'0'0'-59'0,"0"0"10"0,16-14 9 15,-16 14 5-15,0 0 5 0,0 0 3 16,0 0 8-16,0 0 2 0,0 0-3 0,0 0 10 15,0 0 16-15,0 0-15 0,0 0 5 0,0 0 6 0,0 0 6 16,0 0 11-16,0 0-1 16,0 0 9-16,0 0 9 0,-47 22-4 0,47-22-5 15,-19 14 3-15,10-8-8 16,9-6 0-16,-14 15-3 0,4-10-5 0,10-5 11 0,-12 12-9 16,12-12-7-16,-10 12-1 0,10-12-15 0,0 0 7 15,-9 11-10-15,9-11 2 16,0 0-3-16,0 0-3 0,0 0-5 0,0 0-6 15,0 0 3-15,23 15 0 0,-23-15-4 16,0 0 10-16,24 0 8 0,-24 0-4 0,17 2 0 16,-17-2 9-16,0 0-5 15,17 6 4-15,-17-6-3 0,0 0 7 0,15 9 8 16,-15-9-13-16,8 10 7 0,-8-10 8 0,0 0-7 0,2 21 6 16,-2-21-7-16,0 16 6 15,0-16 3-15,0 0 13 0,-8 25-13 0,8-25 6 16,-7 20-7-16,3-11-7 15,4-9 8-15,-9 20-3 0,3-9 1 16,6-11 1-16,-13 19 9 0,7-8 1 0,-2-1-7 16,8-10 4-16,-18 19-8 0,10-10 5 0,-2 0-2 15,-3 3 4-15,2-5 1 16,11-7-5-16,-23 14-5 0,11-6-3 0,-2-2 1 16,2 1-1-16,0-1 4 0,-2 1-3 0,14-7-1 15,-25 13 12-15,13-8-19 0,-1 1 3 16,13-6-2-16,-25 9-4 0,11-3-5 0,14-6 7 0,-20 7-4 15,20-7 2-15,-20 8 13 16,20-8-8-16,-21 7-7 0,21-7 11 0,-18 6-15 16,18-6-2-16,-18 4 8 15,18-4 0-15,-14 6-15 0,14-6 9 0,0 0 4 16,-22 6-10-16,22-6-6 0,0 0 1 0,-15 4 1 0,15-4 4 16,0 0 1-16,0 0-11 15,0 0-11-15,0 0 4 0,-23-3 7 0,23 3-14 16,0 0 18-16,0 0-2 15,0 0 3-15,0 0-1 0,-9-17 6 16,9 17 1-16,0 0 4 0,0 0 3 0,0 0 14 16,9-28 0-16,-9 28 0 0,0 0 7 0,11-19 12 15,-11 19-3-15,8-11 7 16,-8 11-9-16,9-12 10 0,-9 12-1 16,0 0-5-16,12-13 4 0,-12 13 6 0,0 0-6 15,9-13 4-15,-9 13-3 0,0 0-5 0,0 0 11 16,0 0-13-16,9-11-1 0,-9 11 13 0,0 0-2 0,0 0 7 15,0 0 3-15,0 0 9 16,0 0 0-16,0 0-2 0,0 0-1 0,0 0 2 16,0 0-11-16,0 0-7 15,0 0 1-15,0 0 0 0,-24 42-9 0,24-42-5 0,-14 18 7 16,7-9-7-16,1 3-2 0,6-12-2 0,-16 19-3 16,7-8 8-16,4-1-6 15,5-10-8-15,-12 15 8 0,12-15-6 0,-12 15 5 16,12-15-1-16,-8 14 0 15,8-14 4-15,-6 10 2 0,6-10-5 0,0 0 14 0,0 0-3 16,-2 17 4-16,2-17 0 16,0 0 5-16,0 0-10 0,23 8-1 0,-23-8-5 15,17 3-10-15,-17-3-7 0,23-3-18 16,-23 3-36-16,26 0-35 0,-16-1-47 0,-10 1-43 16,22-2-86-16,-22 2-476 0,18 0-18 0</inkml:trace>
  <inkml:trace contextRef="#ctx0" brushRef="#br0" timeOffset="71514.63">1281 6969 2140 0,'-2'-18'-39'15,"2"18"31"-15,0 0 6 16,-5-18 4-16,5 18 11 0,0 0-4 0,0 0 12 0,0 0 4 16,0-21-3-16,0 21 0 15,0 0 15-15,0 0 6 0,0 0 13 0,0 0 11 16,0 0 3-16,0 0-4 0,0 0-7 0,0 0-8 16,0 0-3-16,-9 56-4 0,9-56 3 15,0 24-8-15,0-24-3 0,2 28-5 0,-2-12-2 16,0-16-5-1,2 32 2-15,0-14-7 0,-2-4-2 0,2 4 2 0,-2-18-4 16,0 31-4-16,1-16 3 0,-1-15-1 16,0 24 4-16,5-13-8 0,-5-11 0 0,2 22-2 15,-2-22-2-15,2 17-1 16,-2-17-2-16,2 16-5 0,-2-16 4 0,0 0-17 16,0 0-15-16,3 14-15 0,-3-14-9 15,0 0 8-15,0 0-6 0,0 0 7 0,0 0-10 16,0 0 6-16,0 0 11 0,0 0 1 0,0 0 17 15,19-43-10-15,-19 43 12 16,6-19-1-16,1 9-1 0,-1-2 17 0,3 2-5 0,-9 10 4 16,17-23 13-1,-9 14-2-15,4 2-3 0,-12 7 12 0,18-16-2 0,-8 9-4 16,4 0-7-16,-14 7-1 0,17-8 8 0,-17 8 4 16,20-4 2-16,-20 4 12 0,0 0 2 15,26 6 17-15,-26-6-4 0,12 9 10 0,-12-9 2 16,10 17-2-16,-10-17 11 15,2 20-1-15,-2-20 2 0,0 22 0 0,0-22-1 16,-10 25-3-16,6-11-23 0,-4-2 3 16,-1 1-7-16,1-3-2 0,-3 3-2 15,1-2-1-15,-3-2-4 0,3 0-11 16,-1-1-24-16,11-8-23 0,-21 14-38 0,21-14-28 16,-18 5-51-16,18-5-29 0,-16 3-58 0,16-3-102 0,-13 0-411 15,13 0-31 1</inkml:trace>
  <inkml:trace contextRef="#ctx0" brushRef="#br0" timeOffset="71939.35">1701 7018 2121 0,'0'0'-99'0,"0"-19"19"15,0 19 15-15,0 0 8 16,0 0 16-16,0 0 18 0,0 0 31 0,-9-15 17 16,9 15 9-16,0 0 10 0,0 0 14 15,0 0 5-15,0 0 7 0,0 0 8 16,-29 36 5-16,25-24 0 0,-3 1 0 0,4 2 4 0,-2 0-8 16,1 2-3-16,2-1-1 15,2-16 1-15,-2 33-8 0,2-20-3 0,0-13-5 0,4 30-15 16,-2-15-7-16,5 1-27 15,-2-3-28-15,2 0-42 0,1 0-54 0,2-2-64 16,0-3-99-16,0-1-478 16,-2 0-37-16</inkml:trace>
  <inkml:trace contextRef="#ctx0" brushRef="#br0" timeOffset="72305.06">1858 7129 2049 0,'0'0'-107'0,"0"0"32"0,0-21 30 16,0 21 12-16,0 0 5 15,0 0 12-15,-11-15 7 0,11 15 18 0,0 0 2 0,0 0 12 16,-23-1 13-16,23 1 16 16,0 0 32-16,0 0 23 0,0 0 10 0,-34 11 9 15,34-11-1-15,-12 7 2 0,12-7-19 0,0 0-8 16,-13 9-13-16,13-9-10 0,0 0-7 15,0 0-21-15,-2 16-10 0,2-16-17 0,0 0-22 16,0 0-20-16,23 15-20 16,-23-15-6-16,19 10-5 0,-6-5-2 0,-3 1 13 15,3 2-3-15,-13-8-1 16,24 13 18-16,-17-6 8 0,-7-7 14 0,17 14 13 0,-9-6 17 16,-8-8 3-16,8 15 13 0,-8-15-5 0,2 15-5 15,-2-15 2-15,0 0-18 16,-8 22-20-16,8-22-23 0,-12 13-36 0,12-13-65 0,-8 9-54 15,8-9-80-15,0 0-452 16,-17 8 27-16</inkml:trace>
  <inkml:trace contextRef="#ctx0" brushRef="#br0" timeOffset="72559.17">1947 7043 2088 0,'13'-9'-41'0,"-13"9"9"16,0 0 13-16,0 0-2 16,0 0 8-16,0 0 13 0,23 17 13 0,-23-17 10 15,8 17 4-15,-3-7 14 16,-5-10 5-16,8 21 14 0,-4-8 10 0,0 0 6 0,-1 0 6 16,3 0-1-16,-4 3-15 0,-2-16 1 0,2 26-14 15,-2-13-6-15,0-13-13 16,3 26-18-16,-3-26-18 0,-3 22-31 0,3-22-33 15,0 19-46-15,0-19-51 16,-2 16-104-16,2-16-400 0,-2 14 91 0</inkml:trace>
  <inkml:trace contextRef="#ctx0" brushRef="#br0" timeOffset="72769.57">2135 7246 1979 0,'0'0'33'0,"15"-5"4"0,-15 5-12 16,17-3 4-16,-17 3-22 16,21-4 15-16,-21 4 10 0,23-3 9 0,-23 3-13 0,28-6 1 15,-15 5 14-15,-13 1 3 16,27-6-1-16,-11 5 2 0,-16 1 0 0,24-6-11 16,-24 6-26-16,26-2-25 0,-26 2-45 0,19-3-37 0,-11 3-50 15,-8 0-96-15,13-3-383 16,-13 3 156-16</inkml:trace>
  <inkml:trace contextRef="#ctx0" brushRef="#br0" timeOffset="72949.28">2204 7215 1892 0,'0'0'120'0,"-18"-4"-1"16,18 4-24-16,0 0-43 15,0 0-19-15,0 0-5 0,0 0-5 0,0 0 0 0,0 0 1 16,0 0-4-16,36-28-3 15,-36 28-8-15,14-9-5 16,-14 9-34-16,18-7-31 0,-18 7-54 0,17-6-80 16,-17 6-171-16,16-4-177 0,-16 4 272 0</inkml:trace>
  <inkml:trace contextRef="#ctx0" brushRef="#br0" timeOffset="73169.22">2431 7146 1662 0,'0'0'81'0,"24"4"-4"16,-24-4-5-16,14 1-29 0,-14-1 10 0,0 0-13 16,16 9 5-16,-16-9 0 15,0 0 24-15,8 9 9 0,-8-9 19 0,0 0 22 0,0 0 15 16,0 0 13-16,0 0 2 0,0 0-6 0,0 0-15 16,-25 19-16-16,25-19-16 15,0 0-24-15,0 0-17 0,0 0-23 0,0 0-38 16,0 0-42-16,0 0-67 0,0 0-61 15,0 0-102-15,-7-37-612 0,7 37-268 0</inkml:trace>
  <inkml:trace contextRef="#ctx0" brushRef="#br0" timeOffset="74059.42">2578 7561 2541 0,'0'0'-86'16,"0"0"34"-16,0 0 16 16,0 0 5-16,0 0 6 0,0 0-2 0,0 0 11 15,0 0 13-15,0 0 3 16,0 0 14-16,14 39-2 0,-14-39 18 0,2 22 7 16,-2-22-1-16,2 22 7 0,-2-9 19 0,0-13-1 0,3 25 6 15,-3-25 5-15,-3 24-6 16,3-24 4-16,-4 23-4 0,2-11-2 0,2-12-10 0,-8 17-7 15,8-17-8-15,-15 15-2 16,15-15-4-16,-15 8-3 0,15-8-11 0,-18 2 2 16,18-2-6-16,0 0 1 15,0 0 2-15,-29-6 2 0,29 6-1 0,0 0-3 0,-16-8-1 16,16 8-3-16,0 0-2 0,-6-13-1 0,6 13-2 16,0 0 1-16,0 0 0 15,0 0-6-15,0 0 2 0,0 0 2 0,0 0 2 16,0 0 4-16,0 0 2 0,0 0 2 15,0 0 8-15,0 0 4 0,0 0 4 0,0 0 6 16,36 25 9-16,-36-25 8 16,0 0 7-16,-6 22 5 0,6-22-3 0,-14 18-2 15,6-8-2-15,8-10-4 0,-17 12-2 16,6-5 8-16,11-7-8 0,-17 8-2 0,17-8-5 16,-18 7-5-16,18-7-4 0,-20 4-3 0,20-4-6 15,0 0-11-15,-23-4-15 16,23 4-21-16,0 0-30 0,-17-14-35 0,17 14-45 0,-2-15-55 15,2 15-28 1,2-18-47-16,-2 18-49 0,4-28-673 0,-2 15-435 0</inkml:trace>
  <inkml:trace contextRef="#ctx0" brushRef="#br0" timeOffset="74229.27">2381 7640 2878 0,'0'0'-94'0,"0"0"61"0,-9-9 35 16,9 9 35-16,0 0 21 0,0 0 35 15,0 0 23-15,0 0 10 0,0 0 4 0,0 0-9 16,0 0-9-16,0 0-12 16,13-20-19-16,-13 20-30 0,0 0-34 0,13-11-57 15,-13 11-58-15,10-8-70 0,-10 8-60 16,0 0-115-16,18-11-545 0,-13 5-264 0</inkml:trace>
  <inkml:trace contextRef="#ctx0" brushRef="#br0" timeOffset="74359.41">2517 7509 2814 0,'0'0'111'0,"0"0"15"0,0 0-23 16,0 0-27-16,0 0-19 15,16-6-28-15,-16 6-29 0,0 0-40 0,0 0-45 0,0 0-44 16,0 0-49-16,0 0-76 16,0 0-558-16,0 0-128 0</inkml:trace>
  <inkml:trace contextRef="#ctx0" brushRef="#br0" timeOffset="74839.59">2083 7724 2267 0,'0'0'-103'0,"-18"9"21"0,18-9 28 16,0 0 17-16,0 0 21 0,0 0 16 0,0 0 26 15,0 0 3-15,0 0 7 16,0 0 15-16,0 0-23 0,0 0 8 15,18 35-11-15,-18-35 6 0,10 16 10 0,-6-5-17 16,-4-11 10-16,8 18-12 0,-4-6 2 0,4-1 5 16,-8-11 0-16,6 21-5 15,-2-9 8-15,-4-12-1 0,8 17-7 0,-8-17 2 16,4 17-7-16,-4-17 0 0,5 14 1 0,-5-14 6 0,0 0-11 16,6 10 5-16,-6-10-3 15,0 0-10-15,0 0-16 0,0 0-6 0,0 0-7 16,0 0-6-16,0 0-9 15,15-32 9-15,-15 32-3 0,4-17 7 0,-4 17 4 0,9-20 5 16,-9 20 5-16,10-15 8 16,-4 7-1-16,-6 8 14 0,14-12 22 0,-14 12-6 15,12-10 1-15,-12 10 9 16,0 0 8-16,16-5 21 0,-16 5 11 0,0 0 11 0,0 0 3 16,0 0 2-16,0 0-4 0,22 19-5 0,-22-19 0 15,0 0-3-15,-6 24-2 16,6-24 2-16,-11 20-10 0,2-9 4 0,-1 0-6 15,-2 1-10-15,-2 0-8 0,2-4-8 16,-2 2-19-16,3 0-31 0,-2-3-49 0,-2 1-63 16,5-1-63-16,-6 0-98 15,16-7-176-15,-22 5-418 0,11-3-236 0</inkml:trace>
  <inkml:trace contextRef="#ctx0" brushRef="#br0" timeOffset="75529.33">1836 7970 2587 0,'0'0'-25'0,"0"0"37"0,-8-18 16 0,8 18-13 15,-6-13-5-15,6 13-5 16,0 0 3-16,-4-17 4 0,4 17 6 0,0 0 10 15,-4-17 14-15,4 17 6 0,0 0-3 16,0 0 11-16,-2-18-7 0,2 18-5 0,0 0 4 16,0 0-10-16,0 0 2 15,0 0 2-15,-12-10-6 0,12 10 6 0,0 0 5 16,0 0 6-16,0 0 11 0,0 0 6 0,0 0 2 0,-35 20 8 16,35-20-8-16,-13 9-8 15,13-9-4-15,-10 16-5 0,10-16-7 0,-10 17-7 16,10-17-10-16,-7 13-6 15,7-13-5-15,-2 15-4 0,2-15-11 0,0 0-14 16,0 0-10-16,9 19-12 0,-9-19-12 16,0 0-18-16,22 4-7 0,-22-4-7 0,20 0-2 15,-20 0-4-15,0 0 1 16,29-4 7-16,-29 4 7 0,23-5 18 0,-23 5 12 16,19-7 10-16,-19 7 14 0,15-4 14 0,-15 4 8 0,12-6 16 15,-12 6 14-15,0 0 11 16,13-8 10-16,-13 8 10 0,0 0 7 0,0 0 10 0,0 0 7 15,0 0 7-15,0 0-6 16,0 0-4-16,0 0-9 16,0 0-12-16,0 0-4 0,0 0-6 0,-20 48-10 15,13-37 0-15,-1-2-8 0,8-9-3 0,-17 20-2 0,10-13 1 16,7-7-5-16,-12 14-2 16,12-14-3-16,-16 11-4 0,16-11-11 0,-12 10-12 15,12-10 1-15,0 0-2 0,-18 1-5 0,18-1 1 16,0 0 1-16,0 0 2 0,-20 0 5 15,20 0 4-15,0 0 1 0,0 0-3 0,0 0 3 16,-20 4 3-16,20-4-1 16,0 0-3-16,-9 14 5 0,9-14 0 0,-9 13-2 15,9-13-5-15,-7 17 4 16,3-5-4-16,4-12-5 0,-9 21-4 0,9-21-8 0,-5 22-21 16,1-12-18-16,4-10-20 0,-7 19-32 0,7-19-44 15,-5 17-46-15,3-11-61 16,2-6-64-16,0 0-126 0,-6 13-537 0,6-13-431 15</inkml:trace>
  <inkml:trace contextRef="#ctx0" brushRef="#br0" timeOffset="75709.28">1615 7846 3021 0,'0'0'126'0,"6"-23"21"0,-6 23-22 16,2-17-29-16,-2 17-23 0,4-13-12 15,-4 13-19-15,0 0-8 0,0 0-18 16,5-18-30-16,-5 18-42 0,0 0-41 16,0 0-51-16,0 0-54 0,0 0-128 0,0 0-552 15,0 0-252-15</inkml:trace>
  <inkml:trace contextRef="#ctx0" brushRef="#br0" timeOffset="75919.53">1674 8490 2599 0,'13'16'-27'0,"-5"-10"42"15,-8-6 3-15,15 6 1 0,-15-6 8 0,18 1-1 0,-18-1 14 16,24 0 8-16,-24 0-3 16,24-4-2-16,-24 4-4 0,22-9-10 0,-8 6-15 15,-4-4-17-15,-10 7-20 0,19-14-25 0,-10 6-54 0,-3 1-39 16,0-2-48-16,-6 9-95 15,3-20-392-15,-3 20 85 0</inkml:trace>
  <inkml:trace contextRef="#ctx0" brushRef="#br0" timeOffset="77069.36">1344 7935 1888 0,'-9'-18'-24'15,"9"18"34"-15,-2-14 33 16,2 14 17-16,0 0 21 0,0 0 11 0,-5-16 8 16,5 16-11-16,0 0-3 15,0 0 19-15,0 0 11 0,0 0-6 0,0 0-3 0,0 0-8 16,0 0-14-16,-16 37-3 0,16-37-3 0,-5 27-5 16,3-14-12-16,2-13-6 15,-4 26-5-15,4-14-10 0,0-12-5 0,2 25-9 16,-2-25-15-16,4 21-15 0,-4-21-18 15,8 15-23-15,-8-15-33 0,11 11-24 0,-11-11-5 16,18 6-15-16,-18-6-10 16,18 2 6-16,-18-2 10 0,0 0 18 0,26-4 21 15,-26 4 25-15,0 0 33 0,26-2 36 16,-26 2 27-16,0 0 20 0,17 2 24 0,-17-2 13 16,0 0 14-16,0 0-5 0,14 12-14 0,-14-12-12 15,0 0-7-15,-2 16-9 16,2-16-5-16,0 0-5 0,-12 23-8 0,12-23-3 15,-7 16-4-15,7-16-2 0,-12 13 0 16,3-4-7-16,9-9-1 0,-17 8-7 0,17-8-5 16,-18 8-8-16,18-8-3 15,-18 4-10-15,18-4-1 0,-22-2-5 0,22 2-4 0,-18-10 6 16,18 10-2-16,-22-15 1 16,15 8 8-16,7 7 4 0,-18-18 9 0,12 11 5 15,6 7 5-15,-11-15 9 0,11 15-3 0,-10-12 6 16,10 12-3-16,-7-11-5 0,7 11 0 15,0 0-1-15,0 0 2 0,0 0 0 0,0 0-5 16,0 0 1-16,0 0-3 16,0 0-2-16,0 0-2 0,0 0-1 0,-2 39-1 0,2-39-7 15,7 22 1 1,-7-22 0-16,6 21 0 0,-6-21-3 0,4 20-3 0,-4-20-3 16,4 18 1-16,-4-18-3 0,2 16 2 0,-2-16-1 15,0 16-2-15,0-16 2 16,0 0 1-16,-6 17 3 0,6-17 1 0,0 0 1 0,-6 13 1 15,6-13 4-15,0 0-3 16,0 0 0-16,-11 12 2 0,11-12-5 0,0 0 2 16,0 0-4-16,-14 8 2 15,14-8-2-15,0 0-2 0,0 0 0 0,0 0 1 0,0 0-3 16,-15 4-7-16,15-4 0 0,0 0-2 0,0 0 1 16,0 0-1-16,0 0 2 15,-11 13-2-15,11-13-1 0,0 0 1 0,0 0-6 16,-5 13 3-16,5-13-11 0,0 0-5 15,0 0-2-15,0 0-6 0,0 0-10 0,14 24-3 16,-14-24-11-16,10 7-4 16,-10-7-1-16,11 7 0 0,-11-7-2 0,12 8 2 0,-12-8 5 15,11 7 4-15,-11-7 7 16,10 11 3-16,-10-11 8 0,9 9 5 0,-9-9 17 16,0 0 6-16,6 15 9 0,-6-15 8 0,0 0 7 0,-4 22 7 15,4-22 11 1,-7 18 11-16,7-18 7 0,-10 17 2 0,4-7 4 0,6-10-3 15,-13 19-3-15,7-12-2 16,6-7-5-16,-11 15-5 0,5-6 0 0,6-9-5 0,-8 18-1 16,8-18-9-16,-7 15 1 15,7-15-7-15,-3 15-4 0,3-15-8 0,0 0-1 16,10 25-9-16,-10-25-5 16,8 14-6-16,-8-14-5 0,9 13-9 0,-9-13-9 0,12 14-7 15,-12-14-2-15,11 9-1 0,-11-9 1 0,10 10 1 16,-10-10 7-16,8 11 8 15,-8-11 2-15,0 0 11 0,7 15 10 0,-7-15 14 16,0 0 4-16,0 0 8 0,0 0 5 16,-11 27 7-16,11-27 6 0,-12 9 3 0,12-9 5 15,-15 7 6-15,15-7-1 16,-19 4 6-16,19-4 2 0,-20 0-4 0,20 0-9 16,0 0 1-16,-34-9-3 0,21 3 1 0,4-2-9 0,-4 1 0 15,13 7-3-15,-21-19-4 16,14 8-4-16,-1-1-6 0,8 12-12 0,-11-26-14 15,7 13-30-15,0-1-31 16,4 14-59-16,-4-29-64 0,8 14-64 0,-8 0-149 0,8-2-168 16,-4-5-365-16,2 2-349 15</inkml:trace>
  <inkml:trace contextRef="#ctx0" brushRef="#br0" timeOffset="77309.63">1065 7735 2946 0,'0'0'88'0,"10"-11"24"0,-10 11-13 0,0 0-26 16,12-10-13-16,-12 10-7 0,13-9-9 0,-13 9-10 15,15-12-13-15,-15 12-19 16,16-14-22-16,-3 5-33 0,-1 3-42 0,2 1-42 0,0-1-29 15,2-3-66-15,-5 1-159 16,3 1-367-16,-1 0-44 0</inkml:trace>
  <inkml:trace contextRef="#ctx0" brushRef="#br0" timeOffset="77669.2">1519 9185 2302 0,'0'0'212'0,"2"18"17"15,-2-18-34-15,0 0-55 0,2 19-36 0,-2-19-23 0,0 0-19 16,14 4-7-16,-14-4-12 0,0 0-19 0,0 0-12 0,0 0-12 16,36-20-7-16,-24 13-9 15,1-2-8-15,-1-2-24 0,-1 3-37 0,2-5-41 16,2 4-37-16,-5-2-62 15,-2-3-97-15,4 3-437 0,-4-2-47 16</inkml:trace>
  <inkml:trace contextRef="#ctx0" brushRef="#br0" timeOffset="78429.33">248 8524 2229 0,'8'-12'-48'0,"-8"12"25"0,12-16 7 0,-12 16 6 15,9-18 20-15,-9 18 6 16,8-15 34-16,-8 15 33 0,5-16 26 0,-5 16 18 0,10-15 20 16,-10 15-7-16,6-13 1 0,-6 13-2 0,0 0-10 15,11-16-7 1,-11 16-7-16,0 0-8 0,8-7 1 0,-8 7-2 0,0 0-7 15,0 0-2-15,0 0-10 0,0 0-4 16,0 0-7-16,0 0-7 0,0 0-4 16,0 0-12-16,0 0-4 0,-25 40-8 15,25-40-1-15,-17 11-8 0,9-3 3 0,8-8-8 16,-19 12-5-16,9-6 0 0,10-6-4 0,-14 9-1 0,14-9-2 16,-14 10-2-16,14-10-2 15,-11 9-2-15,11-9-1 0,-11 11-2 0,11-11 1 16,-7 13-1-16,7-13 0 15,-2 18 0-15,2-18 0 0,2 21 19 0,-2-21-3 0,5 27-2 16,2-14 0-16,-1 2-4 16,-1 2 2-16,4 2 5 0,2 0 1 0,-2-2-5 15,0 2-3-15,2 0 4 16,1-1-5-16,-2 2 0 0,-3-6-4 0,3 2 1 16,-2-3-4-16,3 0-3 0,-3 3 0 0,0-5-8 0,-1 0-5 15,-1 1-15-15,2-1-15 16,-8-11-24-16,8 15-22 0,-8-15-28 0,5 14-32 0,-5-14-32 15,4 13-34 1,-4-13-9-16,0 0-11 0,0 0-4 0,0 0 6 16,0 0 29-16,0 0 34 0,0 0 26 15,0 0 30-15,0 0 38 0,0 0 43 0,-35-29 42 0,35 29 28 16,-9-19 27-16,9 19 14 0,-4-18 17 16,4 18-2-16,2-24 2 0,-2 24-5 15,8-24-3-15,-1 11-9 0,-1-1-10 0,4 3-8 0,-4 0-17 16,3-1-21-16,-2 0-29 15,-7 12-48-15,14-17-63 0,-6 12-71 0,-3-3-118 16,-5 8-596-16,10-12-282 16</inkml:trace>
  <inkml:trace contextRef="#ctx0" brushRef="#br0" timeOffset="78669.53">505 8635 2649 0,'0'0'-53'0,"0"0"47"0,0 0 21 15,0 0 7-15,0 0 17 0,-10 43 15 0,10-43 19 16,-2 19 18-16,2-19 11 0,-3 23-5 0,3-23-9 16,3 27-11-16,-1-11-12 15,2-4-2-15,0 2-17 0,4-3-16 0,-8-11-27 0,15 23-44 16,-4-13-52-16,-1-1-56 15,1-3-55-15,-11-6-112 0,20 10-501 0,-11-8-140 16</inkml:trace>
  <inkml:trace contextRef="#ctx0" brushRef="#br0" timeOffset="78955.25">632 8718 2467 0,'0'0'3'0,"-9"-11"9"16,9 11-1-16,-11-10-11 0,11 10 1 0,0 0 14 15,-16-7 29-15,16 7 17 16,0 0 11-16,0 0 1 0,-22 1 4 0,22-1 5 0,0 0-4 16,0 0 2-16,0 0-3 15,0 0-6-15,0 0-8 0,0 0-7 0,0 0-7 16,0 0-10-16,0 0-8 0,0 0-7 16,33 34-2-16,-20-30-2 0,-13-4 2 0,23 14-8 15,-12-6 5-15,3-1-1 0,-3 3 3 0,-11-10-2 16,16 19 1-16,-7-12-2 15,-9-7-4-15,9 18-7 0,-5-8-21 16,-4-10-31-16,2 14-39 0,-2-14-54 16,2 16-51-16,-2-16-70 0,0 0-134 0,-6 11-404 0,6-11-106 15</inkml:trace>
  <inkml:trace contextRef="#ctx0" brushRef="#br0" timeOffset="79129.59">710 8715 2720 0,'0'0'152'15,"9"-12"-20"-15,-9 12-21 16,10-8-17-16,-10 8-6 0,17-4-5 16,-17 4 3-16,0 0-7 0,0 0-5 0,30 10-7 15,-30-10-4-15,15 16-8 0,-8-5-9 0,-1 0-4 16,-1 1-20-16,3 4-21 0,-4-4-42 0,-4-12-69 0,6 31-73 16,-8-18-95-16,2 3-189 15,-2-3-400-15,-2 2-224 0</inkml:trace>
  <inkml:trace contextRef="#ctx0" brushRef="#br0" timeOffset="85160.1">5597 15143 1170 0,'0'0'212'0,"0"0"-61"0,0 0-37 0,0 0-21 16,0 0-3-16,0 0-28 0,0 0 7 0,0 0 1 15,-22 0 16-15,22 0 9 0,0 0 3 16,0 0 9-16,0 0 6 0,0 0 5 0,0 0-2 15,0 0-5-15,0 0-7 16,0 0-17-16,0 0 2 0,0 0 4 0,-12 16-5 16,12-16-5-16,-7 16-11 0,7-16-6 15,-11 25-5-15,7-10-8 0,-4 3-3 0,1-1-8 16,-1 4-4-16,0-1 0 0,-1 4-9 0,0-4 2 16,1 3-10-16,0-1-12 15,-3-1-22-15,2 0-26 0,1-3-39 0,2 0-48 0,-1-1-47 16,1-4-44-16,0 1-87 15,4-4-601-15,-3 0-291 0</inkml:trace>
  <inkml:trace contextRef="#ctx0" brushRef="#br0" timeOffset="85469.4">5408 15182 2714 0,'0'0'-56'0,"0"0"27"0,13-9 23 16,-13 9 28-16,0 0 25 15,0 0 23-15,0 0 17 0,25 20 10 0,-17-11 8 16,1 1-3-16,2 0-3 0,-1 1-4 15,2 0-8-15,2 4-10 0,0 1-12 0,1-1-5 16,-2-1-19-16,2 0-34 16,-1 2-39-16,0-1-63 0,0 2-44 15,1-2-52-15,-3 0-50 0,1-2-108 16,0 3-463-16,-3-4-135 0</inkml:trace>
  <inkml:trace contextRef="#ctx0" brushRef="#br0" timeOffset="86069.48">4191 15479 2405 0,'-4'-13'-46'16,"4"13"23"-16,0 0 17 16,0 0 17-16,-5-18 16 0,5 18 7 0,0 0 8 0,0 0 7 15,0 0 12-15,0 0 25 16,0 0 11-16,0 0 5 0,0 0 5 0,0 0 4 16,0 0-8-16,-15 55-5 0,13-38-3 0,-2 4-12 15,0 2-10-15,0 2-4 16,0-2-12-16,-2 1-3 0,0-1-7 0,0 3-8 0,2-6-20 15,0 0-25-15,0-4-41 16,-2 0-40-16,3-1-47 0,3-15-53 0,-6 25-52 16,6-25-115-16,-6 15-486 15,1-9-182-15</inkml:trace>
  <inkml:trace contextRef="#ctx0" brushRef="#br0" timeOffset="86280.14">3983 15562 2603 0,'0'0'67'0,"0"0"8"0,0 0-3 16,0 0-10-16,0 0 7 0,13-15 7 0,-13 15 18 15,0 0-6-15,0 0-10 16,0 0-6-16,42 23-6 0,-26-14-12 0,-4 1 2 0,2-1-18 16,4 5-19-16,-1-3-24 0,-3 2-41 0,4 2-44 15,0 0-61-15,2 2-75 16,-4-1-159-16,1 2-442 0,-2-3-154 15</inkml:trace>
  <inkml:trace contextRef="#ctx0" brushRef="#br0" timeOffset="87639.07">5412 17096 2523 0,'0'0'-5'0,"0"0"5"16,0 0 6-16,0 0 3 0,0 0 21 0,0 0 24 15,0 0 27-15,0 0 30 16,15-7 4-16,-15 7 8 0,0 0 9 0,0 0 5 0,0 0-9 15,0 0-9-15,0 0-15 16,0 0-14-16,0 0-8 0,0 0-14 0,0 0-13 16,-62 13-15-16,46-12-12 15,-3 4-10-15,-1-2-4 0,0 3-5 16,0-2 2-16,-1-3-5 0,0 4 2 0,2-2 1 0,0 1 1 0,2-2 0 16,17-2-1-16,-30 4 0 15,18-3 1-15,12-1 4 0,-19 3 0 0,19-3 3 16,-18 4 1-16,18-4-3 15,0 0 3-15,0 0 1 0,-20 3-3 0,20-3 3 0,0 0 0 16,0 0 5-16,0 0 3 16,-6 14 2-16,6-14-3 0,0 0-2 0,0 0 0 15,6 26 1-15,-6-26 3 16,2 21 2-16,2-6 6 0,-2 1 3 0,-2-16 1 0,4 34 1 16,-2-17 4-16,2 2-1 0,-2 1-4 15,0 1-1-15,3-1-2 0,-3 3 23 16,0-1-12-16,0 0-5 0,1-1-10 0,-1-2 5 15,0 0-7-15,-2-2-2 16,2 0 4-16,-2-17-10 0,2 25-8 0,0-14-11 16,-2-11-7-16,2 21-11 0,-2-21-12 15,2 16-15-15,-2-16-9 0,0 0-11 0,0 0-19 16,0 0-21-16,0 0-26 0,0 0-28 0,0 0-33 0,-6 8-39 16,6-8-46-16,0 0-92 15,0 0-133-15,0 0-430 0,0 0-334 0</inkml:trace>
  <inkml:trace contextRef="#ctx0" brushRef="#br0" timeOffset="88219.42">5401 17073 2701 0,'-4'-21'-138'0,"4"21"15"0,0 0 21 0,0 0 14 16,-2-17 13-16,2 17 21 15,0 0 34-15,0 0 20 0,0 0 39 0,0 0 47 16,0 0 50-16,0 0 26 15,0 0 13-15,0 0-9 0,0 0-18 16,0 0-17-16,0 0-14 0,0 0-21 0,4 54-23 16,-4-54-44-16,0 24-45 0,0-24-76 0,0 25-57 15,0-25-115-15,0 23-192 16,0-12-314-16,0-11-64 0</inkml:trace>
  <inkml:trace contextRef="#ctx0" brushRef="#br0" timeOffset="88829.27">5321 17584 2278 0,'-6'-19'-31'15,"6"19"15"-15,0 0-7 0,-9-11 2 0,9 11 1 16,0 0 3-16,-16-6 20 0,16 6 5 0,0 0 17 0,0 0 22 16,-34 9-9-1,34-9 21-15,-15 8-2 0,15-8 19 0,-15 8 3 0,15-8 6 16,-11 10-10-16,11-10-5 15,0 0-7-15,-6 14-14 0,6-14-11 0,0 0-8 16,0 0-10-16,19 19-21 16,-19-19-12-16,19 10 4 0,-8-5-5 0,1 3 3 0,4-2 1 15,-4 1 15-15,2-1 20 16,-1 2 9-16,0 0 15 0,0 1 16 0,-3-2 14 16,0 3 13-16,-10-10 15 0,16 19 7 0,-12-12 7 0,-4-7-5 15,2 19-8-15,-2-19-8 16,0 0-13-16,-10 29-5 0,4-20-13 0,6-9-16 15,-20 16-16-15,10-8-32 16,-3-3-37-16,13-5-46 0,-22 7-58 0,22-7-45 0,-20 1-62 16,20-1-110-16,-22-1-618 15,22 1-419-15</inkml:trace>
  <inkml:trace contextRef="#ctx0" brushRef="#br0" timeOffset="93199.5">14784 16675 1471 0,'0'0'242'15,"0"0"-83"-15,0 0-65 0,0 0-14 16,0 0-28-16,0 0 8 0,0 0-4 0,0 0 14 16,0 0 4-16,0 0 17 15,0 0 7-15,0 0 4 0,0 0 8 0,0 0 0 16,0 0-6-16,10 34-4 0,-10-34-7 0,-2 20-10 0,2-20-7 16,0 16-10-16,0-16-5 15,0 0-6-15,0 24-5 0,0-24-1 0,0 0-1 16,2 17-3-16,-2-17 1 15,0 0-4-15,0 0-8 0,0 0-12 0,0 0-6 16,0 0-5-16,0 0-3 0,0 0-3 16,0 0 1-16,0 0-6 0,0 0-1 0,0 0 1 15,0 0 0-15,17-41 4 16,-17 41 1-16,3-18 2 0,-3 18 4 0,0-21 4 16,0 21 9-16,2-16 4 0,-2 16 0 0,0 0-3 0,0-20-1 15,0 20-3-15,0 0-2 16,0 0-3-16,-7-18 0 0,7 18-3 0,0 0 0 15,0 0-3-15,-19-4 3 16,19 4-2-16,0 0-3 0,-22 0 0 0,22 0 3 0,0 0-4 16,-30 4 3-16,30-4-5 15,-21 2 1-15,21-2-2 0,-23 0 1 0,23 0-1 16,-20 4-1-16,20-4-2 0,-22 2 1 0,22-2 2 0,-18 2-3 16,18-2-5-1,-22 0 0-15,22 0-8 0,-23 0-6 0,23 0-6 0,-19 1 4 16,19-1 1-16,0 0 2 15,-27-1-1-15,27 1 4 0,0 0 2 16,-19 0 3-16,19 0 1 0,0 0 4 16,0 0 7-16,-19 1-1 0,19-1-3 0,0 0 2 0,0 0 0 15,-14 7 3-15,14-7-2 16,0 0-1-16,0 0 5 0,-10 13 5 0,10-13 1 16,0 0 10-16,-4 15 1 0,4-15 1 0,0 0 1 15,-3 23 1-15,3-23 1 0,3 20 2 16,-3-20-3-16,0 28 1 0,2-13-9 0,0 2 5 15,-2 1-3-15,2 1 1 16,-2-1-1-16,0 3-3 0,0 2 0 0,0-1 2 16,2 5-3-16,0-2-1 15,-2 2 2-15,0-1 0 0,0 1-2 0,4-2 2 0,-2-2-5 16,0-3-1-16,0 2 2 0,0-3-2 16,0 1-2-16,0-6 2 0,0 1-5 0,-2-15 3 15,3 26-3-15,-3-26 1 0,2 16-4 0,-2-16-6 16,2 16-10-16,-2-16-5 15,0 0-22-15,0 0-25 0,0 0-41 16,0 0-55-16,7 11-59 0,-7-11-100 16,0 0-192-16,0 0-462 0,0 0-424 0</inkml:trace>
  <inkml:trace contextRef="#ctx0" brushRef="#br0" timeOffset="93989.28">14901 17176 2936 0,'0'0'-97'16,"0"0"22"-16,8-11 6 0,-8 11 17 0,0 0 6 0,0 0 26 16,0 0 24-16,0 0 17 0,0 0 12 0,0 0 8 15,0 0-3-15,0 0 10 16,0 0 4-16,0 0 0 0,0 0 6 15,0 0-4-15,0 0-5 0,0 0 0 0,0 0-4 16,-38-4-4-16,38 4 5 0,0 0-4 0,0 0 0 16,0 0-4-16,0 0-4 15,0 0-7-15,0 0-3 0,0 0 1 0,0 0-3 16,0 0-5-16,0 0-1 0,0 0-7 0,0 0 2 0,0 0-6 16,0 0-1-16,0 0 1 15,0 0 0-15,0 0 3 0,0 0 11 0,0 0 0 16,0 0 3-16,0 0 7 15,0 0-3-15,0 0 1 0,0 0-5 0,0 0-3 16,0 0 4-16,0 0 4 0,0 0 2 16,0 0 3-16,0 0 2 0,0 0 1 0,0 0 3 15,0 0-1-15,0 0-2 16,0 0-2-16,0 0-2 0,0 0-6 0,0 0-1 16,0 0-3-16,0 0-5 0,0 0-4 0,-15-12-1 0,15 12-5 15,0 0 0-15,-28 6-2 16,28-6-3-16,-21 8 1 0,21-8 1 0,-19 7 0 15,19-7-3-15,-20 7 0 16,20-7 0-16,-18 9 0 0,18-9-6 0,-16 7 1 0,16-7 3 16,-9 10 1-16,9-10 0 15,0 0 1-15,-6 13-3 0,6-13 8 0,0 0 5 16,0 0-1-16,4 25 11 0,-4-25 0 0,6 16 5 16,-6-16 6-16,3 20 0 15,3-7 0-15,-2 3 1 0,0-3 2 0,-4-13-2 0,4 32 5 16,-2-16 1-16,1 0-3 15,-1-4 1-15,-2-12-7 0,0 27-1 0,2-16-5 16,-2-11-1-16,2 21-3 16,-2-21-3-16,2 20-18 0,-2-20-19 0,0 0-34 15,2 16-42-15,-2-16-51 0,0 0-35 16,0 0-45-16,0 0-43 0,0 0-91 0,0 0-97 16,0 0-432-16,0 0-272 0</inkml:trace>
  <inkml:trace contextRef="#ctx0" brushRef="#br0" timeOffset="94124.84">14734 17431 2683 0,'0'0'-25'0,"0"0"44"0,0 0 28 15,0 0 30-15,12-26 28 16,-12 26 24-16,11-12 18 0,-11 12 7 0,14-7-3 16,-14 7-14-16,15-9-14 15,-15 9-16-15,18-7-15 0,-18 7-23 0,18-7-32 16,-18 7-54-16,14-6-73 0,-3 4-91 16,-11 2-132-16,11-6-214 0,-11 6-363 15,0 0-266-15</inkml:trace>
  <inkml:trace contextRef="#ctx0" brushRef="#br0" timeOffset="108369.48">12052 16244 496 0,'0'0'75'0,"0"0"-58"16,-6 7-8-16,6-7-15 0,0 0-1 0,0 0 1 15,0 0 6-15,0 0 2 16,0 0 4-16,0 0 7 0,0 0 2 0,0 0 2 0,0 0 5 16,0 0-7-16,0 0 1 15,0 0-1-15,0 0 11 0,0 0-2 0,0 0 7 16,0 0-2-16,0 0 9 0,0 0 4 0,0 0 3 0,0 0-4 16,0 0 15-16,0 0-8 15,0 0 5-15,0 0-1 0,0 0-3 0,0 0 2 16,0 0-3-16,0 0 5 15,0 0 2-15,0 0-7 0,0 0 2 0,0 0-6 16,0 0-9-16,0 0 7 0,0 0-7 16,0 0-2-16,0 0 1 0,0 0 1 0,0 0 4 15,0 0-2-15,0 0-4 16,0 0-1-16,0 0-7 0,0 0 9 0,0 0-5 16,0 0-2-16,0 0-3 0,0 0 1 0,32-25-14 15,-32 25 19-15,0 0 0 0,0 0-16 16,0 0 11-16,0 0 12 0,17-4 10 15,-17 4-9-15,0 0 3 0,0 0 5 16,0 0-2-16,0 0 1 0,0 0 6 0,0 0 4 0,0 0 1 16,0 0 6-16,0 0-2 15,0 0-5-15,0 0-2 0,0 0-6 0,0 0 0 16,0 0-4-16,0 0-2 0,0 0-2 0,0 0-4 0,0 0-12 16,0 0-19-16,0 0-13 15,0 0-7-15,0 0-2 0,0 0-2 0,0 0-1 16,0 0-4-16,0 0 2 15,0 0 1-15,0 0-1 0,0 0 8 0,0 0 0 16,7-17 13-16,-7 17 6 0,0 0 3 16,0 0 8-16,16-4 7 0,-16 4 2 0,0 0 4 15,0 0 11-15,0 0-5 16,0 0 12-16,0 0-9 0,22 15 7 0,-22-15 3 16,0 0-5-16,0 0-4 0,2 19-1 0,-2-19 2 15,0 0-4-15,0 0 5 0,0 0-6 16,0 0 1-16,0 0 0 0,-15 27-9 0,15-27-2 15,0 0-15-15,0 0-9 16,0 0-12-16,0 0-9 0,0 0-3 0,0 0 2 0,0 0-6 16,0 0 3-16,0 0 2 15,0 0 3-15,0 0-2 0,0 0 8 0,0 0 1 16,0 0 7-16,0 0 0 0,0 0 4 0,0 0 2 0,0 0 4 16,0 0 0-16,0 0 1 15,0 0-3-15,0 0 2 0,27-35 2 0,-27 35 3 16,0 0-4-16,0 0 4 15,0 0 9-15,0 0 1 0,0 0 9 0,0 0-1 0,9 29 0 16,-9-29 0-16,0 0-1 16,0 0 0-16,-20 19-2 0,20-19-4 0,-10 9 4 15,10-9-6-15,0 0-4 16,-18 8-6-16,18-8-6 0,0 0-6 0,0 0-4 0,-24-3-14 16,24 3-2-16,0 0-5 0,0 0 2 0,-14-16-3 15,14 16-4-15,0 0 4 16,-6-17 0-16,6 17 2 0,0 0 5 0,2-19 2 15,-2 19 1-15,0 0 6 0,0 0 2 16,13-18 9-16,-13 18 3 0,12-7 8 16,-12 7 1-16,0 0 7 0,0 0 4 15,0 0 2-15,0 0 3 0,31 14 6 0,-31-14 6 16,9 11-3-16,-9-11 6 0,5 16-1 0,-5-16 0 0,0 18 1 16,0-18-1-16,0 0 3 15,-1 23-3-15,1-23-3 0,0 0 4 0,-9 19-3 16,9-19-4-16,-8 9-5 15,8-9-6-15,0 0-6 0,0 0-12 0,0 0-8 0,0 0-6 16,-27-5 0 0,27 5-1-16,0 0 1 0,0 0-3 0,-18-19-2 0,18 19 3 15,0 0-8-15,-5-21-1 16,5 21-1-16,0 0 0 0,0 0 1 0,3-19-4 16,-3 19 8-16,0 0-1 0,0 0 0 0,20-15 3 0,-20 15 2 15,0 0 7-15,17-4 2 16,-17 4 9-16,0 0 8 0,0 0 7 0,0 0 1 15,27 12 6-15,-27-12 3 0,0 0 2 16,8 12 5-16,-8-12 3 0,0 0 2 16,0 0 1-16,0 21-5 0,0-21-4 15,0 0-7-15,0 0-14 0,0 0-25 0,0 0-38 16,0 0-41-16,0 0-67 0,0 0-51 0,0 0-77 0,0 0-204 16,0 0-416-16,0 0-296 15</inkml:trace>
  <inkml:trace contextRef="#ctx0" brushRef="#br0" timeOffset="120639.14">4123 16289 399 0,'-10'14'112'0,"10"-14"-26"0,-9 12-17 0,9-12-21 16,-8 11 3-16,8-11-5 0,-9 12 3 16,9-12 0-16,-9 13-2 0,9-13 3 15,-8 12 0-15,8-12 8 0,-8 14 0 16,8-14 0-16,-4 16-3 0,4-16 2 0,-7 13-7 16,7-13 3-16,0 0 5 0,-7 20-13 0,7-20-1 0,0 0 8 15,-6 15-11-15,6-15 2 16,-4 13 15-16,4-13 4 0,-8 12-9 0,8-12 13 15,-6 15-8-15,6-15-1 16,-9 11-8-16,9-11 0 0,-11 11-14 0,11-11 1 16,-6 12-3-16,6-12-9 0,0 0-24 15,-11 15-1-15,11-15-18 0,-6 11-1 0,6-11-15 16,0 0-4-16,-12 14 1 0,12-14-19 0,0 0-6 16,-10 10-12-16,10-10-30 15,0 0-69-15,0 0-366 0,-8 4 276 0</inkml:trace>
  <inkml:trace contextRef="#ctx0" brushRef="#br0" timeOffset="120989.11">3971 16341 1528 0,'0'0'-17'0,"0"0"26"16,-4-12 6-16,4 12 20 0,0 0 10 15,0 0 19-15,0 0 25 0,0 0 10 0,0 0 16 16,-5-18 15-16,5 18 5 0,0 0-3 0,0 0 4 0,0 0-6 16,0 0-4-16,0 0-6 15,0 0-8-15,0 0-5 0,0 0 5 0,0 0-6 16,0 0-3-16,0 0-5 15,0 0-13-15,0 0-8 0,0 0-4 0,40 27-13 16,-31-18-2-16,2 1-7 16,-3-1-6-16,2 2-3 0,1-1-4 0,2 2-4 0,-1 1-6 15,1-2-16-15,4 1-22 16,2 0-37-16,-7-1-43 0,10 2-67 0,-5-1-74 16,-2-1-116-16,0 3-627 0,1-1-424 0</inkml:trace>
  <inkml:trace contextRef="#ctx0" brushRef="#br0" timeOffset="121829.06">6070 16498 2912 0,'0'0'-95'0,"0"0"20"0,0 0 10 16,0 0 18-16,0 0 28 15,0 0 8-15,0 0 23 0,-14-6 18 0,14 6 14 0,0 0 0 16,0 0 4-16,0 0 4 16,0 0 4-16,0 0 0 0,0 0 5 0,0 0-6 15,-19 16 2-15,19-16-6 16,-11 14 5-16,11-14-10 0,-13 18-3 0,5-5 2 0,2-1-6 16,-2 0 0-16,-2 2-6 0,0 0-5 0,4 0-3 15,-3-2 0-15,1 2-4 16,-1-3-3-16,3 3-4 0,6-14-1 0,-13 23-20 15,7-14-10-15,6-9-28 16,-10 17-31-16,10-17-37 0,-8 15-28 0,8-15-20 0,-6 14-37 16,6-14-40-16,0 0-72 15,-8 13-411-15,8-13 15 0</inkml:trace>
  <inkml:trace contextRef="#ctx0" brushRef="#br0" timeOffset="122049">5888 16615 2184 0,'6'-14'89'0,"-6"14"32"0,0 0-6 0,5-15-12 0,-5 15-13 15,0 0-11-15,0 0-8 16,9-13 8-16,-9 13 3 0,0 0-3 0,0 0-3 16,0 0-7-16,0 0-9 0,31 26-4 0,-22-19-6 0,-1 3-7 15,-8-10-3-15,17 19-21 16,-9-9-37-16,2-1-58 0,-2 4-56 0,0-1-60 15,-4-2-114-15,0 3-546 16,-2-2-199-16</inkml:trace>
  <inkml:trace contextRef="#ctx0" brushRef="#br0" timeOffset="123099.13">2955 15991 2455 0,'0'0'-102'0,"-7"-12"30"15,7 12 19-15,0 0 23 0,0 0 7 0,-6-21 18 16,6 21 4-16,0 0 8 0,0-18 17 0,0 18 13 15,0 0 0-15,0 0 20 16,2-22 0-16,-2 22 2 0,0 0 0 0,4-15 7 0,-4 15 2 16,0 0 3-16,0 0 5 15,5-14 0-15,-5 14-4 0,0 0-1 0,0 0-11 16,10-16-2-16,-10 16-6 0,0 0-9 0,13-4-1 16,-13 4 0-16,0 0 0 15,0 0-1-15,28 14 1 0,-28-14-2 0,18 13-3 0,-8-4 5 16,2 1-9-1,-4 1-2-15,0 1 2 0,1-3-4 0,-1 5 1 0,-1-5 1 16,-1 4-2-16,-6-13 7 16,7 22 6-16,-3-12-1 0,-4-10 0 0,0 20 9 15,0-20 0-15,0 0 6 0,-7 27 0 16,7-27-3-16,-8 13 3 0,8-13-7 16,-13 11-1-16,13-11-2 0,-17 6-6 0,17-6-3 0,-16 2-5 15,16-2-3-15,0 0 0 16,-32-8-3-16,32 8-4 0,-20-9-5 0,20 9-7 0,-12-14-6 15,12 14-9-15,-11-16-11 16,11 16-16-16,-6-21-22 0,6 21-36 0,-2-20-37 16,2 20-43-16,0 0-43 15,6-27-40-15,-6 27-75 0,6-21-131 0,-4 16-421 16,-2 5-248-16</inkml:trace>
  <inkml:trace contextRef="#ctx0" brushRef="#br0" timeOffset="123979.16">3626 15247 2473 0,'-2'-22'-132'0,"2"22"41"15,0 0 14-15,0 0 19 0,0 0 12 0,0 0 15 16,2-20 19-16,-2 20 22 0,0 0 15 0,0 0 15 16,0 0 4-16,0 0 2 0,0 0 13 15,4-15-21-15,-4 15 15 0,0 0-6 0,0 0-6 16,0 0-1-16,0 0-3 15,0 0-4-15,0 0-7 0,0 0-7 0,14-5-1 16,-14 5-6-16,0 0-9 16,0 0 0-16,0 0-3 0,0 0 4 0,26 17 1 0,-26-17-4 15,0 0 6-15,11 16 1 16,-11-16 5-16,4 15-10 0,-4-15 13 0,2 14-2 16,-2-14 2-16,0 0 1 0,0 20 2 15,0-20 13-15,0 0 2 0,-6 20 12 0,6-20 7 16,-9 15 2-16,9-15 5 0,-8 13 0 0,8-13 4 15,-13 11-5-15,13-11 2 16,-13 9 4-16,13-9-1 0,-12 6 2 0,12-6-6 16,0 0-1-16,-22 6-7 15,22-6-5-15,0 0-2 0,0 0-6 0,0 0-2 0,-29-8-5 16,29 8-3-16,0 0-8 0,-11-13-1 0,11 13-4 16,0 0-2-16,-4-21-1 15,4 21 0-15,0 0-6 0,9-25 2 0,-9 25-1 0,8-17-3 16,-8 17 3-1,8-15-3-15,-8 15-3 0,9-14 0 0,-9 14 0 0,10-9-4 16,-10 9 4-16,0 0-6 16,18-6-11-16,-18 6-16 0,0 0-29 15,0 0-42-15,0 0-41 0,26 14-33 0,-18-7-55 16,-8-7-100-16,10 16-557 0,-6-7-260 16</inkml:trace>
  <inkml:trace contextRef="#ctx0" brushRef="#br0" timeOffset="125091.08">3521 16565 2499 0,'0'-20'-151'16,"0"20"23"-16,0 0 15 0,0 0 24 0,0 0 13 15,0 0 21-15,-4-20 30 0,4 20 14 16,0 0 24-16,0 0 10 0,-2-16 11 0,2 16 20 16,0 0 1-16,0 0 0 0,0 0 7 15,2-20-12-15,-2 20 6 0,0 0-18 16,7-16-2-16,-7 16-7 0,0 0-6 0,7-17-2 0,-7 17-1 15,0 0 3-15,6-15 4 16,-6 15-4-16,0 0-7 0,8-14 5 0,-8 14-7 16,0 0 14-16,8-8-4 15,-8 8 0-15,0 0 1 0,0 0 4 0,16-8 17 16,-16 8 3-16,0 0-5 0,0 0 1 0,0 0-5 0,0 0 6 16,25 16-1-16,-25-16 3 15,6 14 5-15,-6-14 4 0,4 15 4 0,-4-15 4 16,2 15 1-16,-2-15 5 15,0 18-1-15,0-18 5 0,-2 19 1 0,2-19-4 0,-2 18-6 16,2-18-4-16,-6 18-5 16,6-18-4-16,-4 14-5 0,4-14-5 15,0 0-4-15,-7 19 1 0,7-19-4 16,-6 10 2-16,6-10-3 0,0 0-5 0,-10 10-1 16,10-10-4-16,0 0 0 0,-18 4 1 0,18-4-6 0,0 0-4 15,0 0-1-15,0 0 3 16,-32-14-3-16,32 14 3 0,-10-10-8 0,10 10-1 15,0 0-4-15,-10-14-7 16,10 14-13-16,-5-14-16 0,5 14-26 0,0 0-36 0,5-23-52 16,-5 23-65-16,6-17-101 15,-6 17-182-15,8-15-450 0,-8 15-360 16</inkml:trace>
  <inkml:trace contextRef="#ctx0" brushRef="#br0" timeOffset="169578.89">11297 14922 1477 0,'0'0'102'0,"0"0"-44"0,0 0-11 16,0 0-14-16,0 0-14 15,0 0 0-15,0 0-11 0,0 0 2 0,32 21 13 16,-32-21-1-16,0 0 9 0,12 6 12 16,-12-6 13-16,11 8 2 0,-11-8 7 0,15 5 3 15,-15-5-4-15,12 10 11 0,-12-10-3 0,22 10-5 16,-10-3-3-16,1-4-10 16,1 2-5-16,4 0-6 0,-1 1-2 0,4-2-4 15,1 0-3-15,1-3-1 0,2 1 1 16,6 0-7-16,0 0 1 0,2-2-5 0,2-2-8 15,7 0 2-15,-2-1-1 16,4-1-12-16,-2 0 2 0,5-2-3 0,0 1-2 16,5-3-6-16,3 1-4 0,1-2 3 15,-1 0 2-15,1-1 6 0,3-1 2 0,-5 2 2 16,2-3 8-16,-5 2-11 0,3 3 2 16,-1 0-2-16,-3-1-3 0,-7 3 6 15,2-1-2-15,-2 0-5 0,-2 3-8 0,-1 1-1 0,-2 2 5 16,-2 2-8-16,4 1 3 15,-2 4-6-15,-2-1 2 0,1 6-2 0,-4 1 7 0,-1-1-5 16,2 5 2-16,-3 0 2 16,-2 3 6-16,-2 4-3 0,-5 2 2 0,5 6 0 15,-11-1-4-15,2 0 8 16,-6 4-2-16,-2-1-2 0,-1 5 1 0,-3 1 4 0,-2 0 7 16,-2 0-1-16,-4 2 8 0,0 0-5 0,-4 2 4 15,2-1 7-15,-3 5 5 16,1-7-1-16,0 1 3 0,0-1-7 0,0 1 1 0,1-4-1 15,1-1 0-15,0 2 0 16,1-6-6-16,3-1 0 0,3 0-4 0,-1-1-3 16,2 5 4-16,3-1-3 15,2-1-1-15,0 0 3 0,2-2-6 0,3 2 4 0,1 0-5 16,1-2 3-16,0-2-6 0,2 2-6 0,1-3 9 16,4 5-3-16,-2-9 0 15,1 1 0-15,0-1 5 0,-1 0 13 0,6-2-15 0,-8-2 3 16,6 2 3-16,-4-2-4 15,2-1 4-15,-2 2-1 0,-2-1 5 0,1 2-1 16,-4-4 3-16,-2 1 2 16,-2 2 7-16,-3-1 5 0,3 1 0 0,-7 0 2 0,-1 4 8 15,-2-3-4-15,-4 0 1 16,0 3-2-16,-5 1 4 0,0-3-6 0,-4 3-2 16,2 4 1-16,-7-5-5 0,1 3-3 0,-2-2-4 15,0 0-3-15,-3-3-5 0,-5-1-6 16,2 2-7-16,-1-2 3 0,-3-1-5 0,-3-2 4 15,-7 2-3-15,7-3 3 16,-3-1 2-16,-2-1-1 0,2-2 2 0,-1-2-6 16,0-2-1-16,-1-1-6 15,-1-3 0-15,4 0-12 0,1-3 4 0,-2-1-7 0,1-1 1 16,3-2 2-16,-3-2 2 0,3 2 3 0,-2-3 1 16,4 1 2-16,-1-2 7 15,3-1 7-15,3 1-4 0,2-1 6 0,0 1-1 0,0-1-1 16,2-1-4-16,-1-2-4 15,6 3 2-15,-5-3-2 0,3 1 9 0,-2-1-8 16,4 0 1-16,-1-1 2 16,-3 2 5-16,1 0 1 0,5 0 1 0,11 7-1 0,-29-13-2 15,18 7-3-15,-5 0-1 16,1 1-6-16,15 5-6 0,-28-10-6 16,12 6-8-16,1-1-1 0,-1 0 11 0,16 5 1 15,-34-9 1-15,13 3-1 0,6 1 3 0,-10-4 5 16,6 2 0-16,-6 0 3 0,2-2-8 0,-2-1-5 15,-2 0-2-15,0 3-4 16,1-1 8-16,2-2 1 0,0 3 14 0,2-1-2 0,2 1 12 16,4 1-2-16,-1 0 0 15,1 1 5-15,2-1-1 0,14 6 2 0,-23-12 5 16,11 8 1-16,12 4-1 0,-18-7 5 0,18 7 0 0,-15-7 2 16,15 7-3-1,-13-7 0-15,13 7 0 0,-13-5-1 0,13 5-2 0,-12-2-4 16,12 2 3-16,0 0-1 15,-17-5-2-15,17 5-4 0,-12-4-2 0,12 4 2 16,-15 0-2-16,15 0-3 0,-18-2-3 16,18 2 3-16,-21 0-1 0,21 0 1 0,-24 2 0 15,24-2-1-15,-28-2 4 16,12 2 6-16,0-3 3 0,-1 0 5 0,0 1 1 0,-2-2 3 16,-1 0 3-16,2-2 3 0,-2 2-2 0,-3-3-3 15,2-3 0-15,-2 2-2 16,-1-2-6-16,5-2-3 0,-6 1-3 0,2-3-2 15,1 1 3-15,4 1-1 0,-2-1-1 16,1 0-2-16,5 1-2 0,1-1-2 0,-2 0-6 16,5-1-6-16,-1-1-8 15,3 2-5-15,1-4-2 0,1-1-4 0,2 2 8 0,1-4-2 16,1 1 1-16,0-1-2 0,1-2 1 0,2 1-6 16,1-1-2-16,0-3 0 15,5 0-5-15,-3 2 1 0,5 0 2 0,-4 0 0 16,4 0 10-16,-4 3-2 0,3-1 7 15,-4 4-2-15,3-1 7 0,-4 3 3 16,4-4 3-16,-5 4-1 0,3-2 12 16,-3-1 1-16,-2 18 4 0,2-33 2 0,-4 16-3 15,0-1 4-15,1 2 1 0,-5-5 4 16,2 3-3-16,-2-5 0 0,-3 2-1 0,3-2-3 16,-3 0-4-16,-2-1 0 0,-3-1-6 15,1-1-3-15,-1-2-3 0,-2 2 3 16,0-1-3-16,0-1 1 0,2 5-1 0,-3-2 11 0,4 1-1 15,2 2 1-15,-1 1 1 16,0-3-7-16,2 4 5 0,0 1-1 0,2-2-3 16,0 0-3-16,2 1-1 15,-2 2-4-15,6-1 0 0,0-1 0 0,2 4 0 0,0 16-8 16,0-39 2-16,2 20-1 0,0 2-4 0,3-2 1 16,-1 3 1-16,1-1 1 15,-3-1 5-15,2 0-4 0,-2 3 4 0,2-4 1 0,-2 4 10 16,3 0 2-16,-5 15 9 15,3-29-7-15,-3 14 7 0,0 15-9 16,4-32 2-16,-1 17-8 0,-1-1 1 16,1 1 1-16,-3 15 0 0,2-29 3 0,0 12-5 0,-2 17-7 15,2-25 9-15,0 8-6 0,2 2 6 0,-4 15 0 16,2-28 2-16,2 13-4 16,0 1 5-16,-4 14-3 0,7-26-1 0,-1 12-1 0,0 1 0 15,1-1-5-15,2 2-7 16,-1 1-13-16,0 0-24 0,-8 11-21 0,18-19-10 15,-7 9-17-15,-4 1-8 16,-7 9-10-16,20-15-6 0,-12 7-9 0,0 4-11 0,-8 4-15 16,13-11-55-1,-7 7-423-15,-6 4 144 0</inkml:trace>
  <inkml:trace contextRef="#ctx0" brushRef="#br0" timeOffset="185709.99">4009 14943 432 0,'0'0'81'0,"0"0"-1"15,0 0-26-15,0 0-4 0,0 0-17 0,0 0-3 16,0 0-10-16,0 0 0 0,0 0-5 16,0 0-6-16,35 19 2 0,-35-19-4 15,0 0 4-15,0 0 11 0,0 0 1 0,0 0 8 0,0 0 14 16,0 0 6-16,0 0 4 15,0 0 7-15,0 0 8 0,0 0 2 0,0 0 14 16,0 0 3-16,0 0 10 16,0 0 10-16,0 0 2 0,0 0 3 0,0 0 11 0,0 0-2 15,0 0 2-15,0 0 6 0,0 0-3 0,0 0 6 16,0 0 1-16,0 0-4 16,0 0-7-16,0 0-11 0,0 0-7 0,0 0-8 15,0 0-7-15,0 0-2 0,0 0-7 16,0 0-7-16,0 0-8 0,0 0-6 0,0 0-6 15,0 0-4-15,0 0-7 16,0 0-1-16,0 0-3 0,0 0-3 0,0 0 0 16,0 0-4-16,0 0 2 15,0 0-2-15,0 0-6 0,0 0-1 0,0 0-2 0,0 0 1 16,0 0-1-16,0 0-4 0,0 0 2 0,0 0-2 16,0 0-3-16,0 0-2 15,0 0-1-15,0 0 1 0,0 0-5 0,0 0 2 16,0 0 0-16,0 0-1 0,0 0-2 15,0 0 3-15,0 0-2 0,0 0 3 0,10 11-4 16,-10-11 9-16,0 0-5 16,0 0 5-16,0 0-10 0,0 0 7 0,16 4 2 15,-16-4-6-15,0 0 0 0,13 6 0 0,-13-6 0 0,0 0 0 16,15 7-2-16,-15-7-1 16,0 0 0-16,17 11-2 0,-17-11 0 0,8 4-2 15,-8-4 1-15,0 0-6 16,12 8 5-16,-12-8-2 0,0 0 3 0,0 0-2 0,16 12 1 15,-16-12-1-15,0 0-1 16,0 0 0-16,14 6-1 0,-14-6 0 0,0 0-1 16,0 0 3-16,0 0-3 15,13 5 3-15,-13-5-2 0,0 0 2 0,0 0-2 16,0 0 2-16,0 0-1 0,0 0 1 16,0 0-1-16,11 8 3 0,-11-8-4 0,0 0 2 15,0 0-2-15,0 0 1 0,0 0-3 0,0 0 4 16,0 0-1-16,0 0 0 15,0 0-1-15,0 0 5 0,0 0-5 0,0 0-1 0,0 0 1 16,0 0 2-16,0 0 1 16,0 0-2-16,0 0-1 0,0 0 1 15,0 0 3-15,0 0 7 0,0 0 1 0,0 0-4 0,0 19 0 0,0-19 3 16,0 0-3-16,0 0-5 16,0 0 3-16,0 0 1 0,0 0-1 0,0 0-2 15,-11 25 0-15,11-25 3 16,0 0-2-16,0 0 0 0,0 0 2 0,-7 13 0 0,7-13-5 15,0 0 12-15,0 0-6 16,-8 14 0-16,8-14-1 0,0 0 1 0,-8 13 1 16,8-13-4-16,-8 9 1 15,8-9-2-15,-10 11-1 0,10-11 4 0,-8 14-1 16,8-14 0-16,0 0-2 0,-10 15-5 0,10-15 4 0,0 0-1 16,-11 12 3-16,11-12-2 15,0 0-4-15,0 0 4 0,-8 13-3 0,8-13 1 16,0 0-3-16,0 0 8 15,0 0-9-15,-9 10-3 0,9-10 7 0,0 0-7 0,0 0 4 16,0 0 2 0,0 0 2-16,0 0-2 0,0 0-2 0,-8 10 2 0,8-10-2 15,0 0-2-15,0 0 4 0,0 0 3 0,0 0-5 0,0 0 3 16,0 0 0-16,0 0 1 16,0 0-3-16,-9 12 1 0,9-12 0 0,0 0 1 15,0 0-2-15,0 0 5 16,0 0 1-16,0 0-4 0,0 0 1 0,0 0 1 15,0 0-2-15,0 0 0 16,0 0-1-16,0 0 0 0,0 0-1 0,0 0-2 0,0 0 2 16,0 0 0-16,0 0-7 15,0 0 9-15,0 0 1 0,0 0 1 0,0 0 0 16,0 0-1-16,0 0-3 0,0 0 1 0,0 0 2 0,0 0 1 16,0 0-1-16,0 0 5 15,0 0-3-15,0 0 5 0,0 0-8 0,0 0 9 16,0 0-1-16,0 0 1 15,0 0-4-15,0 0-4 0,0 0-9 0,0 0-25 0,0 0-58 16,0 0-100-16,0 0-137 16,-4 7-296-16,4-7 7 0,0 0 33 0,0 0-275 15,-19 9-208-15</inkml:trace>
  <inkml:trace contextRef="#ctx0" brushRef="#br0" timeOffset="187688.99">12305 14863 2412 0,'0'0'-127'16,"0"0"29"-16,0 0 17 16,0 0 17-16,0 0 21 0,0 0 6 0,0 0 7 0,0 0 12 15,0 0 13-15,0 0 17 16,0 0 20-16,0 0 21 0,0 0 14 0,0 0 11 15,0 0 18-15,0 0 1 16,0 0 9-16,0 0 0 0,0 0 2 0,0 0 2 0,0 0 0 16,0 0-2-16,0 0-3 15,0 0-8-15,0 0 0 0,0 0-2 0,0 0-5 16,0 0-2-16,0 0-3 0,0 0-2 0,0 0-5 0,0 0-9 16,0 0 6-16,0 0 0 15,0 0-6-15,0 0 1 0,0 0-11 0,0 0-7 16,0 0 7-16,0 0-6 15,0 0-9-15,48 10 2 0,-48-10-2 0,0 0-3 0,19 6-3 16,-19-6-4-16,15 6-3 16,-15-6-2-16,17 5-3 0,-17-5-5 0,17 3 1 15,-17-3-6-15,16 6 0 0,-16-6-2 0,15 6-1 16,-15-6 0-16,16 3-3 0,-16-3-3 16,14 4 0-16,-14-4 3 15,0 0-2-15,18 6-3 0,-18-6 0 0,0 0-2 16,0 0 5-16,15 4-3 0,-15-4 2 15,0 0 2-15,0 0 3 0,0 0-1 16,0 0 3-16,0 0 0 0,0 0 0 0,10 8 20 0,-10-8 2 16,0 0-5-16,0 0-1 15,0 0 1-15,0 0-5 0,0 0 6 0,0 0 1 16,0 0-5-16,-23 24-1 0,23-24-1 0,-11 12 2 0,11-12-2 16,-12 13-2-16,12-13-2 15,-15 18 0-15,7-10-8 0,0 3-8 16,8-11-18-16,-16 20-20 0,5-6-39 15,2-1-56-15,-1 0-83 0,-1-1-85 0,-1 3-234 0,-4 3-67 16,0 1 18-16,-4-5-335 16,-2 7-310-16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1:19:54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25008 3363 1484 0,'4'-20'186'0,"-4"20"-18"0,0 0 12 16,0 0 0-16,7-16 18 0,-7 16 5 0,0 0-8 15,0 0-18-15,7-12 2 16,-7 12-3-16,0 0-3 0,0 0-9 0,0 0-8 0,0 0-8 15,0 0-9-15,0 0-19 16,0 0-13-16,0 0-11 0,0 0-10 0,0 0-13 16,0 0-4-16,-27-8-11 0,27 8-5 0,-33 4-7 15,33-4-5-15,-43 6-1 0,21-4-8 16,-6-1 0-16,1 2-2 0,3-2-8 0,-1-1-3 16,1 3 5-16,4-3-9 15,-2 0-3-15,4 0 3 0,18 0 1 16,-35 0-5-16,35 0 2 0,-26 0 2 15,26 0-2-15,-20 1 1 0,20-1-1 0,-18 0 1 0,18 0-1 16,0 0-3-16,-16 8-1 0,16-8 7 0,-7 13 0 16,7-13-2-16,-2 19 11 15,2-19-20-15,0 29 4 0,0-11 2 0,2 1 4 0,2 3 6 16,-4 4 23-16,2 3 1 16,-2-1-11-16,1 3 8 0,-1 1-2 0,2-1 0 15,-2 2-2-15,2-1-3 16,-2 2-3-16,2-1 3 0,0-3-8 0,-2 0 0 0,2 1-3 15,-2-3 0-15,2-1-6 16,0-2-2-16,-2-6-5 0,2 0-9 0,0-2-8 16,-2-17-24-16,3 29-24 0,-3-18-42 0,0-11-62 0,-3 15-84 15,3-15-91-15,0 0-195 16,0 0-98-16,0 0 38 0,0 0-384 0,0 0-420 16</inkml:trace>
  <inkml:trace contextRef="#ctx0" brushRef="#br0" timeOffset="235.54">24513 3887 2944 0,'6'-24'-20'0,"-6"24"44"0,0 0 17 0,8-13 11 0,-8 13 5 15,12-8 18-15,-12 8 17 16,20-11 7-16,-2 5 1 0,0-2-5 0,-1 3-2 15,9-1-10-15,0 1-8 16,3-3-8-16,1 2-6 0,0 1-10 0,-1-1-8 16,-1 0-32-16,-2 1-38 0,2-1-55 0,-2 2-66 0,-3 0-62 15,-2 0-75-15,-6 3-145 16,2-3-443-16,-2 0-237 0</inkml:trace>
  <inkml:trace contextRef="#ctx0" brushRef="#br0" timeOffset="635.52">25324 3574 2645 0,'0'0'-34'0,"0"0"31"16,0 0 10-16,4-15 21 0,-4 15 3 0,0 0 18 16,0 0 24-16,0 0 19 15,0 0 17-15,0 0 11 0,0 0 8 0,0 0 5 0,-38 36 6 16,30-19 6-16,1 2-7 15,-2 3-8-15,2 3-8 16,3 2-9-16,-3 2-10 0,3 0-11 0,0-1-13 0,4 2-6 0,0-1-9 16,2 0-17-16,4-1-24 0,-2 1-32 15,4-5-35-15,0 1-43 0,3-4-54 16,-2 0-47-16,1 0-45 0,-1-7-44 16,-1-3-123-16,-1-3-579 0,1-2-431 0</inkml:trace>
  <inkml:trace contextRef="#ctx0" brushRef="#br0" timeOffset="975.77">25500 3671 2918 0,'2'-21'-76'16,"-2"21"24"-16,0 0 21 0,0-19 20 0,0 19 35 16,0 0 21-16,0 0 33 15,-15-14 17-15,15 14 12 0,0 0 4 0,-19 0 2 0,19 0-4 16,0 0-9-16,0 0-6 15,-29 16-10-15,29-16-2 0,-11 11-10 16,11-11-4-16,-9 16-5 0,9-16-8 16,-5 17-9-16,5-17-11 0,1 19-6 0,-1-19-16 0,11 21-11 15,-5-10-7-15,4 3-10 0,0-1 2 16,4 2-2-16,-1 0 3 0,1 2 1 16,-1-2-1-16,1 2 8 0,-3-1 6 0,-2 0 4 15,0-1 10-15,-2 0 7 0,-4-2 14 16,-1 2 16-16,-2-15 2 0,-2 27-1 0,2-27-4 15,-7 27-6-15,-3-14-4 16,3-2-5-16,7-11-28 0,-15 19-30 0,8-9-46 16,7-10-46-16,-11 14-76 0,4-13-76 0,7-1-192 0,0 0-125 15,0 0-273-15,0 0-208 16</inkml:trace>
  <inkml:trace contextRef="#ctx0" brushRef="#br0" timeOffset="1215.53">25671 3595 2481 0,'0'0'-52'0,"9"-8"11"0,-9 8 14 16,0 0 36-16,0 0 38 0,0 0 42 15,0 0 23-15,33 19 12 0,-26-8 0 16,-1 3 9-16,4-1-6 0,-6 5-3 16,1-3-9-16,1 6-4 0,0 2-3 0,2-2-7 15,-4 2-10-15,3-3-8 16,-3 1-9-16,-3-2-10 0,3 1-7 0,-2-2-9 0,0 1-18 15,0-3-17-15,-2-16-33 16,0 26-37-16,0-12-55 0,0-14-63 0,-2 21-56 16,2-21-136-16,-6 15-590 0,3-11-391 0</inkml:trace>
  <inkml:trace contextRef="#ctx0" brushRef="#br0" timeOffset="1465.78">26104 3833 2842 0,'18'-8'6'0,"-18"8"45"0,0 0 12 0,0 0-1 0,0 0 19 16,0 0 30-16,16-4 14 16,-16 4 1-16,0 0-8 0,0 0-12 0,22-4-11 15,-22 4-11-15,23-3-11 16,-5 1-8-16,2 0-11 0,2 0-14 0,-1-1-26 0,2-1-26 15,-2 1-33-15,2 0-38 16,0-1-38-16,-2 2-46 0,0-2-43 0,-5-3-63 16,1 1-148-16,-5-1-431 0,-3 2-202 0</inkml:trace>
  <inkml:trace contextRef="#ctx0" brushRef="#br0" timeOffset="1665.85">26270 3709 2572 0,'-18'0'-33'0,"18"0"30"0,0 0 29 16,-20 0 45-16,20 0 36 0,0 0 24 0,0 0 5 16,0 0-7-16,0 0-9 15,0 0-12-15,0 0-9 0,0 0-7 0,0 0-8 16,0 0-10-16,0 0-7 0,57-14-21 16,-42 11-28-16,-15 3-39 0,29-8-48 0,-13 6-61 15,0 1-58-15,2-3-64 16,-18 4-133-16,20-6-472 0,-11 4-207 0</inkml:trace>
  <inkml:trace contextRef="#ctx0" brushRef="#br0" timeOffset="3745.85">27225 3263 2455 0,'13'-10'-131'0,"-13"10"16"0,0 0 12 0,0 0 19 16,0 0 16-16,11-11 31 15,-11 11 21-15,0 0 23 0,0 0 10 0,0 0 22 0,0 0 15 16,7-9 7-16,-7 9 29 16,0 0 3-16,0 0 12 0,0 0-9 0,0 0 6 15,0 0-9-15,5-16-2 16,-5 16-7-16,0 0-8 0,0 0-9 0,0 0-8 15,0 0-8-15,0 0-2 0,-32-7-4 16,32 7-6-16,0 0-6 0,-31 2-1 16,31-2-5-16,-27 3-2 0,27-3-2 0,-22 6 0 0,22-6-10 15,-21 6 4-15,21-6-6 16,-20 3-6-16,20-3-5 0,-13 7-2 0,13-7-12 0,-14 5 6 16,14-5-2-16,0 0 3 15,0 0 0-15,-7 14 2 0,7-14-7 0,0 0 10 16,0 0-3-16,21 21-4 15,-21-21 7-15,15 14-3 0,-3-9 1 0,-12-5 2 16,21 14-2-16,-11-9 2 0,-10-5 0 0,17 13 0 0,-5-7-1 16,-5 1 7-16,-7-7 1 15,15 16 6-15,-7-8 3 0,-8-8 2 16,13 14-1-16,-7-6 6 0,-6-8 2 16,12 18 1-16,-8-9 2 0,-4-9 7 0,7 16 0 0,-7-16 1 15,4 18 1-15,-4-18 5 16,3 15 2-16,-3-15-4 0,0 0 2 0,-5 21-4 15,5-21-1-15,-9 15-1 16,9-15-2-16,-16 14 1 0,7-7-6 0,9-7-5 16,-24 14-1-16,11-9 7 0,13-5-20 0,-23 8-29 0,7-6-42 15,16-2-50-15,-26 0-62 16,26 0-64-16,-30-3-118 0,12 0-575 0,5-1-341 16</inkml:trace>
  <inkml:trace contextRef="#ctx0" brushRef="#br0" timeOffset="5895.73">27467 3433 2674 0,'0'0'-120'0,"0"0"32"16,0 0 28-16,0 0 22 15,0 0 24-15,0 0 30 0,0 0 25 0,0 0 15 16,0 0 9-16,0 0 6 15,0 0 9-15,36-21 11 0,-25 17 10 0,-11 4 6 0,29-6 7 16,-12 2-1-16,0 1-8 16,-1-1-9-16,2 0-13 0,-2 1-8 0,2-3-13 15,-1 3-15-15,-17 3-16 0,29-7-27 0,-19 4-30 16,-10 3-43-16,22-5-56 16,-22 5-54-16,14-3-58 0,-14 3-110 0,5-4-490 0,-5 4-177 15</inkml:trace>
  <inkml:trace contextRef="#ctx0" brushRef="#br0" timeOffset="6145.55">27571 3346 2411 0,'0'0'-58'0,"-13"-10"33"0,13 10 41 0,0 0 19 16,0 0 45-16,0 0 23 15,0 0 21-15,0 0 4 0,0 0-3 0,0 0-9 0,0 0-10 16,0 0 4-16,0 0 1 15,0 0-1-15,0 0-4 0,0 0-6 0,0 0-10 16,0 0-8-16,0 0-8 0,26 46-8 0,-21-35-7 16,2 2-6-16,-1 2-10 15,0-2-3-15,4 1-19 0,-4 1-17 0,1 0-7 0,0 2-29 16,0-5-43-16,0-1-46 16,-3 3-58-16,5-3-62 0,-9-11-115 0,10 20-611 15,-6-15-411-15</inkml:trace>
  <inkml:trace contextRef="#ctx0" brushRef="#br0" timeOffset="6385.87">27926 3166 3038 0,'11'-9'-11'0,"-11"9"8"15,0 0 6-15,0 0 25 0,0 0 34 0,0 0 23 0,0 0 12 16,25 22 4-16,-21-8-9 16,1 1-9-16,-3 0-9 0,2 3-5 0,3-2-10 15,-3 4-3-15,-2-1-9 0,1 2-15 0,2-2-26 16,-1 0-46-16,0 0-50 0,-2 0-65 16,4-2-68-16,-4 0-137 0,0-2-564 0,-2-1-324 15</inkml:trace>
  <inkml:trace contextRef="#ctx0" brushRef="#br0" timeOffset="6805.41">27099 3782 2701 0,'-14'3'-108'16,"14"-3"36"-16,0 0 7 16,0 0 29-16,-17 6 21 0,17-6 18 0,0 0 30 15,0 0 23-15,0 0 25 0,0 0 5 16,0 0 17-16,0 0 9 0,0 0 5 0,0 0 2 15,0 0-8-15,0 0-7 16,0 0-10-16,58-6-5 0,-33 3-2 0,6-1 1 0,9 0-1 16,3-2 0-16,11 1 0 0,3-1-6 0,1 2-6 15,3-3-4-15,-3 0-10 16,5 4-8-16,-4-3-26 0,-4 3-3 0,-5-1-8 16,-3-2-14-16,-3 2-11 15,-3 0-16-15,-6 2-27 0,-2-2-28 0,-1 0-34 0,-8 3-49 16,0-1-40-16,-3-2-62 15,-6 4-124-15,-1-1-536 0,-14 1-331 0</inkml:trace>
  <inkml:trace contextRef="#ctx0" brushRef="#br0" timeOffset="7255.78">27454 4172 2724 0,'0'0'-88'0,"-3"-19"21"0,3 19 10 0,0 0 8 0,0 0 23 16,-9-15 29-16,9 15 21 15,0 0 21-15,-24-4 18 0,24 4 16 0,-22 4-1 0,22-4 2 16,-25 5-4-16,25-5-3 15,-25 8-4-15,11-2-3 0,14-6-6 0,-17 9-4 16,17-9-7-16,-19 12-4 0,19-12-11 0,-8 13-4 16,8-13-7-16,-1 14-9 15,1-14-10-15,0 0-8 0,14 26 0 0,-2-15 0 0,-2-1-1 16,2 1 6 0,1 1-6-16,3 1 6 0,-4-1 7 0,0-1-1 0,2 1 10 15,-5-1 9-15,2 1 11 16,-4-1 16-16,-2 1 9 0,-5-12 17 15,8 22 3-15,-8-22 5 0,-6 23-7 0,6-23 3 16,-14 25-9-16,5-16-2 0,-2 3-10 0,-3-3-7 16,2-1-5-16,-3 0-6 0,2-1-8 0,0-1-25 15,13-6-27-15,-25 4-43 0,25-4-52 16,-23 0-80-16,23 0-78 0,-22-7-162 0,11 0-170 16,11 7-239-16,-13-11-177 15</inkml:trace>
  <inkml:trace contextRef="#ctx0" brushRef="#br0" timeOffset="7485.55">27620 4443 2590 0,'0'0'25'0,"11"5"23"0,-11-5 7 15,0 0 20-15,20 5 33 16,-20-5 25-16,18 3 12 0,-18-3 0 0,23 0-10 15,-23 0-16-15,31 0-16 16,-17 0-7-16,6 0-16 0,-20 0-7 0,39-4-20 16,-22 2-28-16,1 0-37 0,0 0-53 0,-18 2-54 0,33-3-61 15,-20 3-60-15,-13 0-128 16,21-6-549-16,-9 3-312 0</inkml:trace>
  <inkml:trace contextRef="#ctx0" brushRef="#br0" timeOffset="7715.82">28049 4296 2965 0,'9'-15'59'0,"-9"15"6"16,0 0 4-16,8-14 8 15,-8 14 12-15,0 0 5 0,0 0 9 0,9-11 13 16,-9 11 2-16,0 0 2 16,0 0 1-16,0 0-4 0,0 0-9 0,12 39-10 0,-12-39-8 15,6 24-14-15,-3-9-9 16,1-2-9-16,1 3-5 0,-2 0-17 0,1 0-28 15,1-1-19-15,-1-1-39 16,-4-14-42-16,6 28-60 0,-4-13-70 0,0-3-60 0,-2-12-157 16,4 21-161-16,-4-12-272 15,0-9-237-15</inkml:trace>
  <inkml:trace contextRef="#ctx0" brushRef="#br0" timeOffset="17655.58">7177 6770 248 0,'0'0'77'0,"0"0"-24"0,0 0-1 0,0 0-22 16,0 0 4-16,0 0-2 16,0 0 2-16,0 0-10 0,0 0-3 0,0 0-1 0,0 0 0 15,0 0-5-15,0 0 2 16,0 0 1-16,0 0-5 0,0 0 0 0,0 0 4 15,0 0 8-15,0 0 3 16,0 0 12-16,0 0 13 0,0 0 10 0,0 0 5 0,0 0 13 16,0 0-1-16,0 0 14 0,0 0-8 0,0 0 1 15,0 0 2-15,0 0-7 16,0 0 9-16,0 0-12 0,0 0-12 0,0 0-4 16,0 0-5-16,0 0-7 0,0 0 5 15,0 0-9-15,0 0-1 0,0 0-3 16,0 0-5-16,0 0-3 0,0 0 1 15,0 0 2-15,0 0 2 0,0 0-10 0,0 0-1 16,0 0-3-16,0 0-1 0,0 0-1 0,0 0-1 0,0 0 2 16,0 0-3-16,0 0-4 15,0 0 0-15,0 0 10 0,0 0-6 0,0 0 0 16,0 0 1-16,0 0 2 16,0 0 0-16,-14 49 2 0,14-49-2 0,-7 16-6 0,7-16-6 15,-6 16 5-15,6-16-3 16,-6 16 5-16,6-16 8 0,-6 12 5 0,6-12 3 15,-7 16-5-15,7-16 0 16,0 0 0-16,-7 19-3 0,7-19-4 0,-6 11-3 0,6-11 0 16,0 0-6-16,-6 16 1 0,6-16-2 0,0 0-2 15,-6 13-4-15,6-13 2 16,0 0 2-16,0 0 6 0,-6 14-1 0,6-14 0 16,0 0-3-16,-7 13-5 0,7-13 4 15,0 0-4-15,0 0 2 0,-7 12-3 0,7-12 0 16,0 0 0-16,0 0-1 15,0 0-3-15,-6 17-2 0,6-17 5 0,0 0-4 16,0 0 1-16,0 0 0 0,-6 15-3 16,6-15 3-16,0 0 1 0,0 0-2 0,0 0-2 15,0 0-1-15,0 0 2 0,-7 13 0 0,7-13 4 16,0 0-1-16,0 0 0 16,0 0 0-16,0 0 7 0,0 0-1 0,0 0 6 0,0 0 8 15,0 0-2-15,0 0 6 16,0 0-2-16,0 0 3 0,0 0-1 0,0 0-2 15,0 0 0-15,0 0-4 16,0 0-1-16,0 0-9 0,0 0-2 0,0 0-6 0,0 0-2 16,0 0 0-16,0 0-1 0,0 0 0 0,0 0 1 15,0 0 0-15,0 0-4 16,0 0 2-16,0 0-2 0,24-45-3 0,-24 45 1 16,6-12-5-16,-6 12-2 15,9-16 2-15,-9 16-5 0,6-15 2 0,-6 15 1 16,6-17 3-16,-6 17 5 0,6-14-3 15,-6 14 4-15,7-13 3 0,-7 13 2 0,5-13 7 16,-5 13-4-16,0 0 2 0,6-14-1 0,-6 14 2 0,0 0-3 16,0 0 2-16,6-16-1 15,-6 16 0-15,0 0-3 0,0 0 1 0,0 0 1 16,4-16-2-16,-4 16 0 16,0 0 0-16,0 0-2 0,0 0 0 15,0 0 1-15,0 0 4 0,0 0-1 0,6-12 3 16,-6 12 3-16,0 0 0 0,0 0 1 0,0 0 0 15,0 0 0-15,0 0-2 16,0 0-2-16,0 0 1 0,0 0 5 0,0 0-2 0,0 0 3 16,0 0-3-16,0 0 0 0,0 0 0 0,-25 40-3 15,25-40 1-15,-11 18 0 16,5-9 1-16,6-9 0 0,-12 22 1 0,3-11 2 16,2 0-1-16,7-11 2 15,-12 23 0-15,3-11-6 0,1-3 1 0,0 3-2 0,-1-1-2 16,9-11 1-16,-13 19-2 15,7-11-2-15,6-8-3 0,-10 15 4 16,10-15 1-16,-11 12-2 0,11-12 2 0,-9 11-2 0,9-11 0 16,0 0 1-16,-8 14-1 0,8-14-2 15,0 0 0-15,0 0-2 0,-8 11 1 0,8-11-4 16,0 0-9-16,0 0-10 16,0 0-16-16,-9 9-24 0,9-9-25 0,0 0-42 0,0 0-58 15,0 0-64-15,0 0-121 16,0 0-592-16,0 0-404 0</inkml:trace>
  <inkml:trace contextRef="#ctx0" brushRef="#br0" timeOffset="18345.53">6900 6916 2794 0,'0'0'-157'0,"0"0"23"15,0 0 16-15,0 0 20 0,0 0 16 0,0 0 19 0,0 0 11 16,-2-15 4-16,2 15 12 16,0 0 10-16,0 0 8 0,0 0 14 0,0 0 8 15,0 0 21-15,0 0 24 16,0 0 8-16,0 0 8 0,0 0 14 0,0 0 2 0,0 0 1 15,0 0 6-15,0 0-7 16,0 0 2-16,0 0-6 0,0 0-2 0,0 0-1 16,0 0-1-16,-8-12-3 0,8 12-6 0,0 0 1 15,0 0-2-15,0 0 2 16,0 0 0-16,0 0-5 0,0 0 1 16,0 0 1-16,0 0-5 0,0 0-1 0,0 0-1 15,0 0-1-15,0 0-6 0,0 0-3 0,0 0-3 16,0 0-6-16,0 0-4 0,0 0-1 15,0 0-5-15,0 0 3 0,0 0-6 0,0 0 0 16,0 0-4-16,0 0-2 0,0 0-3 16,0 0-2-16,0 0-1 0,0 0 1 15,0 0-3-15,8-25 5 0,-8 25-1 0,0 0 3 0,0 0 3 16,0 0 1 0,0 0 3-16,0 0 1 0,4-13 0 0,-4 13-1 15,0 0 1-15,0 0-3 0,0 0 1 16,0 0 1-16,0 0-8 0,0 0 1 0,0 0-7 0,0 0 2 15,0 0 0-15,0 0-2 16,0 0-4-16,0 0-2 0,0 0-2 0,0 0 2 16,0 0 1-16,0 0 1 0,0 0-2 0,0 0-1 15,0 0 1-15,0 0 3 0,26 32-5 16,-26-32 3-16,10 18-1 0,-4-10 0 0,1 2 0 16,-7-10 11-16,15 22 2 15,-7-12-1-15,-1 0 1 0,1 2 2 16,0-2-4-16,-8-10-7 0,16 20 6 15,-10-10-1-15,0-1-3 0,-6-9-4 0,15 18-1 0,-8-11-15 16,-7-7-28-16,10 16-50 0,-10-16-68 0,15 15-78 16,-15-15-144-16,10 14-241 15,-6-9-336-15,-4-5-386 0</inkml:trace>
  <inkml:trace contextRef="#ctx0" brushRef="#br0" timeOffset="45225.63">7740 3644 513 0,'0'0'182'0,"0"0"-64"16,0 0-47-16,0 0-19 0,0 0 9 0,0 0-1 16,0 0 6-16,0 0-1 0,0 0-1 0,0 0 7 15,0 0 12-15,0 0 21 16,0 0 15-16,0 0 10 0,0 0 0 16,0 0-10-16,0 0 3 0,0 0-14 15,0 0-13-15,0 0-9 0,0 0-10 0,0 0-7 0,0 0-7 16,0 0-7-16,0 0-10 15,0 0-5-15,0 0-5 0,0 0-14 0,26-30 10 16,-26 30-11-16,2-19 3 0,-2 19-5 0,4-21-6 0,-4 21 5 16,5-23-6-16,-3 11 3 15,-2 12-4-15,6-28-3 0,-4 13 2 0,2 1-4 16,-4 14-2-16,7-26 3 16,-5 14-3-16,-2 12-2 0,6-19 1 0,-6 19-4 0,7-19-2 15,-7 19 2-15,6-11-6 16,-6 11 5-16,0 0-1 0,10-10 1 0,-10 10 3 15,0 0 0-15,0 0 3 16,0 0 4-16,0 0-4 0,32 21-2 0,-32-21 1 0,15 14-2 16,-9-7 4-16,3 3 2 0,-9-10 1 15,17 16-5-15,-9-6 4 0,-8-10 0 16,16 15-1-16,-10-8 7 0,-6-7-11 0,12 14-1 16,-12-14 4-16,10 12-2 0,-10-12 2 15,9 9-3-15,-9-9-1 0,0 0 7 0,13 12-5 16,-13-12 7-16,0 0 0 15,11 9-4-15,-11-9-2 0,0 0 0 0,0 0-2 16,10 6 3-16,-10-6-1 0,0 0 1 0,0 0 1 0,0 0 2 16,0 0-9-16,0 0 6 15,0 0 2-15,26-15-1 0,-26 15-7 0,0 0 2 16,8-19 4-16,-8 19 0 16,6-15-5-16,-6 15-1 0,4-21 4 0,-4 21-2 0,2-20 2 15,-2 20-4-15,5-20 2 16,-5 20 0-16,2-20-5 0,-2 20 1 0,0-20 3 15,0 20-2-15,0-18-7 16,0 18 1-16,0 0-14 0,0-22-10 0,0 22-29 16,0 0-34-16,0 0-41 0,-2-19-39 0,2 19-46 0,0 0-109 15,0-11-312-15,0 11 134 16</inkml:trace>
  <inkml:trace contextRef="#ctx0" brushRef="#br0" timeOffset="45535.5">8272 3375 1833 0,'0'0'-39'0,"0"0"5"15,0 0 6-15,9 12-7 16,-9-12 10-16,0 0 0 0,0 0 2 0,0 0 4 16,21 0 4-16,-21 0 4 0,0 0-1 15,0 0 0-15,27-8-5 0,-27 8 7 16,15-4 10-16,-15 4-12 0,0 0 4 0,24-5-9 0,-24 5-25 16,0 0-23-16,14-4-28 15,-14 4-28-15,0 0-24 0,0 0-192 0,0 0 107 16</inkml:trace>
  <inkml:trace contextRef="#ctx0" brushRef="#br0" timeOffset="45715.41">8227 3353 918 0,'0'0'-24'16,"-21"-2"8"-16,21 2 2 0,0 0-1 0,0 0 11 0,0 0 12 15,0 0 3-15,0 0 16 16,0 0 3-16,0 0 8 0,0 0 5 0,0 0-2 15,39-31-11-15,-39 31 0 16,22-5-1-16,-11 1-10 0,-11 4 0 0,26-4-19 16,-14 0-31-16,-12 4-45 0,26-4-58 0,-26 4-174 0,21-5 100 15</inkml:trace>
  <inkml:trace contextRef="#ctx0" brushRef="#br0" timeOffset="46385.7">8617 3201 769 0,'0'0'-59'0,"0"0"19"0,0 0 8 15,28 9 10-15,-28-9 5 0,0 0-2 0,0 0 6 16,18-4-2-16,-18 4 4 15,0 0 0-15,26-4 5 0,-26 4-5 0,19-1 7 16,-19 1-9-16,19-3 9 0,-19 3 0 0,19-1 1 0,-19 1 1 16,17-2 0-16,-17 2-4 15,0 0 4-15,19-2 4 0,-19 2 8 0,0 0 5 16,0 0 5-16,0 0 14 16,19 5 3-16,-19-5 4 0,0 0-2 0,0 0 0 15,0 0 5-15,0 0 4 16,0 0-3-16,0 0-1 0,0 0-5 0,-25 32 12 0,25-32-7 15,-10 12-6-15,10-12 1 16,-14 10-1-16,14-10-6 0,-8 13-4 0,8-13-2 16,-10 10-1-16,10-10 1 0,-9 10-5 0,9-10-6 15,0 0 4-15,-11 14-3 0,11-14-4 16,0 0 1-16,-8 12 3 0,8-12 9 0,0 0 3 16,0 0-3-16,-7 12 4 15,7-12-5-15,0 0 4 0,0 0-11 16,0 0 8-16,0 0 4 0,0 0 6 15,0 0 3-15,0 0 6 0,0 0 6 0,0 0 4 0,0 0 7 16,19 13 5-16,-19-13-24 0,0 0 6 0,0 0-14 16,32-6 3-16,-32 6-9 15,0 0 10-15,32-6-23 0,-32 6-16 0,26-4-26 16,-14 3-28-16,-12 1-30 0,25-6-43 16,-11 4-47-16,-14 2-382 0,27-6 254 0</inkml:trace>
  <inkml:trace contextRef="#ctx0" brushRef="#br0" timeOffset="46725.56">9176 3233 1532 0,'0'0'-51'0,"0"0"5"15,10 8 13-15,-10-8 1 16,0 0 3-16,0 0 3 0,0 0 3 0,0 0 4 16,0 0 7-16,22 0 5 0,-22 0-3 0,0 0 10 15,0 0 0-15,0 0 14 16,23-8-2-16,-23 8-2 0,16-3-3 0,-16 3 2 0,20-3-2 15,-20 3-2 1,23-6 2-16,-8 5-4 0,-15 1-10 0,25-5-8 0,-25 5-18 16,26-3-21-16,-12 1-34 0,-14 2-43 0,22-4-195 15,-22 4 105-15</inkml:trace>
  <inkml:trace contextRef="#ctx0" brushRef="#br0" timeOffset="47085.33">9493 3134 842 0,'0'0'-38'0,"0"0"23"16,0 0 13-16,0 0 13 0,11 15 20 0,-11-15 11 15,0 0 3-15,0 0 2 16,2 23 3-16,-2-23 7 0,2 15-4 0,-2-15 3 16,5 17 2-16,-5-17-1 0,4 19 5 0,-2-8-9 0,-2-11 14 15,4 22 7-15,0-11-12 16,-4-11-4-16,9 21 8 0,-9-21-13 0,6 19-4 16,0-9 13-16,-6-10-20 15,9 17-5-15,-9-17-1 0,9 15-7 0,-9-15-2 0,8 14 11 16,-8-14-5-16,6 11-19 15,-6-11 2-15,0 0-19 0,8 13-22 0,-8-13-20 16,0 0-34-16,0 0-27 0,0 0-39 16,0 0-49-16,0 0-313 0,7 2 317 15</inkml:trace>
  <inkml:trace contextRef="#ctx0" brushRef="#br0" timeOffset="47435.54">9508 3155 1323 0,'-4'-21'-104'0,"4"21"11"15,0 0 12-15,0 0 4 16,4-23 7-16,-4 23 10 0,0 0 7 0,7-15 13 0,-7 15 0 16,0 0 5-16,8-16 5 15,-8 16 2-15,0 0 2 0,13-11 9 0,-13 11-5 16,0 0 7-16,14-6 5 15,-14 6 8-15,0 0 17 0,20 0 13 0,-20 0 2 16,0 0 11-16,20 10-2 0,-20-10 4 0,14 11-5 0,-14-11 4 16,10 14 2-16,-10-14 0 15,8 13 15-15,-8-13 7 0,7 16 18 0,-7-16-10 16,0 16 1-16,0-16 0 16,0 0 0-16,-7 23-12 0,7-23-14 0,-6 13-3 0,6-13-2 15,-8 12 4-15,8-12-26 16,-9 11-16-16,9-11-29 0,0 0-45 0,-13 12-73 15,13-12-153-15,-6 1-81 16,6-1 119-16</inkml:trace>
  <inkml:trace contextRef="#ctx0" brushRef="#br0" timeOffset="58695.64">9902 3298 1073 0,'0'0'23'0,"0"0"4"0,0 0 5 15,0 0 3-15,0 0 5 0,0 0 7 0,0 0 18 0,0 0 2 16,0 0 13-16,0 0 6 0,0 0-1 16,0 0 5-16,0 0 18 0,0 0 3 0,0 0 11 15,0 0 4-15,0 0 5 16,0 0 2-16,0 0-3 0,0 0-2 0,0 0-8 16,0 0-7-16,0 0-7 0,0 0-5 15,0 0-12-15,0 0-10 0,0 0-11 16,0 0-5-16,0 0-7 0,0 0-5 15,0 0-6-15,0 0-7 0,32 22-3 16,-32-22-3-16,0 0-6 0,0 0-1 0,25-5-4 0,-25 5 0 0,0 0-3 16,25-5 0-16,-25 5-2 15,20-3 3-15,-20 3-8 0,18-4 2 0,-18 4-5 16,20-1-1-16,-20 1 1 16,0 0 0-16,21-4-3 0,-21 4 2 15,0 0-2-15,16-2-10 0,-16 2-10 0,0 0-18 16,0 0-23-16,18-4-23 0,-18 4-34 15,0 0-23-15,0 0-20 0,0 0-27 16,0 0-30-16,0 0-52 0,0 0-570 0,10-4-169 16</inkml:trace>
  <inkml:trace contextRef="#ctx0" brushRef="#br0" timeOffset="59015.34">9904 3189 2330 0,'0'0'-150'0,"0"0"22"16,0 0 22-16,0 0 34 0,0 0 23 0,0 0 20 15,0 0 27-15,0 0 23 16,0 0 18-16,0 0 12 0,0 0 6 0,0 0 17 15,0 0-7-15,0 0-9 0,0 0 0 16,0 0-4-16,0 0-6 0,0 0-7 0,34-14-1 16,-34 14 1-16,15-1-15 0,-15 1 7 0,19-2-11 15,-19 2-19-15,23-4-7 16,-23 4-35-16,25-2-29 0,-25 2-21 0,26-4-30 0,-26 4-28 16,23-2-37-16,-23 2-58 15,22-1-282-15,-16-1 291 0</inkml:trace>
  <inkml:trace contextRef="#ctx0" brushRef="#br0" timeOffset="59415.48">10287 3179 1389 0,'0'0'-81'0,"0"0"22"15,0 0 31-15,0 0 18 0,0 0 18 0,0 0 10 0,0 0 8 16,0 0 5-16,0 0 5 15,0 0 0-15,0 0 4 0,0 0-6 0,0 0 0 16,0 0-2-16,0 0 4 0,14 10-1 0,-14-10-3 16,0 0 6-16,0 0-3 0,24-2 6 15,-24 2-9-15,0 0-13 0,0 0-1 0,30-5-1 16,-30 5-3-16,0 0-22 16,21-3-11-16,-21 3-16 0,0 0-24 0,20-5-23 15,-20 5-25-15,0 0-21 16,18-4-50-16,-18 4-216 0,13-4 124 0</inkml:trace>
  <inkml:trace contextRef="#ctx0" brushRef="#br0" timeOffset="59805.24">10571 2975 1089 0,'0'0'-7'0,"0"0"4"0,0 0 13 0,0 0 13 0,6-10 9 15,-6 10 7-15,0 0 4 16,0 0-4-16,0 0 0 0,0 0 13 0,0 0 20 15,0 0 10-15,0 0-5 0,0 0 16 0,0 0 3 16,0 0 7-16,0 0 9 16,0 0-8-16,0 0-8 0,13 36 0 0,-13-36-7 15,6 16-4-15,-2-4 7 0,-4-12-5 16,6 19-13-16,-1-8-1 0,2 1-7 0,-7-12-4 16,10 25-1-16,-6-14-14 15,2 2-2-15,3-1-5 0,-9-12-6 0,11 21-30 0,-5-9-46 16,0-3-60-16,-6-9-75 15,9 19-124-15,-7-10-482 0,0-1-80 0</inkml:trace>
  <inkml:trace contextRef="#ctx0" brushRef="#br0" timeOffset="75583.72">17303 9199 1109 0,'0'0'316'0,"0"0"-97"16,0 0-69-16,0 0-61 0,0 0-21 0,0 0-2 15,0 0 5-15,0 0 5 16,0 0-6-16,0 0 4 0,0 0-3 0,0 0 2 15,0 0 7-15,0 0 5 16,0 0 8-16,0 0 14 0,0 0 11 0,0 0-5 0,0 0-6 16,0 0-14-16,-40-16-11 0,40 16-9 0,0 0-5 15,-21-2-7-15,21 2-4 0,-17-2-1 16,17 2 2-16,0 0 1 0,-28 2 3 0,28-2-4 16,0 0 0-16,-23 2-1 15,23-2-3-15,0 0-6 0,-23 4-4 0,23-4-4 16,0 0 0-16,-20 4-5 0,20-4 0 15,0 0-1-15,-18 8 4 0,18-8-4 0,-11 5 3 16,11-5-6-16,0 0 2 0,-17 11-3 0,17-11 3 16,-6 11 3-16,6-11-1 0,0 0 0 15,-11 13 2-15,11-13-3 0,-4 13 3 0,4-13 0 16,0 0 2-16,-2 21 2 16,2-21-2-16,0 17-5 0,0-17 3 0,4 23-2 15,-4-23-4-15,6 25-3 0,-2-12-1 16,-1 0-4-16,1 2 0 0,-2 1-5 15,3-1 4-15,-1 2-2 0,0 1-2 16,0-2 6-16,0 1-8 0,1 1-2 0,-3-1 4 16,2-2-6-16,-2 0-1 0,2 0 10 0,-2 1 0 15,-2-16 4-15,4 23 0 0,1-13 0 16,-5-10-5-16,2 19 3 0,-2-19-23 0,5 16 1 16,-5-16 0-16,4 13-3 0,-4-13 10 15,0 0 0-15,4 16-9 0,-4-16-9 0,0 0-18 16,2 14-21-16,-2-14-35 15,4 7-48-15,-4-7-61 0,0 0-52 0,0 0-51 16,0 0-107-16,6 8-147 0,-6-8-44 16,0 0-299-16,0 0-271 0</inkml:trace>
  <inkml:trace contextRef="#ctx0" brushRef="#br0" timeOffset="76275.22">17434 9576 2664 0,'0'0'-55'0,"14"-8"32"0,-14 8 12 0,0 0 29 16,14-7 19-16,-14 7 28 0,0 0 27 15,14-6 12-15,-14 6 5 0,0 0 6 0,0 0-6 16,0 0-3-16,0 0-2 15,0 0-5-15,0 0-8 0,0 0-2 0,0 0-6 16,0 0-9-16,0 0-1 0,0 0-6 0,0 0 3 0,0 0-5 16,0 0 2-16,0 0-15 15,0 0-5-15,0 0-4 0,-56 13-5 0,56-13-4 16,-19 4-2-16,19-4-2 16,-18 6-4-16,18-6-5 0,-16 4 1 15,16-4 5-15,0 0-9 0,-20 3 1 0,20-3 2 16,0 0-3-16,0 0-1 0,-16 6 1 0,16-6-1 15,0 0 2-15,0 0-2 0,0 0 5 0,-9 12 0 0,9-12 6 16,0 0 1 0,0 0 5-16,0 20 1 0,0-20 9 0,0 0 23 0,5 22-10 15,-5-22-3-15,2 16-1 16,-2-16 6-16,6 21-11 0,-6-21-22 0,6 21 1 0,-4-9-3 16,-2-12-3-16,6 22-1 15,0-12-1-15,-6-10-2 0,4 20-7 0,-4-20 2 16,6 16-4-16,-6-16-1 15,2 14 6-15,-2-14-9 0,0 0 0 0,6 17 2 0,-6-17-6 16,0 0-4-16,2 13-9 0,-2-13-14 0,4 6-16 16,-4-6-31-16,0 0-36 15,0 0-41-15,0 0-36 0,0 0-42 0,0 0-16 0,0 0-8 16,0 0 9-16,0 0 12 16,0 0 21-16,0 0 23 0,0 0 28 0,-2-40 33 15,2 40 28-15,0 0 43 16,4-15 44-16,-4 15 41 0,7-7 38 0,-7 7 28 0,4-10 11 15,-4 10 8-15,11-10-8 16,-11 10 2-16,8-11-6 0,-8 11-5 0,13-11-5 16,-5 8-1-16,-8 3-2 0,20-7-4 0,-10 5-3 0,4-2-9 15,0 2-10-15,0 0-10 16,1 0-28-16,-15 2-44 0,26-4-65 16,-12 4-80-16,-1 0-84 0,-13 0-165 15,19-3-150-15,-19 3-304 0,8-4-227 0</inkml:trace>
  <inkml:trace contextRef="#ctx0" brushRef="#br0" timeOffset="76805.14">17325 9101 2496 0,'0'0'-90'0,"4"-13"40"0,-4 13 41 0,0 0 29 0,0 0 36 15,0 0 35-15,0 0 35 16,0 0 25-16,0 0 16 0,0 0 10 0,0 0 1 16,0 0 5-16,0 0 6 0,0 0 6 0,0 0-1 15,0 0-3-15,0 0-42 0,0 0-11 16,0 0-17-16,0 0-17 0,0 0-11 0,0 0-13 16,-9 54-21-16,9-54-27 15,2 22-39-15,1-12-49 0,-3-1-72 16,4 1-85-16,-4-10-58 0,4 21-150 0,-2-12-149 15,0 3-18-15,-2 1-265 0,0-13-203 0</inkml:trace>
  <inkml:trace contextRef="#ctx0" brushRef="#br0" timeOffset="78375.23">9148 8278 2390 0,'0'0'-143'0,"0"0"27"0,0 0 19 0,0 0 24 16,0 0 18-16,0 0 16 0,0 0 10 0,0 0 14 16,0 0 20-16,-46-6 8 15,46 6 18-15,-25 5 16 0,25-5 13 0,-30 7 19 0,15-3 21 16,15-4 13-16,-28 5 0 16,18-1-6-16,10-4-11 0,-24 6-7 15,24-6-9-15,-18 6-6 0,18-6-9 16,-18 5-6-16,18-5-3 0,0 0-5 15,-16 8-1-15,16-8-1 0,0 0-3 0,-13 7 2 16,13-7 0-16,0 0-6 0,0 0 4 0,-6 16-5 16,6-16-1-16,0 0 0 0,0 16-8 0,0-16 0 15,0 0-5-15,6 25-5 0,-6-25 2 16,6 17-1-16,-6-17-5 0,7 19 1 0,-3-10 0 16,-4-9 13-16,8 20 4 15,-4-8 0-15,-4-12 8 0,9 19-3 0,-7-8 0 16,-2-11-2-16,9 22-1 0,-5-15-6 15,-4-7-1-15,6 16-3 0,-6-16-1 0,6 13-2 16,-6-13-2-16,0 0 0 0,4 13-8 16,-4-13-3-16,0 0-14 0,0 0-25 15,5 15-24-15,-5-15-43 0,0 0-51 0,0 0-65 0,0 0-68 16,0 0-189-16,0 0-436 16,0 0-292-16</inkml:trace>
  <inkml:trace contextRef="#ctx0" brushRef="#br0" timeOffset="78655.14">9188 8187 2661 0,'7'-20'-77'16,"-7"20"44"-16,0 0 27 15,0 0 42-15,4-14 28 0,-4 14 33 0,0 0 22 0,0 0 12 16,0 0-1-16,0 0 2 0,0 0 12 0,0 0-9 16,0 0-6-16,0 0-13 15,0 0-11-15,0 0-13 0,0 0-10 0,11 36-12 0,-11-36-8 16,2 17-16-16,-2-17-33 16,4 16-43-16,-4-16-61 0,0 19-72 0,0-11-98 15,0-8-184-15,-8 18-531 16,3-8-428-16</inkml:trace>
  <inkml:trace contextRef="#ctx0" brushRef="#br0" timeOffset="79065.08">8873 8658 2836 0,'0'0'-131'15,"0"0"35"-15,0 0 17 0,0 0 24 16,0 0 2-16,0 0 15 0,0 0 16 0,0 0 8 16,0 0 4-16,0 0 2 0,0 0-1 0,0 0 4 15,0 0-10-15,36-22 5 16,-36 22 0-16,0 0 2 0,0 0 3 0,0 0 4 0,0 0 5 16,0 0-7-16,0 0 23 15,0 0 10-15,0 0 22 0,0 0-8 0,0 0-3 16,0 0 3-16,0 0-14 15,21 0-8-15,-21 0-37 0,0 0-54 0,0 0-56 0,0 0-113 16,0 0-426-16,0 0 102 0</inkml:trace>
  <inkml:trace contextRef="#ctx0" brushRef="#br0" timeOffset="79845.34">9192 8578 1822 0,'0'0'-82'0,"0"0"29"15,0 0 21-15,0 0 7 0,0 0 15 0,0 0 2 0,0 0 13 16,0 0 17-16,0 0 6 0,0 0 15 0,0 0 11 16,0 0 2-16,0 0 9 15,0 0 9-15,0 0 16 0,0 0 3 0,0 0 5 16,0 0 3-16,0 0 4 0,0 0-12 16,0 0-5-16,0 0-7 0,0 0-11 0,0 0-3 15,0 0 0-15,-28 0-4 16,28 0 6-16,0 0 8 0,0 0 14 0,0 0 10 15,-18 8 2-15,18-8 1 0,0 0-7 16,-10 7-14-16,10-7-6 0,0 0-9 0,-11 10-9 16,11-10-8-16,0 0-9 0,0 0-8 0,-6 14-6 15,6-14-5-15,0 0-15 16,0 0-8-16,0 0-9 0,17 24-8 0,-17-24-4 0,14 9 1 16,-14-9-2-16,16 10-4 15,-8-5 8-15,-8-5 0 0,10 9 4 16,-10-9 12-16,11 13 12 0,-11-13 14 15,6 12 6-15,-6-12 1 0,0 0-4 0,0 0-3 0,-17 33-11 16,9-26-31-16,-2 1-45 0,-4-1-70 16,2 2-69-16,-5-1-119 0,2-5-176 15,-2 2-372-15,1-3-232 0</inkml:trace>
  <inkml:trace contextRef="#ctx0" brushRef="#br0" timeOffset="98284.95">6718 12700 977 0,'0'0'279'0,"0"0"-64"0,13-11-57 16,-13 11-32-16,0 0-35 15,0 0-12-15,0 0 14 0,0 0-12 0,0 0 15 0,11-11 16 16,-11 11 7-16,0 0 5 0,0 0 2 0,0 0 1 16,0 0 11-16,0 0 4 15,0 0 2-15,0 0-3 0,0 0-5 0,6-13-9 16,-6 13-15-16,0 0-10 0,0 0-11 16,0 0-12-16,0 0-8 0,0 0-10 0,0 0-9 15,4-16-3-15,-4 16-11 16,0 0-2-16,4-18-14 0,-4 18-1 0,2-14-4 0,-2 14-4 15,0-19-6-15,0 19-3 0,0-22-5 0,0 22 0 16,0-22-1-16,0 22-1 16,0-21 1-16,0 21 0 0,0-21-2 0,0 21 3 15,-2-19-1-15,2 19-2 16,0 0-4-16,2-24-2 0,-2 24-5 0,0-12-5 0,0 12 0 16,0 0-1-16,0 0 1 15,5-18 3-15,-5 18 2 0,0 0 2 0,0 0-2 16,0 0 7-16,0 0-3 15,0 0-3-15,0 0-8 0,0 0-6 0,38 26-7 0,-38-26-8 16,12 16-1-16,-4-6 3 0,0 0 2 0,-8-10 4 16,16 20 2-16,-7-10 2 15,-1-1 24-15,1 1-1 0,-9-10 6 0,13 17-3 0,-7-9 0 16,-6-8 2-16,12 9 1 16,-12-9-1-16,8 10 2 0,-8-10-3 15,12 7 1-15,-12-7 1 0,0 0-3 16,0 0-5-16,10 12-11 0,-10-12-7 0,0 0-8 0,0 0 3 15,0 0 0-15,0 0 5 16,0 0 9-16,0 0 4 0,17-31 4 0,-17 31 6 16,2-20 2-16,-2 20 3 0,-2-23 0 0,2 23 7 0,0-27-3 15,0 27 2-15,0-23 0 16,0 23-12-16,0-24-3 0,0 24-14 0,0-19-20 16,0 19-29-16,2-16-41 15,-2 16-36-15,2-13-58 0,-2 13-120 0,0-12-479 0,0 12-118 16</inkml:trace>
  <inkml:trace contextRef="#ctx0" brushRef="#br0" timeOffset="98538.07">7110 12500 2356 0,'0'0'17'0,"0"0"41"0,10 10 2 16,-10-10-10-16,0 0-14 0,0 0-13 0,13 5-24 0,-13-5-5 15,0 0-6-15,0 0 2 16,0 0-7-16,28-5-1 0,-28 5-13 0,0 0 1 16,23-9-5-16,-23 9-12 0,15-4-13 15,-7 1-20-15,-8 3-39 0,10-5-56 0,-10 5-125 16,12-4-233-16,-12 4 285 15</inkml:trace>
  <inkml:trace contextRef="#ctx0" brushRef="#br0" timeOffset="98745">7114 12458 1830 0,'-14'-8'180'0,"14"8"-10"0,0 0-35 15,0 0-34-15,0 0-24 16,-9-13-17-16,9 13-1 0,0 0 2 0,0 0 2 15,0 0-6-15,0 0-5 16,0 0-3-16,23-28-7 0,-23 28 0 0,17-10-7 0,-8 5 4 16,-9 5-20-16,25-10-18 0,-15 7-40 0,-10 3-29 15,26-6-42-15,-14 4-43 16,2-2-43-16,-14 4-93 0,0 0-407 16,27-6 53-16</inkml:trace>
  <inkml:trace contextRef="#ctx0" brushRef="#br0" timeOffset="99875.03">7461 12253 2134 0,'0'0'11'0,"0"0"-2"16,0 0-9-16,0 0-6 0,0 0-14 15,0 0-2-15,0 0 4 0,0 0-4 0,0 0 11 16,0 0 0-16,0 0-3 16,28-4 9-16,-28 4 13 0,0 0 6 0,25-6 30 15,-25 6 10-15,22-7 1 0,-22 7-5 16,22-6 1-16,-11 3-8 0,-11 3-2 0,24-5-12 15,-24 5 3-15,20-5 0 16,-20 5-8-16,22-6 4 0,-22 6-1 0,16-4 5 16,-16 4 0-16,16-4 4 0,-16 4 3 0,0 0 1 0,0 0 9 15,21 0 4-15,-21 0 0 16,0 0 0-16,0 0 3 0,0 0-5 16,0 0-8-16,14 14 7 0,-14-14-4 15,0 0-6-15,0 0-2 0,0 19-3 0,0-19-2 0,0 0-10 16,0 0 0-16,-6 22-1 15,6-22-2-15,0 0 2 0,-10 21-4 0,10-21 0 16,-7 14 4-16,7-14 0 0,-6 11 5 0,6-11-2 16,-8 11-6-16,8-11-1 0,0 0-2 15,-11 15-1-15,11-15-2 0,-9 10 1 0,9-10-3 16,0 0 0-16,-6 11 5 16,6-11 4-16,0 0 6 0,-8 12 0 0,8-12 1 15,0 0-3-15,0 0-3 0,-8 13 1 16,8-13-4-16,0 0-4 0,0 0 5 0,0 0-7 15,-10 14-1-15,10-14 0 16,0 0 2-16,0 0-7 0,0 0 1 0,0 0-3 16,-6 13 6-16,6-13-7 0,0 0 1 0,0 0 1 0,0 0-1 15,0 0-3 1,0 0 0-16,0 0 4 0,0 0-7 0,0 0 3 0,-2 17 0 16,2-17 1-16,0 0-3 15,0 0 0-15,0 0 1 0,0 0-4 0,0 0 8 0,0 0-2 16,0 0-4-16,0 0 3 15,0 0 0-15,0 0-1 0,0 0-2 0,0 0 2 16,0 0 0-16,0 0-2 0,0 0-3 0,0 0 3 16,0 0-5-16,0 0-5 0,0 0-3 15,0 0 1-15,0 0-4 0,0 0 1 0,0 0-1 16,0 0 2-16,0 0 0 16,0 0 1-16,0 0-1 0,0 0 3 0,0 0 4 15,0 0-1-15,0 0 0 0,0 0 1 16,0 0-4-16,0 0-3 0,0 0-2 0,0 0-5 15,0 0 0-15,0 0-8 16,0 0 6-16,0 0 0 0,0 0 0 0,0 0 6 16,0 0 2-16,0 0 4 0,0 0 5 0,0 0 6 0,0 0 12 15,0 0 4-15,0 0 10 16,0 0-4-16,0 0 2 0,0 0-1 16,0 0 0-16,0 0 1 0,0 0-4 15,0 0-1-15,0 0-1 0,24 6 0 0,-24-6 3 0,0 0 2 16,0 0 0-16,0 0 6 15,0 0 8-15,31-9 6 0,-31 9 6 0,19-4-6 16,-19 4 2-16,25-8-5 0,-9 4-7 0,-2 1-4 16,4-4-9-16,-2 4-18 0,1-3-26 15,0 2-34-15,0 1-36 0,-1-1-59 0,2 0-46 16,-18 4-44-16,29-8-112 16,-16 4-562-16,0 0-317 0</inkml:trace>
  <inkml:trace contextRef="#ctx0" brushRef="#br0" timeOffset="100155">8088 12258 2790 0,'0'0'55'0,"21"-4"56"0,-21 4-8 16,0 0-14-16,0 0-10 0,17-1-9 16,-17 1-8-16,0 0-6 0,22-7-4 15,-22 7-12-15,14-3-14 0,-14 3-19 0,19-4-13 0,-19 4-7 16,17-3-13-16,-17 3-15 16,19-3-25-16,-19 3-38 0,19-3-40 15,-19 3-40-15,19-3-67 0,-19 3-121 16,12-1-357-16,-12 1 3 0</inkml:trace>
  <inkml:trace contextRef="#ctx0" brushRef="#br0" timeOffset="100515.36">8453 12018 2123 0,'0'0'39'0,"0"0"56"0,0 0 9 0,0 0-12 16,12-7-4-16,-12 7-2 15,0 0-5-15,0 0 5 0,0 0 5 0,0 0 0 0,27 28 8 16,-23-21 2-16,3 7 1 16,1-1 6-16,1 1-2 0,-3 0 4 0,2 6 1 15,3-1-3-15,0-2-10 16,-3 2-9-16,0 0-11 0,1 0-7 0,2-1-8 0,-3-1-11 15,-2-2-9-15,1-1-12 16,-1 1-13-16,0-4-17 0,-6-11-20 16,11 22-14-16,-6-15-18 0,-5-7-18 0,6 15-20 0,-6-15-21 0,4 11-31 15,-4-11-33-15,0 0-10 16,0 0-9-16,0 0-9 0,0 0-4 0,0 0 4 16,0 0-23-16,0 0 15 15,0 0-5-15</inkml:trace>
  <inkml:trace contextRef="#ctx0" brushRef="#br0" timeOffset="100775.24">8615 12293 1695 0,'-9'-21'-88'0,"1"-1"19"16,0 4 44-1,3 0 35-15,-1 3 27 0,1 2 13 0,5 13 25 0,-6-23 27 16,4 8 17-16,2 15 17 0,-4-27 14 0,4 27 8 16,-2-23 1-16,2 23-19 0,0-25-9 15,0 25-13-15,4-20-13 0,-4 20-11 0,8-21-12 16,-4 11-13-16,-4 10-4 16,16-17-6-16,-10 10-9 0,-6 7-2 0,17-10-7 15,-17 10 10-15,17-4 1 0,-17 4 10 16,0 0 2-16,27 4 3 0,-27-4 3 0,15 11-4 15,-15-11-1-15,13 18-7 0,-9-9 2 0,-4-9 1 16,4 20-3-16,-4-20 0 16,-2 23 0-16,2-23-5 0,-6 24-3 0,0-10-9 0,6-14-2 15,-14 19-12-15,8-10-20 16,6-9-22-16,-12 13-33 0,12-13-45 16,-15 11-45-16,15-11-56 0,-11 8-55 15,3-6-66-15,8-2-160 0,0 0-448 0,0 0-327 0</inkml:trace>
  <inkml:trace contextRef="#ctx0" brushRef="#br0" timeOffset="101085.32">8888 12167 2806 0,'0'0'-12'0,"17"5"19"0,-17-5-2 15,0 0-18-15,0 0 4 16,0 0-3-16,19 3 7 0,-19-3 10 0,0 0 11 16,0 0 10-16,24-6 12 15,-24 6 9-15,16-4 3 0,-16 4 13 0,19-3 8 0,-19 3-1 16,19-5-4-16,-19 5-12 15,21-6-9-15,-21 6-34 0,20-5-29 0,-20 5-35 16,18-3-39-16,-18 3-26 0,14-4-24 0,-14 4-34 0,8-3-66 16,-8 3-529-16,0 0-68 15</inkml:trace>
  <inkml:trace contextRef="#ctx0" brushRef="#br0" timeOffset="101285.16">8932 12133 2438 0,'0'0'122'0,"-23"-3"36"0,23 3-10 15,0 0-17-15,-17-3-13 16,17 3-14-16,0 0-6 0,0 0-12 0,0 0-2 16,0 0-7-16,0 0-6 0,0 0-9 0,0 0-11 0,0 0 0 15,0 0-4-15,28-34-8 16,-28 34 2-16,14-6-11 0,-14 6-15 0,18-6-22 16,-18 6-36-16,14-6-34 15,-14 6-40-15,20-3-38 0,-20 3-31 0,16-4-35 0,-16 4-53 16,0 0-608-16,21-4-249 15</inkml:trace>
  <inkml:trace contextRef="#ctx0" brushRef="#br0" timeOffset="101715.35">9208 11965 2674 0,'0'0'-16'0,"14"-11"13"16,-14 11 2-16,0 0 5 0,0 0-7 0,0 0 14 16,0 0 18-16,0 0 29 15,0 0 24-15,0 0 27 0,0 0 20 0,0 0 20 0,23 18 5 16,-23-18 2-16,0 0 3 15,7 14 3-15,-7-14-7 0,7 12-11 0,-7-12-13 16,8 13-15-16,-8-13-14 0,8 13-10 0,-8-13-9 0,11 15-7 16,-4-8-10-1,-7-7-6-15,12 14-2 0,-12-14-3 0,8 18 19 16,-1-11-4-16,-7-7-5 0,10 15-11 16,-10-15-1-16,13 15-3 0,-8-7-10 0,-5-8-2 0,10 13-9 15,-10-13-5-15,12 12 0 16,-12-12-6-16,12 9-10 0,-12-9-11 0,8 10-13 15,-8-10-19-15,10 8-29 0,-10-8-37 0,0 0-57 16,11 9-70-16,-11-9-66 0,0 0-135 16,6 4-170-16,-6-4 29 0,0 0-351 0,0 0-321 15</inkml:trace>
  <inkml:trace contextRef="#ctx0" brushRef="#br0" timeOffset="116895.18">15269 16490 1354 0,'0'0'204'0,"-2"-19"-35"0,2 19-53 0,0 0-19 15,0 0-7-15,0 0-2 16,0 0-9-16,0 0-8 0,0 0 14 0,-4-17-1 15,4 17 9-15,0 0 1 0,0 0 6 0,0 0 6 16,0 0 6-16,0 0 17 16,0 0 2-16,0 0-3 0,0 0-6 0,0 0-12 0,0 0-8 15,0 59-7-15,2-43-11 16,0 0-7-16,0 4-10 0,2-1-5 0,-2 0 3 16,2 2-4-16,-2 3 2 15,5-1-2-15,-6 0 0 0,5 0-2 0,-2 0 1 0,2 0-10 16,-2-2-5-16,-2-2-4 15,1 0-6-15,2-2-1 0,-3 0-4 0,1 0-3 16,1-1-2-16,-4-16-3 0,7 24-5 0,-5-15-1 0,-2-9-8 16,4 22-4-16,-4-22-9 15,4 14-12-15,-4-14-24 0,0 0-23 0,4 18-43 16,-4-18-42-16,0 0-51 16,0 0-31-16,0 0-27 0,0 0-39 0,0 0-129 0,0 0-494 15,0 0-320-15</inkml:trace>
  <inkml:trace contextRef="#ctx0" brushRef="#br0" timeOffset="117314.88">15271 16494 2655 0,'-4'-17'-114'0,"4"17"19"0,-4-14 22 0,4 14 21 0,0 0 5 16,-5-15 16-16,5 15 14 0,0 0 17 0,0 0 24 16,-4-17 11-16,4 17 11 0,0 0 8 15,0 0 2-15,0 0 9 0,0 0 7 0,-5-15 1 16,5 15 2-16,0 0 2 16,0 0-4-16,0 0-7 0,0 0-11 0,12-21-7 15,-12 21-4-15,10-8-1 16,-10 8-9-16,13-10-5 0,-13 10 0 0,15-11 1 0,-15 11 0 15,17-9 4-15,-17 9 3 0,21-7 0 0,-11 2 5 16,-10 5-5-16,19-5-4 16,-19 5-1-16,22-6-5 0,-22 6-3 0,18-5-4 0,-18 5-3 15,16-3-4-15,-16 3-1 16,0 0-4-16,18-5-6 0,-18 5-8 0,0 0-10 16,17-2-16-16,-17 2-6 15,0 0-16-15,0 0-11 0,17-4-12 0,-17 4-14 0,0 0-9 16,0 0-21-16,0 0 0 15,0 0-10-15,19-2-15 0,-19 2-27 0,8-2-62 16,-8 2-471-16,0 0 37 0</inkml:trace>
  <inkml:trace contextRef="#ctx0" brushRef="#br0" timeOffset="117595.2">15531 16275 1946 0,'0'0'-80'15,"0"0"23"-15,0 0 17 0,0 0 17 0,0 0 4 16,0 0 17-16,0 0 10 16,0 0 9-16,0 0 2 0,0 0 19 15,0 0 9-15,0 0 0 0,0 0 19 0,0 0 6 16,0 0 12-16,0 0 7 0,0 0 28 0,0 0 29 16,0 0 17-16,0 0 3 15,0 0-4-15,0 0-14 0,0 0-13 0,-2 46-12 16,2-46-10-16,-2 36-15 0,0-17-11 15,2 0-8-15,-2 1-13 0,0-1-16 0,0-2-22 16,2 2-39-16,0-19-55 0,0 32-75 0,2-17-65 16,-2-15-111-16,0 24-645 15,0-14-396-15</inkml:trace>
  <inkml:trace contextRef="#ctx0" brushRef="#br0" timeOffset="118424.97">15725 16835 2845 0,'0'0'-121'16,"0"0"30"-16,-22-8 11 0,22 8 6 0,0 0 23 15,0 0 23-15,0 0 7 0,-32 11 10 16,32-11 28-16,0 0 1 0,-19 7 14 0,19-7-6 15,-14 7 9-15,14-7-1 16,-12 8 23-16,12-8-8 0,0 0 10 0,-14 11-5 16,14-11-2-16,0 0-8 0,-8 14-4 15,8-14-6-15,0 0 2 0,-2 15-9 0,2-15 1 16,0 0-5-16,0 0-5 0,0 0-4 0,2 21-3 16,-2-21 0-16,0 0-2 15,0 0-4-15,0 0 6 0,0 0-2 0,0 0 2 0,0 0 0 16,4 19 4-16,-4-19-5 15,0 0 9-15,0 0 3 0,0 0-4 0,0 0 0 16,0 0-5-16,0 0 0 0,0 0-5 0,0 0-5 16,0 0 1-16,0 0-3 15,0 0 2-15,0 0-2 0,0 0 2 0,0 0-7 0,0 0-4 16,0 0-11-16,0 0-12 16,0 0-11-16,0 0-8 0,0 0-18 0,0 0-8 15,0 0-5-15,0 0 1 0,0 0 0 16,0 0 18-16,0 0 9 0,0 0 10 0,0 0 18 15,0 0 9-15,0 0 11 0,0 0 7 0,0 0 4 16,0 0 3-16,0 0-14 16,0 0 17-16,0 0-6 0,0 0 0 0,0 0 3 0,0 0-6 15,0 0-2-15,0 0 4 16,0 0-2-16,0 0 0 0,0 0 4 0,0 0 15 16,0 0 12-16,0 0 9 15,0 0 15-15,0 0 6 0,-2 18 3 0,2-18 6 0,0 0 2 16,0 0 6-16,0 0 7 15,0 0 2-15,0 0-4 0,-2 22-9 0,2-22 5 16,2 17-10-16,-2-17-4 0,-2 25-3 0,4-8-9 16,-2 0-3-16,2 0-4 0,-2 0-6 15,0 1 0-15,2-1-8 0,-2-1-3 16,0 1-3-16,2-1-5 0,-2-16-1 16,1 25-6-16,-1-25-11 0,0 20-12 0,0-20-22 15,0 16-25-15,0-16-25 16,0 0-55-16,0 0-35 0,0 19-42 0,0-19-30 0,0 0-55 15,0 0-606-15,0 0-282 0</inkml:trace>
  <inkml:trace contextRef="#ctx0" brushRef="#br0" timeOffset="118595.06">15595 17199 2624 0,'0'0'-56'16,"-4"-22"54"-16,4 22 22 0,0 0-4 0,0 0 8 16,0 0 5-16,0 0 7 15,0 0 3-15,4-22 12 0,-4 22-3 0,0 0-3 16,11-11-3-16,-11 11-10 0,10-10-1 15,-10 10-1-15,12-9-8 0,-12 9-25 0,16-10-21 16,-16 10-22-16,14-7-40 0,-14 7-34 0,13-6-46 16,-7 0-96-16,-6 6-465 15,13-3 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1:22:02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18133 8175 1966 0,'4'15'-133'0,"-2"1"28"0,-2-16 12 0,2 23 8 0,-2-23 16 15,0 20 13-15,0-20 13 16,-2 22 12-16,2-22 17 0,-4 19 0 0,4-19 2 15,-4 19 4-15,4-19-1 0,-2 20 0 0,2-20 6 0,-4 20-7 16,4-20-6-16,-3 23-31 16,3-23-57-16,-2 16-176 0,0-5 7 0,2-11 88 15</inkml:trace>
  <inkml:trace contextRef="#ctx0" brushRef="#br0" timeOffset="829.57">18353 8309 963 0,'0'0'105'0,"0"0"-13"16,0 0-15-16,0 0-11 0,0 0-16 0,13-16-4 15,-13 16-3-15,0 0-8 0,0 0 4 0,0 0-3 0,0 0-1 16,0 0 8 0,0 0 4-16,0 0-7 0,0 0 4 0,0 0 7 0,0 0 4 15,0 0-5-15,0 0-3 16,0 0 3-16,0 0-11 0,-34 0-4 0,34 0 0 15,-28 4-4-15,28-4-2 0,-34 4-7 0,16 0-4 0,1-3 9 16,17-1-4-16,-34 3 2 16,18-2-13-16,0 2-1 0,16-3 1 0,-26 3-4 15,26-3-2-15,-23 2 8 16,23-2-11-16,-21 4 1 0,21-4-4 0,-15 1 5 0,15-1-2 16,0 0 14-16,-16 8-11 15,16-8 0-15,0 0-8 0,-9 12-19 0,9-12-39 16,0 0-62-16,0 0-165 15,0 0-322-15,7 14 183 0</inkml:trace>
  <inkml:trace contextRef="#ctx0" brushRef="#br0" timeOffset="5110.01">6815 4263 1670 0,'0'0'-46'0,"0"0"24"0,0 0 25 0,0 0 21 15,0 0 19-15,0 0 20 0,0 0 14 16,0 0 11-16,0 0 27 0,-6-47-18 0,6 47 2 15,0 0 1-15,4-18 6 0,-4 18 10 0,0 0 9 16,4-22-2-16,-4 22-8 0,4-17-11 16,-4 17-10-16,3-21-6 0,-3 21-7 0,5-21-11 15,-5 21-7-15,2-22-8 16,-2 8-5-16,0 14-4 0,2-28-5 0,-2 28-9 16,2-22 2-16,-2 22-6 0,0-21-4 15,0 21-1-15,2-19-4 0,-2 19-4 0,2-17-2 16,-2 17-3-16,0 0 0 15,6-15-2-15,-6 15-1 0,0 0 1 0,0 0-6 16,0 0 6-16,0 0-2 0,0 0 0 16,43 28-3-16,-35-18 2 0,2 1 0 15,2 1 0-15,0-1-2 0,0 0 2 0,1 0-2 0,0 2 1 16,-2-2-4-16,-1 0 6 16,0-3-3-16,2 1-1 0,-2 0 3 0,-10-9-5 0,14 13 3 15,-5-8 1-15,-9-5-1 16,11 10 1-16,-11-10-1 0,12 5 0 0,-12-5-1 15,0 0 2-15,0 0-2 0,0 0 4 16,0 0-5-16,0 0-1 0,24-20 1 16,-24 20 3-16,2-22-4 0,0 9 4 0,-2 13 0 0,0-30 4 15,0 13 2-15,2-1 4 16,-2 18-4-16,-2-34 2 0,2 17-1 0,0 0 1 16,0 17-2-16,0-29-1 15,0 14 2-15,0 15-4 0,0-26-2 0,0 26 0 0,0-20-16 16,0 20-16-16,-2-19-33 15,2 19-41-15,0 0-56 0,0-23-57 0,0 23-59 16,0 0-150-16,2-13-433 0,-2 13-206 0</inkml:trace>
  <inkml:trace contextRef="#ctx0" brushRef="#br0" timeOffset="5379.49">7308 3939 2450 0,'0'0'-100'0,"14"7"28"16,-14-7 27-16,0 0 17 0,0 0 17 0,0 0 9 16,20 0 21-16,-20 0 9 15,0 0 0-15,22-7 6 0,-22 7-2 0,19-7-1 0,-9 2 1 16,-10 5-2-16,22-10-3 15,-10 4-5-15,-12 6-3 0,22-8 1 0,-22 8-10 16,21-8-10-16,-13 2-31 0,-8 6-36 0,15-5-46 16,-15 5-44-16,0 0-67 15,0 0-390-15,7-7 174 0</inkml:trace>
  <inkml:trace contextRef="#ctx0" brushRef="#br0" timeOffset="5529.59">7279 3898 1911 0,'-25'-2'58'0,"25"2"-1"0,-15-4-6 15,15 4 17-15,0 0 7 16,-18-8-2-16,18 8 10 0,0 0-16 0,0 0 2 16,0 0-16-16,0 0-16 0,33-28-34 0,-14 22-36 15,4 1-49-15,3-6-63 0,-1 4-105 16,0 0-412-16,3-1 107 0</inkml:trace>
  <inkml:trace contextRef="#ctx0" brushRef="#br0" timeOffset="5889.93">7872 3653 1827 0,'0'0'-51'0,"0"0"25"0,17-9 3 0,-17 9-2 0,13-3 15 15,-13 3 7-15,0 0 3 0,22-7-2 0,-22 7 4 16,0 0 3-16,24 5 3 16,-24-5 0-16,15 7-5 0,-15-7 12 0,11 10 0 15,-11-10 6-15,8 11 15 16,-8-11 13-16,0 0 15 0,4 17 18 0,-4-17 10 0,0 0 5 16,0 0 4-16,-17 19 17 15,17-19-9-15,-21 6 6 0,21-6 11 0,-24 2 0 16,24-2 4-16,-24-2-11 15,24 2-15-15,-24-6-8 0,24 6-12 0,-19-11-7 0,19 11-12 16,-14-11-13-16,14 11-23 0,-10-14-33 0,10 14-27 16,0 0-43-16,0 0-53 15,16-26-63-15,-8 19-75 0,0 2-183 0,3 1-326 16,-11 4-70-16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1:22:30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7254 4012 1218 0,'0'0'225'0,"-19"5"-59"0,19-5-81 0,0 0-24 15,0 0-32-15,0 0-1 16,0 0 13-16,0 0 6 0,0 0 20 0,-16 7 12 0,16-7 14 16,0 0 5-16,0 0 6 15,0 0 4-15,0 0 0 0,0 0 3 0,0 0-1 16,0 0 0-16,0 0-5 15,0 0-8-15,0 0-7 0,0 0-12 0,0 0 0 16,0 0-4-16,0 0-6 0,0 0-4 16,0 0-6-16,0 0-1 0,0 0-14 0,0 0-4 15,0 0-6-15,0 0-6 0,0 0-3 0,0 0-1 0,18-46-4 16,-18 46-4-16,6-19-2 16,-6 19-2-16,6-20-2 0,-6 20-3 15,7-22 1-15,-3 10 1 0,-4 12-4 16,4-18-4-16,-4 18-3 0,9-18 1 0,-9 18 3 0,6-16-7 15,-6 16 2-15,4-12 1 0,-4 12 2 0,0 0-4 16,7-14-2-16,-7 14 3 16,0 0-1-16,0 0 0 0,0 0 0 0,0 0 1 15,0 0 2-15,0 0 2 0,0 0-3 16,18 33 2-16,-18-33 0 0,5 21 2 0,-5-21-2 16,5 21 2-16,-5-21-2 15,4 19-5-15,-2-8-7 0,-2-11-13 0,2 18-13 16,-2-18-15-16,2 16-24 0,-2-16-20 15,2 17-30-15,-2-17-17 0,2 15-25 0,0-8-30 16,-2-7-63-16,0 0-555 0,-2 19-144 0</inkml:trace>
  <inkml:trace contextRef="#ctx0" brushRef="#br0" timeOffset="909.76">7300 3888 2254 0,'0'0'-155'0,"0"0"31"0,0 0 23 0,0 0 19 16,0 0 20-16,4-19 24 16,-4 19 25-16,0 0 9 0,0 0 6 0,0 0 20 15,0 0 9-15,0 0 7 16,0 0 3-16,0 0-1 0,0 0 20 0,0 0 22 0,0 0 6 15,0 0 2-15,0 0 11 16,0 0 2-16,0 0-3 0,0 0-5 0,0 0 0 16,0 0-6-16,0 0-2 0,2 55-5 0,0-41-6 15,-2 3-5-15,0-17 0 0,3 36-8 16,-3-15-1-16,2 0-8 0,-2 5-1 0,3-1-9 16,-3 5-4-16,0-2-2 15,2 2-2-15,-2 0-3 0,2 2-6 16,0 5-2-16,-2-2-3 0,0 1 1 0,2 1-5 15,0 0 2-15,0 0-1 0,0 2-5 0,0 0 1 16,2-1-2-16,-2-1 1 0,2 2-1 0,1 1-7 16,-1-2 3-16,3 3 2 15,-5 0-4-15,2-1 3 0,0 1 1 0,0 1-6 16,1 3 3-16,1-4-1 0,-2 9 1 16,2-3-3-16,-2-3 1 0,1-2 0 15,-3-2 2-15,0 2 5 0,1-2 5 16,-1 0 0-16,0-2 0 0,-2 2-2 0,0-2-2 0,0-3-1 15,0-1 5-15,0 4-9 0,-2 0 0 0,2-1 2 16,-2 1-1-16,-1-4-4 16,3 2 3-16,-2-4 0 0,2 0 0 0,0 3 1 0,-2-4-3 15,2 1 1-15,0 0 0 16,0 1-1-16,0 0 0 0,2-1-1 0,0 7 0 16,1 0 0-16,-3-7-1 15,4 4 0-15,-2 2 1 0,0-2 0 0,0 1 0 0,0-1-6 16,2 1 4-16,-2 0 1 15,2 2-1-15,-2-2-2 0,2 4 2 0,1-2-1 16,-2 1-2-16,1 1-1 0,0-2 2 16,0 3 1-16,-2-2 0 0,2 0 1 0,3 2-3 15,-5-2 2-15,2 0-2 0,0 0-1 0,0 1 5 16,3-2-3-16,-3 0 2 16,1 0-1-16,1 2-2 0,-2-3 3 15,2 2 0-15,0 2 0 0,-2-3-1 0,4 4-1 16,-4 1 0-16,0-3 2 0,2 2-2 0,0-2 1 15,0 4-3-15,1-6-9 0,-1 1-4 0,1 0-8 16,-3 0-11-16,2-2-17 16,1-2-27-16,-1 1-33 0,-2-1-48 0,0-6-47 0,-4-1-72 15,2-3-180-15,-2 3-419 16,-2-4-238-16</inkml:trace>
  <inkml:trace contextRef="#ctx0" brushRef="#br0" timeOffset="2580.06">3941 6268 2521 0,'0'0'-116'0,"0"0"30"0,0 0 10 0,10-14 16 16,-10 14 6-16,0 0 20 15,0 0 19-15,18-7 22 0,-18 7 5 0,14-4 4 16,-14 4 0-16,0 0 12 16,26-4 0-16,-26 4 8 0,23-1-3 0,-9-2 12 0,-14 3-4 15,30-3 5-15,-13 3-9 16,3-1-1-16,0 1-4 0,4-3-8 0,-1 3-2 15,3 0-2-15,4 0 8 0,1 0-12 0,1 0-5 16,2 3 4-16,0-3-8 0,1 0 8 16,3 0 0-16,5 1-7 0,-1-1-2 0,2 2 12 15,3-2-14-15,-1 0 2 16,1 0-3-16,0 0 1 0,2 0-4 0,2 1 6 0,-3-1 3 16,1 0-6-16,1 0-1 15,1 3 5-15,0-3-6 0,-2 0 1 0,2 1-5 16,0-1 7-16,-1 2-2 15,1-2-7-15,0 2-2 0,-3 0 0 0,2 0-1 0,-2 0 10 16,3-1-2-16,-2-1-2 0,-1 3 7 0,-1-3 1 16,1 0-2-16,1 1 5 15,1-1-5-15,2 2 8 0,-3-2 1 0,1 3-3 16,-1-2 6-16,0 2 4 16,-1-3-2-16,-1 1 3 0,1 2-1 0,-1-2 0 0,-3 1-1 15,3-2-2-15,-3 1-3 16,1 2-1-16,2-3-2 0,-2 1-2 0,-1 1-2 15,-3 0 18-15,4 1-6 0,-3-3 3 0,0 1-6 0,3 1 0 16,-5-2 1-16,3 2 5 16,-1-2-1-16,0 2 4 0,-1 0 0 0,1 0 1 15,3-2 0-15,-3-2 4 16,2 4 1-16,-1-2-2 0,-1 0-1 0,0 0-3 0,1-2 3 16,1 2-5-1,-5 0-4-15,-3 0-1 0,1 0-5 0,-1-2 2 0,2 2-1 16,1 0 2-16,3 0 4 15,-4 0-2-15,0 0 4 0,7 0 0 0,-3 0 4 0,1 0 1 16,-5 0 6-16,3 0-4 0,4 0-2 0,-3 0 1 16,2 2-2-16,-3 0-2 15,1-2-4-15,-6 2-5 0,0-1 2 16,7 2-2-16,-3-2-2 0,0 3-2 0,1-2 3 16,-1 0-5-16,-3-2 1 0,4 3-3 0,-3 0 2 15,4-2-7-15,-8 3 5 16,3-2 1-16,5 0-7 0,-2 0 6 0,1 0 1 0,-2 2-3 15,-3-4 0-15,0 1-3 0,0 2 2 0,0-1-2 16,1-2 1-16,-4 1-1 16,3-1 0-16,-2 2 1 0,2 0 1 0,-3-2-3 15,3 2 2-15,-1-2 1 0,-1 2 0 16,2 0-2-16,-3 0 1 0,3-1 1 0,0-1 6 16,0 3 4-16,3-3-1 15,-1 0-3-15,-3 0 6 0,3 2 2 0,1-2 10 16,-1 0 1-16,0 0 7 0,-2 0 2 15,2 0 2-15,-2 1-4 0,2-1 1 0,-2 0 0 16,0 0 2-16,2 0 2 0,-1 0-4 16,0 0-6-16,5 0 0 0,-4 0-2 15,5 2-2-15,-5-2-3 0,-2 0-4 16,0 0-2-16,1 4 1 0,-4-4-7 0,-1 0-9 16,-2 2-22-16,-1-2-38 0,-8 0-57 0,0 2-73 15,1 0-82-15,-22-2-177 16,22 1-153-16,-22-1-329 0,0 0-334 0</inkml:trace>
  <inkml:trace contextRef="#ctx0" brushRef="#br0" timeOffset="8449.61">8611 4208 754 0,'0'0'212'0,"0"0"-52"0,0 0-39 0,0 0-5 16,0 0-22-16,0 0-8 0,-17-7-10 0,17 7 4 16,0 0 15-16,0 0 1 15,0 0 5-15,0 0 3 0,0 0-2 0,0 0-8 0,0 0-8 16,-4-18-11-16,4 18-7 16,0 0-20-16,0 0-8 0,0 0-16 0,0 0-11 15,0 0-18-15,6-28 4 16,-6 28-30-16,8-13 4 0,-8 13-21 0,15-11 14 15,-5 3-16-15,-10 8 4 0,26-16 16 0,-11 11-8 0,0-2 8 16,2-1 4-16,-3 2 6 16,4 2 4-16,-2 0-4 0,2 0 8 0,-18 4-1 15,31-6 6-15,-14 5 3 0,2-1 4 16,-2 1-3-16,-17 1 2 0,38 1 1 0,-19-1-2 16,0 3 2-16,1 0-1 15,0 0 5-15,2 1-1 0,-3 0-4 0,4 3 1 16,0-2 11-16,1 2-3 0,-4-1 1 15,0 1-4-15,3-1 2 0,-1 2 10 0,-4-3-3 16,3 5-4-16,1-2 8 0,-4-1-5 0,4 1 0 16,-4 0-3-16,2-1 2 15,-3 2 8-15,0-1-2 0,-2 0 8 0,-3 1 3 0,0 1-8 16,2 0 5-16,-4 1 0 16,-2 0-1-16,-1 3-2 0,-1-1-2 0,-4 3 14 15,-2 0-20-15,0 1 3 16,0-17-2-16,-6 38-2 0,4-19 9 0,-5 5-14 0,3-3 3 15,-2 1 4-15,2-3-6 0,0-1 2 0,2 4-7 16,-2-2 4-16,-1-1 1 16,2 0 8-16,3 0-15 0,-2-1 4 0,2 1-7 15,2-1 6-15,-2 0-2 0,3 2-1 16,2-3 4-16,1 0-7 0,-2 1-1 0,4 2 4 16,1-3-3-16,1 1-5 15,1 0 0-15,2-3-8 0,1 3-11 0,2-4-6 16,0 3-1-16,1-2 6 0,2 0 13 15,-2 0 14-15,3-2-14 0,0 1 6 0,2-1-3 16,-3-2 8-16,2 3 1 0,0-3-8 0,-3 0 0 16,2-1 5-16,-3 2-2 0,-2-3 8 15,0 1 4-15,-1 0 2 0,-3 1 11 16,0 0-1-16,-1-1 3 0,-4 4 6 16,1-2-1-16,-3 2 1 0,0 1 5 0,-4-15 13 15,5 30-3-15,-7-14 10 0,-3 0 1 16,1 2-1-16,-3-1 1 0,1-2 2 15,0 3 4-15,-2 1 0 0,-4-2-2 0,2 0 2 0,-4 0-1 16,1 0-1-16,-2 0-3 16,-2 0-6-16,0-1-1 0,-2-2-7 0,-2 2-5 0,0-3-3 15,0 1-6-15,-3-1 0 16,-1 1-3-16,2-5-2 0,-3 1-1 0,3 1-1 16,-3-4-4-16,3 2-1 15,0-4 0-15,-2 0-3 0,1 1 2 0,3-2-6 16,0-2 4-16,0 2-1 0,-1-4-1 15,4 2-1-15,-4-2-5 0,3 0 1 0,0 0 0 16,0 0-1-16,3-2 1 0,-2 0-5 0,2 0 1 0,1 0-2 16,15 2 1-16,-30-2 0 15,18 0-6-15,-4 2 0 0,16 0-1 0,-27-2-2 16,14 1 1-16,-2 1-5 16,15 0 0-16,-28 0-1 0,16 0 2 0,-4-3-3 0,0 3 0 15,-1 0 3-15,17 0 3 16,-32-1-1-16,16 1 4 0,1-2 0 0,-2 0 0 15,17 2 0-15,-34-4 6 0,17 0-3 0,1 1 1 0,-2-3-2 16,4 0-1-16,-4-3-4 16,-1-1-3-16,3-1-6 0,-4-1-11 15,4-2 1-15,-2-4-1 0,2 1-5 16,-3-6-1-16,1 0-1 0,2-4 0 0,4-1 8 0,-2 0 13 16,2-1-2-16,-1-3 16 15,5 8 2-15,-3-1 11 0,4 1-7 0,-1 1 3 16,2 0 9-16,0 3-4 15,0 0 2-15,-2 4 4 0,2-2-1 0,2 2-3 0,-2-1-1 16,6 17 0-16,-11-30-2 0,5 17-3 0,-1-1 2 16,-3 1-1-16,1-1-2 15,-3 1-3-15,-1 2-1 0,-2-2 1 0,-1-1-3 16,-6 1 2-16,1 1-1 0,0 1-3 16,-2-3 1-16,-1 3-1 0,-5-4 1 0,1 2-2 15,-2-1-3-15,3 1 3 16,-3-1-4-16,2 1 2 0,6 0-3 0,-4-1 1 15,3 2-1-15,1-2 1 0,2-1 1 0,-2-1-3 0,6-1 2 16,1 2-2-16,0-2-1 16,2-1 0-16,3 1-2 0,4 1 2 0,-2-1-2 15,4 1 5-15,4-1 0 0,0-1 1 16,2 0-3-16,2 2 7 0,8-5-5 0,-2 3 5 16,3-2 0-16,-1 1 0 15,8 0 0-15,-2-1 3 0,4 0 2 0,-1-2 3 0,2 4-1 16,0-1 0-16,1 1 1 15,-6 4-1-15,4-1-2 0,-1-1-1 0,-2 3 4 16,0 0-3-16,-1 1 0 0,-2 0 0 0,1 5-2 16,-4-2 3-16,2 1-1 0,-3 0 0 15,4 1-5-15,-2 2 4 0,0-3-4 0,-14 8 1 16,26-10-1-16,-13 6 0 16,-13 4 0-16,21-7 2 0,-21 7 0 0,23-6 1 15,-10 5-2-15,-13 1 0 0,19-6 2 16,-19 6-3-16,21-1 2 0,-21 1 0 0,17-4-4 15,-17 4 0-15,0 0 4 0,0 0-2 0,23-3 0 16,-23 3 0-16,0 0 0 16,0 0 0-16,20-3 11 0,-20 3-10 0,0 0-1 15,0 0 4-15,0 0 1 0,18-1 7 16,-18 1 2-16,0 0 8 0,0 0 4 0,0 0 3 16,0 0 2-16,0 0-1 0,17-2-4 15,-17 2 0-15,0 0-3 0,0 0-2 0,0 0-2 16,0 0-2-16,0 0-1 15,0 0 0-15,0 0-4 0,0 0-3 0,0 0 0 16,15 9 2-16,-15-9-4 0,5 12 0 0,-5-12-1 0,6 11-1 16,-6-11-1-16,4 13 4 15,0-5-5-15,-4-8 2 0,6 15-4 0,-2-8 4 16,-4-7 2-16,8 13-3 16,-8-13-4-16,6 9 2 0,-6-9 1 0,6 10 0 0,-6-10 3 15,0 0 2-15,6 9 5 16,-6-9 5-16,0 0 3 0,0 0 6 0,0 0 2 15,0 0 1-15,15 11-1 0,-15-11 0 0,0 0-6 0,0 0 3 16,17 3-4-16,-17-3-3 16,0 0 0-16,0 0-1 0,25-4-3 0,-25 4-3 15,0 0-2-15,26-4 2 16,-26 4-2-16,16-2-3 0,-16 2-16 0,14-4-26 0,-14 4-52 16,0 0-89-16,18-4-93 15,-18 4-237-15,0 0-106 0,0 0-285 0,0 0-280 16</inkml:trace>
  <inkml:trace contextRef="#ctx0" brushRef="#br0" timeOffset="13279.85">5676 6192 2594 0,'0'0'-127'0,"0"0"22"0,0 0 22 0,0 0 9 16,0 0 22-16,0 0 19 0,0 0 16 0,0 0 23 16,0 0 0-16,0 0 18 15,5-15 9-15,-5 15 9 0,0 0 9 0,0 0 2 0,0 0 11 16,0 0 12-16,0 0 7 16,0 0 6-16,0 0 10 0,0 0 5 0,7-14 12 15,-7 14 4-15,0 0 8 16,0 0-1-16,0 0 0 0,0 0-8 0,0 0-7 0,0 0-8 15,0 0-7-15,0 0-9 0,0 0-7 0,0 0-8 16,0 0-7-16,0 0-12 16,0 0-2-16,0 0-5 0,0 0 4 15,0 0 5-15,0 0 2 0,0 0-6 0,0 0 0 16,0 0-6-16,-24 40-4 0,24-40-5 0,-8 17-5 16,8-17-2-16,-11 18-2 15,7-9-5-15,4-9-3 0,-11 20-2 0,11-20 2 0,-8 16-7 16,8-16-3-16,-9 16-12 15,3-9-16-15,6-7-19 0,-6 13-21 0,6-13-27 16,0 0-26-16,-6 16-29 0,6-16-24 16,0 0-33-16,-8 13-16 0,8-13-14 0,-2 8-19 15,2-8-24-15,0 0-46 0,0 0-553 0,-4 9-232 16</inkml:trace>
  <inkml:trace contextRef="#ctx0" brushRef="#br0" timeOffset="13714.77">5573 6203 2464 0,'0'-19'-120'0,"0"19"43"15,0 0 33-15,0 0 26 0,0-19 13 0,0 19 24 16,0 0 33-16,0 0 27 16,0 0 34-16,0 0 23 0,0-19 14 0,0 19 9 15,0 0-1-15,0 0-1 0,0 0 2 16,0 0 1-16,0 0 2 0,0 0 7 0,0 0-15 15,0 0 26-15,0 0-34 0,0 0 2 0,0 0-36 16,0 0-6-16,0 0-5 16,24 43-13-16,-24-43 0 0,12 17-15 0,-4-7-5 0,1 2-10 15,-1-1-5-15,3 0-6 16,0 2-6-16,-1-2-10 0,0 0-27 0,2 0-35 16,-4-1-50-16,0-1-71 0,3 3-81 15,-5-2-75-15,1-1-187 0,-5 1-105 0,0-1-2 16,-2-9-272-16,0 0-243 15</inkml:trace>
  <inkml:trace contextRef="#ctx0" brushRef="#br0" timeOffset="14579.64">4606 6203 2505 0,'0'0'-99'15,"0"0"26"-15,-9-19 13 0,9 19 2 0,0 0 13 0,0 0 19 16,0 0 26-16,0 0 20 16,0 0 7-16,2-21 10 0,-2 21-23 0,0 0 1 15,0 0 2-15,13-9 2 16,-13 9 19-16,0 0 8 0,17-8 9 0,-17 8 12 0,0 0 8 15,17-4-6-15,-17 4 3 0,0 0-3 0,0 0 3 16,0 0 1-16,26 14-2 16,-26-14 1-16,10 11-4 0,-10-11 3 0,4 15 2 0,-4-15 3 15,4 15 4-15,-4-15 2 16,0 17 3-16,0-17 6 0,0 0-3 0,-4 27-1 16,4-27 2-16,-10 18-5 15,4-9-5-15,6-9 1 0,-14 15 0 0,14-15 1 16,-14 13-2-16,5-7 1 0,9-6 3 15,-17 12 27-15,7-7-8 0,10-5-3 0,-19 8 0 16,19-8-5-16,-20 2-23 0,20-2-6 0,-22-2-1 16,22 2-11-16,0 0-2 0,-28-8-4 15,28 8-2-15,-17-13-11 0,8 6-5 0,9 7-16 16,-11-16-18-16,11 16-29 16,-6-19-30-16,4 8-49 0,2-1-84 0,0 12-87 0,4-25-172 15,0 10-151-15,3 2-15 16,-7 13-340-16,13-25-400 0</inkml:trace>
  <inkml:trace contextRef="#ctx0" brushRef="#br0" timeOffset="15909.82">9936 5311 2822 0,'0'0'-74'0,"0"0"52"15,0 0 28-15,0 0 31 16,0 0 33-16,0 0 30 0,0 0 34 0,0 0 15 16,0 0 8-16,-9-15-7 0,9 15-11 15,0 0-12-15,0 0-13 0,0 0-10 0,0 0-1 16,0 0 0-16,0 0-2 15,0 0-7-15,0 0-3 0,0 0-1 0,0 0-5 16,4 54-16-16,-4-54 8 0,5 33-3 0,-3-14-16 16,-2 3 4-16,2 1-4 0,0 1-9 15,0 4-7-15,0-2-1 0,-2 0 1 0,2 3-11 16,0-2 3-16,-2-3-4 0,3-1-10 16,-3 0 4-16,2-1-2 0,-2-3 2 0,2 0-9 15,-2-3-8-15,0 1 2 16,0-17 5-16,2 25 2 0,-2-11-8 0,0-14 3 15,2 20-9-15,-2-20-9 0,3 16-19 0,-3-16-26 0,2 11-34 16,-2-11-35-16,0 0-37 16,0 0-50-16,0 0-34 0,0 0-41 0,0 0-118 15,-11-40-135-15,6 23-70 16,3-2-249-16,-2 0-205 0</inkml:trace>
  <inkml:trace contextRef="#ctx0" brushRef="#br0" timeOffset="16190.01">9931 5310 2630 0,'0'0'0'0,"5"-18"10"0,-5 18 14 16,0 0 10-16,4-13 17 16,-4 13 35-16,0 0 7 0,0 0-9 0,10-15-9 15,-10 15-9-15,14-10-11 16,-14 10-3-16,18-8-5 0,-18 8 2 0,26-8-2 0,-14 5 4 15,3-3 4-15,-15 6 2 0,24-5-4 0,-24 5-4 16,20-4-4-16,-20 4-5 16,22-4-5-16,-22 4-5 0,14-4-13 15,-14 4-13-15,0 0-12 0,22-2-22 16,-22 2-31-16,0 0-38 0,0 0-50 0,19 2-42 0,-19-2-65 16,6 4-180-16,-6-4-369 15,0 0-121-15</inkml:trace>
  <inkml:trace contextRef="#ctx0" brushRef="#br0" timeOffset="16470.05">10180 5582 2321 0,'0'0'0'0,"-5"13"50"0,5-13-2 0,-5 14-3 0,5-14 27 15,0 0 22-15,-2 20 27 0,2-20 22 0,-2 18 1 16,2-18-6-16,-2 17-13 16,2-17-10-16,2 21-7 0,-2-21-8 0,4 19-9 15,-4-19-6-15,5 21-10 0,-5-21-7 16,2 17-7-16,-2-17-7 0,3 17-15 0,-3-17-19 16,4 15-32-16,-4-15-29 15,0 0-46-15,2 19-44 0,-2-19-31 16,0 0-30-16,0 17-24 0,0-17-41 0,0 0-89 15,2 14-478-15,-2-14-147 0</inkml:trace>
  <inkml:trace contextRef="#ctx0" brushRef="#br0" timeOffset="17189.82">10241 5652 2305 0,'0'0'-133'0,"0"0"45"0,0 0 37 0,0 0 30 16,0 0 29-16,2-18 13 16,-2 18 28-16,0 0 20 0,0 0 14 0,0 0 19 15,0 0 6-15,0 0 2 16,0 0 8-16,-17-10 5 0,17 10 3 0,0 0 4 0,0 0 8 16,-26 4-6-16,26-4-1 15,0 0-4-15,0 0-7 0,-30 7-4 0,30-7-11 16,-14 6-4-16,14-6-11 15,-13 8-8-15,13-8-8 0,-10 8-10 0,10-8-6 0,0 0-5 16,-15 14-5-16,15-14-7 0,0 0-2 0,-9 15-5 16,9-15-5-16,-2 14-1 15,2-14-5-15,0 0-6 0,0 0-4 0,2 23-4 16,-2-23-3-16,0 0-1 0,11 19-6 16,-11-19-4-16,11 13 2 0,-5-5 1 0,-6-8-3 15,13 15 3-15,-7-7 2 16,-6-8-5-16,12 15 4 0,-12-15 1 0,9 17-3 15,-9-17 6-15,9 16 1 0,-9-16 9 0,4 15 12 0,-4-15 10 16,2 17 1-16,-2-17-4 16,0 0 1-16,-8 21-7 0,8-21-4 0,-11 12-11 15,11-12-28-15,-17 9-38 16,17-9-56-16,-21 5-72 0,10-3-68 0,-2-2-130 0,13 0-201 16,-24-2 11-16,8-1-287 15,16 3-210-15</inkml:trace>
  <inkml:trace contextRef="#ctx0" brushRef="#br0" timeOffset="19060.07">17266 3841 1254 0,'0'0'203'0,"0"0"-58"15,0 0-57-15,0 0-20 16,0 0 17-16,0 0-9 0,0 0-2 0,0 0 4 15,0 0-5-15,0 0 0 0,0 0-11 16,0 0-2-16,0 0-2 0,-18-27 4 0,18 27 3 16,0 0-2-16,0-25-1 0,0 25 3 0,0 0-5 15,2-26-4-15,-2 26-7 16,4-21 0-16,-4 21-11 0,4-24 5 0,-2 13-7 0,-2 11 9 16,8-19 5-16,-8 19-4 15,4-19-6-15,-4 19 2 0,8-16-4 16,-8 16-3-16,4-12-6 0,-4 12 1 15,0 0-7-15,0 0-2 0,15-7 9 0,-15 7-4 0,0 0 2 16,0 0-5-16,17 23-6 0,-17-23 4 0,9 27-3 16,-5-12-1-16,2 1-2 15,-2-1-8-15,0 2-8 0,2 1-24 0,0-4-19 16,0 2-37-16,-2-1-42 0,4 2-44 16,-4-5-50-16,0-1-123 0,3 2-476 0,-3-5-138 15</inkml:trace>
  <inkml:trace contextRef="#ctx0" brushRef="#br0" timeOffset="19979.83">17335 3666 2347 0,'0'0'-82'0,"2"-18"18"0,-2 18 17 0,0 0 14 15,0 0 13-15,0 0 4 16,0 0 16-16,0 0-9 0,0 0 18 0,0 0 1 15,0 0 7-15,0 0 22 0,0 0 1 16,0 0 2-16,0 0 9 0,0 0-11 0,0 0-8 16,0 0 3-16,0 0-1 0,0 0-4 0,10 51 0 15,-8-33-4-15,-2-1 2 16,2 0-2-16,2 4 8 0,-2 0 7 0,-2 3 8 0,2 1-9 16,2 2-7-16,-2 0 2 15,0 0-6-15,0 1 1 0,2 0-5 0,-2 3 2 16,0 0-6-16,0-1-1 15,0 2 7-15,-2 1-11 0,2 0 1 0,-2-1-5 16,3 0-3-16,-3 1 2 0,2-3 0 0,-2 2-1 0,2-1 6 16,-2-1-5-16,2 2-3 15,0-1-1-15,1 2 1 0,-1-3-2 16,0 1 0-16,0 5 0 0,0 0-1 16,2-4 4-16,-2 3-3 0,0-5-3 0,3 2 1 0,-1 4 4 15,-2 2-7-15,0-2 4 16,2 3-3-16,0-1 1 0,-2 2 3 0,3 0-4 15,-3-2 4-15,3 2 2 0,-1 2-6 0,0-2 0 0,-2 2 1 16,2-2 0-16,-2 0 2 16,0 0 1-16,0 0-5 0,0-2 3 0,0 2-4 15,0-2 3-15,0 2 4 16,1-2-3-16,-1 1 3 0,-2-1-4 0,2 0-5 0,-2-5-2 16,-2 0 4-16,2 2-8 15,0 3-4-15,-2-5 2 0,-1 5-5 0,3-6 4 16,-2 2 0-16,0-2 1 15,2 0 18-15,0 0-1 0,-2 3 0 0,2-4 1 16,0 3 1-16,-2-3-1 0,2 1-4 16,0-2 0-16,2 3-1 0,-2-2-2 15,0-3 2-15,0 4 1 0,2-3-4 0,-2 2 6 0,0-2 0 16,2 1-1-16,-2 0-3 0,0 1 4 16,0-1-4-16,0 0 1 0,2 2-1 0,-4-2 0 15,2 2 1-15,0-2 1 16,0 2 0-16,-2-1 2 0,2 0 3 0,-2 0-1 0,2-1 9 15,-2 1-3-15,0 1 0 16,2-2-1-16,-2-1-3 0,0-1-2 0,2 1 3 16,-2-2 1-16,2 1-3 0,-2-4 3 0,4-1-5 15,-4 2 1-15,2-3-3 0,2-2 2 16,-2 4-3-16,0-3 0 0,0-1-2 0,0-1 4 16,0 3 3-16,2-2-8 15,-2-1-17-15,2 0-12 0,-2-1-22 0,2-2-29 16,-2-16-37-16,2 31-39 0,-2-31-72 15,-2 23-180-15,0-15-338 0,2-8-26 0</inkml:trace>
  <inkml:trace contextRef="#ctx0" brushRef="#br0" timeOffset="21789.92">14312 6468 2156 0,'0'0'-35'0,"0"0"29"15,0 0-8-15,0 0 4 0,0 0-4 0,0 0 13 0,0 0-2 16,40 7-1-16,-40-7 4 15,22-1 2-15,-22 1 3 0,27-2 1 0,-10 2-1 16,-17 0-7-16,38-4 10 0,-15 4 6 0,-1-1 5 0,3-2-3 16,5 2 9-16,0-2-3 15,0 2 0-15,3-2 6 0,3 1-5 0,-2 1 0 16,2-1-6-16,4 0 2 16,3 0-2-16,-2-2-7 0,2 2 9 0,1-1-9 0,0 0 4 15,2 2-5-15,1-4 16 16,1 4 2-16,1-2 9 0,5-1 12 0,-5 3 9 15,2-1 7-15,-1 1 6 0,8-3 3 16,-3 2-4-16,2-3-2 0,0 5-7 16,-6-3-8-16,6-1-4 0,-6 4-7 0,-1 0 0 0,7-4-8 15,-7 2-2-15,7 1-2 16,-9 0-6-16,1 1 0 0,-1-4-10 0,1 4-2 0,0-1-1 16,-3-1-5-16,2 2 3 15,-2 0-2-15,1-1 0 0,1 1 1 16,-1 0-3-16,-1 0 4 0,1-3-3 15,-1 3 1-15,-1 0 0 0,1 0 0 0,-1 0-1 0,-1 0 6 16,1-2-3-16,1 2-6 0,-2 0 2 0,1-1-1 16,-1 1 0-16,-1-3-1 15,1 2-4-15,-1-3 2 0,1 4 1 0,-2-2-1 0,3 2 5 16,-3 0 2-16,-4 0-3 16,5-2 4-16,-1 0 2 0,1 0 8 15,-1 0 1-15,0 0 9 0,1 1 5 16,-3-1-2-16,-5 2 5 0,8-3-4 0,-7 2-3 0,2 1-4 15,-2 0 1-15,0 0-2 0,7-2-5 0,-6 2-2 16,-1-2-2-16,2 2 1 16,1 0-3-16,-3 0 2 0,2 0-5 0,0 0 2 15,-1 0 1-15,2 0-2 0,3 2-1 16,2-2 0-16,-1 0 0 0,1 0 0 0,1 0 2 16,-1-2 1-16,1 2 4 15,-1-2 4-15,0 2 5 0,1-2 4 0,-1 2 0 0,1 0-5 16,-3 0-2-16,3 0 2 15,-5 2-6-15,4-2 0 0,-3-2-4 0,-3 2 1 16,0 0-3-16,5 4-2 0,-7-4 2 0,-1 0-4 16,3 0 1-16,0 0-2 0,1 0-2 15,-3 0 2-15,2 2-2 0,-2-2 1 0,1 0-2 16,0 2 2-16,1-2-2 16,2 1 1-16,-4 2-2 0,0-3 3 0,0 2-4 15,2-2 4-15,2 1-2 0,-2 1 3 16,-1-2 3-16,3 2 4 0,-4 0 0 0,2-2 1 15,-5 0 1-15,4 2 3 0,-3-2 0 16,-2 2-4-16,1-2 0 0,-3 2-2 16,2-2 0-16,-3 1 0 0,-3-1-3 0,-1 0 1 0,-2 3 0 15,1-3 3-15,-1 0 1 16,0 0 3-16,-2-3-2 0,1 3-2 0,-2 3-1 16,0-3-2-16,1 0 1 0,-3 1-3 15,2-1-3-15,1 0 3 0,-2 3-5 0,-19-3 4 16,36 1-3-16,-19-1-3 15,-17 0 1-15,30 0 1 0,-18 0 0 0,-12 0-1 16,26 2-3-16,-26-2 2 0,21 0-2 0,-21 0-1 0,16 3-3 16,-16-3-6-16,0 0-1 15,0 0-5-15,24 0-9 0,-24 0-6 0,0 0-11 16,0 0-13-16,0 0-12 16,0 0-9-16,4-16-5 0,-4 16 5 15,0 0 0-15,0 0 6 0,0 0 6 0,-20-27 1 16,20 27 6-16,-16-15 8 0,16 15 1 0,-12-14 7 15,4 5 3-15,8 9 12 0,-16-15-2 0,16 15 9 0,-12-16 7 16,12 16 8-16,-13-12 12 16,7 3 9-16,6 9 11 0,-11-11 10 0,11 11 1 15,0 0 4-15,-11-14 2 16,11 14 1-16,0 0-2 0,-8-11-3 0,8 11-2 0,0 0-5 16,0 0-6-16,0 0 0 15,0 0-6-15,0 0 0 0,0 0-6 0,0 0 1 16,0 0-3-16,0 0-2 15,0 0-2-15,0 0 2 0,47 21 0 0,-47-21-3 0,14 12-3 16,-14-12 0-16,9 12-2 0,-9-12-7 0,7 11-20 16,-7-11-25-16,0 0-45 15,2 15-66-15,-2-15-55 0,0 0-87 0,-18 15-162 0,8-11-482 16,10-4-369-16</inkml:trace>
  <inkml:trace contextRef="#ctx0" brushRef="#br0" timeOffset="35699.74">18434 5704 1396 0,'0'0'-59'0,"0"0"13"16,0 0 14-16,0 0 10 0,0 0 4 0,0 0 10 15,0 0 9-15,0 0 10 16,0 0 5-16,0 0-1 0,0 0-1 0,0 0-2 16,0 0 7-16,0 0-8 15,0 0 2-15,0 0-2 0,0 0 1 0,0 0-2 0,0 0 7 16,0 0-5-16,0 0 5 15,0 0-1-15,0 0-6 0,0 0 11 0,0 0-10 16,0 0 13-16,0 0 2 0,0 0-6 0,0 0 3 16,0 0 4-16,0 0-5 0,18-13 5 15,-18 13-6-15,0 0-1 0,0 0 9 0,0 0-1 16,0 0-4-16,0 0 3 16,0 0 7-16,0 0-5 0,0 0-4 0,0 0 5 0,14 15-5 15,-14-15-4-15,0 0-1 16,0 0 3-16,0 0-5 0,0 0 2 0,0 0-5 15,0 0-3-15,0 0 11 0,0 0-11 0,0 0 7 16,0 0-3-16,0 0-10 16,0 0 8-16,0 0-7 0,0 0 7 0,0 0-10 0,0 0 15 15,0 0-17-15,-37 13 4 16,37-13-3-16,0 0 5 0,0 0 3 0,0 0-3 16,0 0 1-16,0 0 3 0,0 0-15 15,0 0 13-15,0 0-10 0,0 0 0 0,0 0-2 16,0 0 2-16,0 0 9 15,0 0-7-15,0 0-5 0,0 0 15 0,0 0-1 16,0 0-12-16,0 0-1 0,0 0 4 0,0 0-1 0,0 0 5 16,0 0-6-16,0 0 0 15,0 0-6-15,0 0 3 0,0 0-2 0,0 0 7 16,0 0 9-16,0 0-21 16,0 0 4-16,0 0 3 0,0 0-6 0,0 0-2 0,0 0-3 15,0 0 3-15,0 0 3 16,0 0-9-16,0 0 5 0,0 0-4 0,0 0-3 15,0 0 7-15,0 0-9 0,0 0 12 0,0 0-2 16,0 0-5-16,0 0 10 0,0 0 6 16,0 0-5-16,0 0-3 0,0 0 1 0,0 0 6 15,0 0-5-15,0 0-10 16,0 0-13-16,0 0 0 0,0 0-9 0,0 0-9 16,0 0-7-16,0 0-8 0,0 0-7 15,0 0-34-15,0 0-53 0,0 0-312 16,0 0 371-16</inkml:trace>
  <inkml:trace contextRef="#ctx0" brushRef="#br0" timeOffset="59309.47">9487 4885 321 0,'0'0'65'0,"0"0"-29"0,0 0-9 16,0 0-7-16,0 0 7 0,0 0-3 0,0 0 10 16,0 0 2-16,0 0 3 15,0 0-2-15,0 0 7 0,0 0 8 0,0 0 6 16,0 0 7-16,0 0 9 0,0 0 1 16,32 15-4-16,-32-15-7 0,0 0-3 0,0 0-4 15,0 0-3-15,-4 21-3 16,4-21 2-16,0 0 0 0,0 0-11 0,0 0 7 15,0 0 9-15,0 0 8 0,-13 21-1 0,13-21 2 16,0 0 5-16,0 0 10 0,0 0-13 16,0 0 8-16,0 0-7 0,0 0-6 0,0 0-1 15,0 0-11-15,0 0-14 16,0 0-6-16,0 0 6 0,0 0-7 0,0 0-1 0,-21-35-3 16,21 35 10-1,0 0-18-15,0 0 2 0,0 0 1 0,0 0-6 0,8-30 3 16,-8 30 5-16,0 0-14 15,0 0 4-15,0 0-2 0,15-7 0 0,-15 7-1 0,0 0-5 16,0 0 4-16,0 0-7 0,0 0 10 0,0 0-3 16,19 29-3-16,-19-29 3 15,0 0-1-15,6 16-2 0,-6-16-3 0,0 0 4 0,2 13-3 16,-2-13 1-16,0 0 8 16,0 0-1-16,0 0 4 0,0 0 2 0,-4 23 8 15,4-23-5-15,0 0 6 16,0 0 7-16,0 0 0 0,0 0 3 0,0 0-1 15,0 0-8-15,0 0 2 0,0 0 3 0,0 0-5 0,0 0 3 16,-38-26-2-16,38 26-7 16,0 0-1-16,0 0-4 0,-4-19 2 15,4 19-6-15,0 0-2 0,0 0-3 16,0 0-1-16,0 0 2 0,0 0-5 0,0 0 0 0,0 0 3 16,0 0-7-16,0 0 1 15,0 0 3-15,0 0 0 0,0 0 3 0,0 0-3 16,0 0 2-16,0 0-6 0,0 0 2 0,0 0 2 0,0 0-1 15,0 0 2-15,0 0 4 16,0 0 1-16,34 28 2 0,-34-28 4 0,0 0 3 16,0 0 1-16,0 0-5 15,0 0-5-15,0 0-16 0,0 0-24 0,0 0-32 0,0 0-44 16,0 0-46-16,0 0-56 16,0 0-132-16,-26-27-519 0,26 27-209 0</inkml:trace>
  <inkml:trace contextRef="#ctx0" brushRef="#br0" timeOffset="59779.57">9726 4736 2499 0,'0'0'-97'0,"0"0"25"0,9-15 13 16,-9 15 14-16,0 0 14 0,0 0 14 0,0 0 4 16,0 0 13-16,0 0 7 15,0 0-1-15,0 0-9 0,0 0 9 0,0 0-3 0,0 0 18 16,0 0-15-16,0 0 12 16,0 0 9-16,0 0-2 0,0 0-1 0,0 0-7 15,0 0 11-15,-50 13-10 16,50-13-1-16,0 0 1 0,0 0 7 0,-8 16-9 0,8-16 4 15,0 0-3-15,0 0-11 0,0 0 3 0,0 0-3 16,18 24-5-16,-18-24-1 16,16 11 3-16,-5-7 0 0,2 4 3 0,0-3-6 15,-13-5 8-15,24 12-7 0,-10-6 11 16,-2 1-12-16,1-1 8 0,0 0-16 0,-13-6 8 16,17 10 2-16,-7-6 10 15,-10-4 0-15,12 11 10 0,-12-11 2 16,12 9 8-16,-12-9 14 0,6 12 13 0,-6-12 0 0,0 0 2 0,0 0-4 15,-6 22-3-15,6-22-9 16,0 0-2-16,-14 16-6 16,14-16-6-16,-12 8-16 0,12-8-47 0,0 0-53 15,-19 5-59-15,19-5-65 0,0 0-180 0,-24-8-327 0,24 8 22 16</inkml:trace>
  <inkml:trace contextRef="#ctx0" brushRef="#br0" timeOffset="60049.45">9590 4620 2076 0,'0'0'14'0,"0"0"30"16,0 0 22-16,0 0 22 0,0 0 23 0,0 0 22 0,-6-15 14 15,6 15-9-15,0 0-10 16,0 0-11-16,0 0-8 0,22-17-12 0,-10 11-9 16,-12 6-9-16,30-13-10 15,-13 7-11-15,1-2-19 0,0 3-36 0,5-3-60 0,-4 2-70 16,0 1-85-16,-1-2-166 16,-2 2-486-16,-4 0-224 0</inkml:trace>
  <inkml:trace contextRef="#ctx0" brushRef="#br0" timeOffset="62069.47">19092 5052 668 0,'0'0'147'0,"0"0"-37"16,0 0-27-16,0 0-14 16,0 0 3-16,0 0 0 0,0 0-9 0,0 0 6 15,0 0 6-15,0 0 1 0,0 0-3 16,0 0 10-16,0 0-15 0,0 0 9 0,0 0 10 15,0 0-5-15,0 0-6 0,0 0 3 0,0 0 1 16,0 0-2-16,16-7 0 16,-16 7 9-16,0 0 3 0,0 0 8 0,0 0 7 0,0 0-2 15,0 0 0-15,0 0 0 16,0 0-2-16,0 0-3 0,0 0-4 0,0 0-5 16,0 0-1-16,0 0-7 15,0 0-7-15,0 0-8 0,0 0-7 0,0 0-8 0,0 0-2 16,0 0-9-16,0 0-2 15,0 0-5-15,0 0-2 0,0 0-3 0,0 0-3 16,0 0-4-16,0 0-1 0,0 0-2 0,0 0 1 0,0 0-3 16,0 0-4-16,0 0 0 15,0 0-3-15,0 0 1 0,0 0-1 0,0 0-1 16,0 0 1-16,0 0-3 16,0 0-2-16,0 0-3 0,-20-27 3 0,20 27-3 0,0 0 3 15,0 0-4-15,0 0 2 16,0 0-2-16,0 0-1 0,0 0 2 0,0 0-3 15,0 0 3-15,0 0-1 0,0 0-4 0,0 0 3 0,0 0 1 16,0 0 1-16,0 0-1 16,0 0 0-16,0 0 3 0,0 0-3 0,0 0 0 15,-38 13 2-15,38-13-4 16,-17 6 2-16,17-6 2 0,-18 6 0 0,18-6-3 0,-18 6 1 16,18-6 0-16,-18 4 1 15,18-4-1-15,-14 4 0 0,14-4 0 0,0 0 2 16,-17 7-1-16,17-7-2 15,0 0 3-15,0 0 0 0,-17 6 1 0,17-6-1 0,0 0-2 16,0 0 2-16,0 0-2 0,0 0 3 16,-17 3-2-16,17-3 1 0,0 0-2 15,0 0 3-15,0 0-2 0,0 0 0 0,0 0 0 16,0 0-1-16,0 0 1 0,0 0 2 16,-16 4-3-16,16-4 1 0,0 0-1 0,0 0 1 15,0 0-1-15,0 0 1 16,0 0 0-16,0 0 0 0,-26-2-1 0,26 2 0 15,0 0-1-15,0 0 4 0,0 0-6 0,-19 2 6 0,19-2-6 16,0 0 6-16,0 0-3 16,0 0 1-16,0 0-2 0,0 0-2 0,0 0-3 15,0 0 4-15,0 0 1 16,-17 4 2-16,17-4-6 0,0 0 8 0,0 0-6 0,-2 19 3 16,2-19-1-16,0 0 0 15,2 21 0-15,-2-21 0 0,0 0 0 0,2 29 2 16,-2-29-2-16,0 20 4 0,2-7-3 15,-2-13 0-15,0 26 0 0,0-26 1 0,0 24-1 16,2-11 3-16,-2-13-5 0,0 27 6 0,2-14-3 16,-2-13 3-16,2 24-6 15,-2-24 2-15,0 22-17 0,0-22-20 0,2 19-27 0,-2-19-25 16,0 15-31-16,0-15-31 16,0 0-25-16,0 20-17 0,0-20-31 0,0 0-163 15,-6 5-485-15,6-5-233 16</inkml:trace>
  <inkml:trace contextRef="#ctx0" brushRef="#br0" timeOffset="62209.32">18801 5344 2496 0,'-6'-19'-76'16,"6"19"36"-16,0 0 24 0,0 0 0 0,-2-18 13 15,2 18 6-15,0 0 22 0,0 0 14 16,14-16 4-16,-14 16 1 0,0 0-8 0,18-10-5 16,-18 10-7-16,21-6-25 15,-8 2-26-15,-13 4-44 0,29-5-50 16,-11 2-91-16,-4-3-467 0,1 3 78 0</inkml:trace>
  <inkml:trace contextRef="#ctx0" brushRef="#br0" timeOffset="62493.63">19240 5143 1988 0,'7'-16'-40'0,"-7"16"16"16,0 0 1-16,0 0 9 16,0 0-1-16,0 0 22 0,0 0 15 0,0 0 2 15,0 0 10-15,-34 36 10 16,28-23 11-16,-2-1-7 0,8-12-10 0,-10 26 4 0,6-12-11 16,2 1 2-16,0-1 5 15,2-14-10-15,-2 28 0 0,2-28-16 0,4 26-27 16,0-12-5-16,2-3-31 0,-6-11-30 15,16 19-26-15,-8-13-66 0,-8-6-134 0,17 5-209 16,-9-2 308-16</inkml:trace>
  <inkml:trace contextRef="#ctx0" brushRef="#br0" timeOffset="62789.19">19357 5214 1587 0,'0'-19'45'0,"0"19"20"0,0 0 4 15,0 0-8-15,0 0 10 0,-15-12 19 0,15 12 10 0,0 0 12 16,0 0-4-16,0 0-13 16,-26 5-8-16,26-5-6 0,0 0-4 0,0 0-2 15,-14 14-8-15,14-14-8 16,0 0-6-16,-4 22-6 0,4-22-3 16,0 0-7-16,6 25 1 0,-6-25-10 0,8 18-3 15,-2-6-2-15,-6-12-2 0,13 21-2 0,-6-11-1 16,-1-1-5-16,-6-9 0 15,10 17 1-15,-3-9-4 0,-7-8 1 0,6 15-1 0,-6-15 3 16,4 15 0-16,-4-15-3 0,0 0-1 0,0 19 2 16,0-19-7-16,0 0-24 15,-12 17-50-15,12-17-38 0,-11 10-56 0,11-10-93 0,0 0-577 16,-17 0-168-16</inkml:trace>
  <inkml:trace contextRef="#ctx0" brushRef="#br0" timeOffset="63019.53">19520 5173 2443 0,'0'0'-52'0,"0"0"23"16,10-18 12-16,-10 18 8 15,0 0 32-15,0 0 41 0,0 0 22 0,0 0 13 16,0 0 0-16,13 28-6 0,-13-28-2 15,4 27-16-15,-2-12-11 0,-2 5-2 0,0-1-14 16,-2 0-24-16,2 4-63 0,-2 3-67 0,-5-3-107 16,1 4-243-16,-4 1-277 15,-6 0-6-15</inkml:trace>
  <inkml:trace contextRef="#ctx0" brushRef="#br0" timeOffset="64679.36">17606 6350 2069 0,'0'0'-84'0,"13"-13"24"0,-13 13 7 0,0 0 13 16,10-12 23-16,-10 12 17 0,9-10 25 15,-9 10 17-15,0 0 8 0,10-13 3 0,-10 13-5 16,8-9-8-16,-8 9-1 0,12-11-6 15,-12 11 8-15,10-12-13 0,-10 12 0 0,10-14 8 16,-10 14-19-16,15-15 9 0,-15 15-3 0,15-16-8 16,-6 7 20-16,-1-1-18 15,2 1 4-15,2 0-1 0,0-1-3 0,0 1 2 0,2-3 5 16,-2 1-4-16,1 2-5 16,3-5 0-16,2 2-3 0,-4 1-3 0,4-2-11 15,-2 0 2-15,-1-1-6 0,2 1 3 16,0 0-4-16,-1-1 2 0,0 0-2 0,-2 1 2 15,4 0 2-15,-4 0 8 0,1 0-2 0,0-1 0 16,0 1-2-16,-5-1-1 16,3 3-4-16,0-2 1 0,-1 1 7 0,1-1 2 0,-2 2-1 15,0-3 2-15,1 3-1 16,-2-1-3-16,2-2 2 0,0 4 3 0,-2-4 0 16,3 1-8-16,-2-1-11 15,0 3 4-15,-1-2 16 0,0-1-15 0,2 3 6 0,-2-2-4 16,-2-1 1-16,2 3 1 0,-1-1-1 15,0 1 9-15,-1-1 0 0,1 1 3 16,-1 0-11-16,0 1 4 0,1-1-2 0,-9 11 1 0,17-19-2 16,-9 9 7-16,1 3-3 15,0-5-11-15,-9 12 0 0,14-17 2 0,-5 10 4 16,-9 7-5-16,14-19 1 16,-7 9 3-16,-7 10 13 0,13-15 5 0,-7 8 4 0,-6 7 5 15,10-16 6-15,-10 16 5 16,11-13 2-16,-6 7 6 0,-5 6 2 0,8-12 14 15,-8 12 0-15,8-9-1 0,-8 9 0 0,6-10-8 0,-6 10-2 16,7-9-1-16,-7 9 0 16,6-8 2-16,-6 8 0 0,0 0-1 0,9-7-5 15,-9 7-7-15,0 0-6 16,0 0-22-16,0 0-38 0,8-10-74 0,-8 10-92 16,0 0-193-16,0 0-466 15,0 0-205-15</inkml:trace>
  <inkml:trace contextRef="#ctx0" brushRef="#br0" timeOffset="66489.45">9521 4883 2356 0,'0'0'-165'0,"0"0"26"16,0 0 25-16,0 0 16 0,0 0 11 0,0 0 16 0,0 0 18 15,0 0 19-15,0 0 11 16,0 0 11-16,0 0 22 0,0 0-1 0,0 0 2 15,0 0 11-15,0 0-4 0,0 0-4 0,0 0-1 16,0 0 0-16,0 0-1 16,0 0-9-16,0 0 6 0,0 0-6 0,0 0-8 0,0 0 8 15,0 0 1-15,0 0-3 16,0 0 4-16,0 0 3 0,0 0-3 16,0 0 10-16,0 0-7 0,0 0 1 0,0 0 2 15,0 0 2-15,0 0 2 0,0 0-2 0,0 0-3 16,0 0 0-16,0 0-5 0,0 0 0 15,-2 42 6-15,2-42-5 0,0 0-4 16,0 0 5-16,-9 18 4 0,9-18 0 0,0 0 4 0,-8 12 12 16,8-12 22-16,0 0-13 15,0 0-1-15,0 0 2 0,-13 9 4 0,13-9 8 16,0 0-7-16,0 0-3 16,0 0-10-16,0 0 0 0,0 0 5 0,0 0-3 0,0 0-5 15,0 0 1-15,-18-28-1 16,18 28-11-16,0 0 2 0,0 0-5 0,-4-17 1 15,4 17 17-15,0 0-21 0,0 0-6 0,0 0 2 0,0 0 4 16,0 0-6-16,0 0-5 16,12-23 7-16,-12 23-4 0,0 0 2 0,0 0-3 15,0 0-3-15,0 0 5 16,0 0-1-16,0 0-4 0,0 0 0 0,0 0 3 16,0 0 3-16,0 0 0 0,0 0 2 15,0 0-1-15,20 37-8 0,-20-37 5 0,0 0 2 16,0 0 3-16,0 0-5 0,0 0 7 0,0 0-5 15,0 0 7-15,0 0-5 16,-14 26 7-16,14-26-8 0,0 0 9 0,0 0 9 0,0 0-5 16,0 0-7-16,0 0-3 15,0 0 1-15,0 0-3 0,0 0-5 0,0 0 3 16,0 0 0-16,0 0-1 16,0 0-1-16,0 0 5 0,0 0-13 0,0 0 8 0,4-55 2 15,-4 55-4-15,0 0-2 16,0 0 3-16,15-9-3 0,-15 9 4 0,0 0-2 15,0 0 4-15,0 0 6 0,0 0-9 0,0 0-2 0,0 0 8 16,0 0 7-16,0 0-6 16,0 0-8-16,0 0 15 0,0 0 0 0,0 0 0 15,23 23-4-15,-23-23 2 16,0 0-2-16,0 0 1 0,0 0 1 0,0 0-2 0,0 0-3 16,0 0 9-16,0 0-7 15,0 0-1-15,0 0-1 0,0 0-2 0,0 0-13 16,0 0-9-16,0 0-27 0,0 0-34 0,0 0-52 15,0 0-64-15,0 0-203 0,0 0-250 16,0 0 126-16</inkml:trace>
  <inkml:trace contextRef="#ctx0" brushRef="#br0" timeOffset="72099.44">9519 4955 359 0,'0'0'92'0,"0"0"0"0,0 0-12 0,0 0 13 0,0 0-15 15,0 0-10-15,0 0 0 0,0 0-1 0,0 0-8 16,0 0-10-16,0 0 6 16,0 0 3-16,0 0 6 0,0 0-7 0,0 0 3 0,0 0 1 15,0 0-1-15,0 0-8 16,0 0 6-16,0 0-6 0,0 0 2 0,0 0-8 15,0 0-1-15,0 0 11 0,0 0-10 0,0 0 2 16,0 0 1-16,0 0 7 0,0 0-2 16,0 0-1-16,0 0 0 0,0 0 0 0,0 0-6 15,0 0-2-15,0 0-3 16,0 0-5-16,0 0-1 0,0 0-8 0,0 0-2 16,0 0-7-16,0 0 5 0,0 0 0 15,0 0-5-15,0 0-9 0,0 0 6 0,0 0-7 16,0 0 6-16,0 0-9 15,0 0 3-15,0 0-2 0,0 0-4 0,0 0 3 16,0 0 3-16,0 0-9 0,0 0 11 0,0 0-12 0,0 0 2 16,0 0 1-16,0 0-2 15,-38 2-6-15,38-2 3 0,-16 6-4 0,16-6-1 16,-14 3-5-16,14-3-3 16,-15 8-2-16,15-8 5 0,-17 4 4 0,17-4-3 0,-19 5 5 15,19-5-2-15,-18 8-9 16,18-8 8-16,-22 8 1 0,12-5 3 0,10-3-1 15,-26 10-4-15,13-4 4 0,-1 0 5 0,0-1-5 16,0 1 5-16,-1 0-5 0,0 2 2 16,1-4 8-16,-3 0-3 0,-1 5-4 0,2-4 2 15,-4 1-5-15,4 0 4 16,-3-1-2-16,-1 2 4 0,2-3 8 0,-2 1-10 16,0 0 3-16,0 1 6 0,1 0-6 15,-4 0 5-15,0 0 4 0,3-1-11 0,-3 3-4 16,2-3 2-16,0 3-1 0,-3-1 5 0,4 1-6 15,-2 0 9-15,-1-1-6 16,1-1 0-16,2 1-6 0,-2 1 20 0,-1 0 2 0,2-1-11 16,0 1-5-16,-3 2 6 15,4-3-6-15,-1 0-2 0,-1 2 8 0,-2-2-7 16,4 1 10-16,-4 0-12 16,1 2-2-16,-1-3 11 0,2 2-9 0,-2 1 3 0,3-3 3 15,-5 3 0-15,4-2-3 16,-2 1 9-16,1-2-15 0,-1 3 15 0,2-3-7 15,-2 1 5-15,1 2-7 0,1-2 8 0,0-1-10 0,0 1-7 16,-1-1 8-16,2 0 2 16,0 2-4-16,-1-2 15 0,1 2-16 0,-2-2 4 15,2 0 0-15,-1 1-2 16,0-1-7-16,0 1 6 0,1-1-3 0,-3 1 0 0,4 0 1 16,-2 0 5-16,-1-1 3 15,0 1-12-15,2 1 3 0,-3-1 1 16,1-1-7-16,0 1 4 0,0 0-1 15,-1 1-6-15,-2-3-1 0,4 3 12 0,-2-1 3 0,1-1-9 16,-1 2 17-16,4-2-5 0,-4-1-9 0,3 1 21 16,-1 2-15-16,2-2-9 15,0 0 10-15,4-1-3 0,-3 2-5 0,1 0 11 16,0-3-4-16,0 2-3 0,0 1 3 16,-1-2 1-16,1 1 3 0,0 1-10 0,-2-2 6 15,2 1-1-15,-2 1 0 16,-1 0 1-16,0-1 0 0,0 1-2 0,2-3 6 15,0 3-1-15,0-3-7 0,2 2 0 0,-2 0 5 0,2-2 0 16,-2 2 0-16,2 0 1 16,0-1 2-16,-2 0-11 0,1 0 19 15,0-2-28-15,1 3-1 0,-2-1-1 16,2-1 2-16,-3 2-1 0,4-2 5 0,-3 0-1 0,2 2-1 16,-2-2-1-16,0 1 0 15,0-1 1-15,-3 1-1 0,4 0-2 0,-3 1 8 16,1-1-6-16,0 0 4 0,-4 2 2 0,5-3-1 0,-2 1 1 15,2-1 3-15,-3 2 0 16,2-2 8-16,0 1-7 0,1-1 4 0,-2 1-3 16,2 0 8-16,0 0-4 15,0-3 1-15,2 3 0 0,-2-2 1 0,2 1-4 16,1 0 10-16,-2-2-8 0,4 1 5 16,-4 2 6-16,18-6-7 0,-29 7 3 0,13-4-1 15,2 3-4-15,14-6 7 16,-25 5-3-16,12-2-1 0,13-3 4 0,-23 6-2 0,10-1-6 15,13-5 1-15,-23 5 1 0,23-5 11 0,-24 8-10 16,12-4-4-16,12-4 11 16,-23 5-9-16,23-5-1 0,-24 7-4 15,14-3 6-15,10-4 4 0,-22 6-5 0,22-6 7 16,-21 6 22-16,21-6-23 0,-21 5 9 0,21-5-6 16,-17 6-1-16,17-6 6 15,-18 4-6-15,18-4-6 0,-18 5 3 16,18-5 6-16,-16 7-1 0,16-7-3 0,-20 5-9 0,20-5 11 0,-19 8-7 15,19-8 11-15,-21 6-14 16,10-2 4-16,11-4 6 0,-22 9-6 0,8-6 4 16,14-3 2-16,-21 8 1 15,9-4 1-15,12-4-2 0,-22 10-1 0,22-10 4 0,-20 7-5 16,6-1-5-16,14-6 5 16,-18 8 1-16,18-8 7 0,-20 7-10 0,20-7-5 15,-19 8 7-15,19-8-3 16,-14 7-10-16,14-7-23 0,-12 5-25 0,12-5-38 0,-8 4-79 15,8-4-358-15,0 0 288 0</inkml:trace>
  <inkml:trace contextRef="#ctx0" brushRef="#br0" timeOffset="79889.17">9451 4923 462 0,'0'0'96'0,"0"0"-33"0,0 0-20 0,0 0-4 16,0 0-4-16,0 0 12 0,0 0-3 0,0 0 2 16,0 0-5-16,0 0 0 15,0 0-1-15,0 0 3 0,0 0 3 0,0 0-2 16,0 0 7-16,0 0 0 0,0 0 1 16,0 0-9-16,0 0-5 0,0 0-1 0,0 0-2 15,0 0-8-15,0 0 8 16,0 0-14-16,0 0 2 0,-4-23-1 0,4 23-3 15,0 0-4-15,0 0-12 0,0 0 9 0,0 0 6 0,-32 9-15 16,32-9 12-16,0 0 2 16,-27 9 5-16,27-9-9 0,-20 3-3 0,20-3 5 15,-20 6-6-15,9-2-5 16,11-4 4-16,-22 5 5 0,10 1-8 0,12-6 2 0,-26 5 9 16,14-1-9-16,12-4-7 15,-30 8 0-15,13-4 3 0,0-1-3 0,0 1 0 16,1 0-5-16,-2 0 3 0,2 0-1 0,-4 2 8 15,1-3-8-15,-1 1-1 16,0 3-2-16,1-2 4 0,-2-2-1 0,0 1 5 0,-3 2-4 16,2-2-3-16,0 0-3 15,1 1 5-15,-1-1-2 0,0 2 6 0,0-4 1 16,1 3-2-16,0-2-3 0,-2 0-1 16,1 1 4-16,-1 0 0 0,2-1-1 15,0 0-4-15,-1 0 0 0,2 1 6 16,-2 0 1-16,-1-2-4 0,2 1 4 0,2 2-2 15,-3-1-2-15,2 0 1 0,0-1 4 0,-1-1 9 0,3 1-3 16,-2 1-4-16,1 0 12 16,0 0-1-16,0 0-4 0,2-2 4 0,0 1-6 15,17-3 1-15,-34 6 2 16,19-4 3-16,-1 4 15 0,16-6-5 0,-32 5-2 0,17-2 10 16,0 2-7-16,15-5-3 15,-27 6-1-15,12-1-2 0,15-5 1 0,-25 7 3 16,11-4-11-16,0 1-1 0,14-4-5 0,-28 8 3 15,16-5-5-15,-3 1-3 0,0 2 5 16,15-6-3-16,-31 8 9 0,15-5-7 0,0 3-4 16,-1-3 22-16,-1 4-17 15,2-4-11-15,-2 3 6 0,0 0 0 16,-1-3 2-16,-1 3 4 0,2-2-3 16,-2 3-3-16,2-3 5 0,-4 2 1 0,1 0-9 0,0 0 6 15,-4 0-2-15,3-1 0 16,-1 1-2-16,-3 2-5 0,4-3 0 0,-2 1 4 15,-1 1-2-15,1-1 5 0,0 0-5 0,0 0 5 0,0 1-1 16,1-1-1-16,-1 0 1 16,2-1-3-16,0 3 6 0,-1-3-9 0,2 1 6 15,-2 2-1-15,3-3-2 16,2 2-5-16,-1-2 8 0,-1 1-3 0,2 2 0 0,-2-5 5 16,2 4-16-16,-2 0 19 15,1-2-10-15,3 2 4 0,-4 0 4 0,2-1-8 16,-2 1 4-16,3-1-2 0,-2 0 0 0,2 0 3 15,-1 1 9-15,-2-2-9 16,3 2-4-16,-2 0-1 0,0-1 8 0,3-1-12 0,-4 1 3 16,3 0 3-16,-2 0 0 15,2-1-3-15,-1 3 3 0,-2-2 0 0,3-1 8 16,-2 1-24-16,0 2 12 0,0-3 4 16,0 1 3-16,-3 2-5 0,4-1 4 0,-3-1-4 15,-1 2 2-15,4-2 2 16,-6 1-10-16,5-1 13 0,-4-1-8 0,-2 3 9 15,1-2 0-15,-2 1 0 0,3-1-9 0,0 1 9 0,0-1-12 16,3 1 3-16,0-4-6 16,1 2 7-16,-1 1 4 0,4 0-1 0,-4-2-2 15,6 2 7-15,-3-3-9 16,-2 3-2-16,2-2-3 0,-1 1 10 0,2 1-2 0,-1-2-2 16,2 2 2-16,-2-2 2 15,1 2 1-15,-2-3-4 0,2 3-1 0,-2-2 11 16,4 2 10-16,-3-1 5 0,17-5 8 0,-30 9 10 15,16-5 2-15,-2 0 3 0,16-4-6 16,-29 7-3-16,16 0-1 0,-2-4-2 0,15-3 1 16,-23 8-2-16,10-4-8 15,13-4 0-15,-23 6-4 0,23-6 2 0,-25 7-7 16,14-3 1-16,11-4-3 16,-26 8 2-16,16-5-5 0,10-3 2 0,-26 8-1 0,16-4-2 15,10-4 3-15,-23 6 2 16,10-3 3-16,13-3-3 0,-21 8-2 0,7-2-3 15,0-1-2-15,14-5 3 0,-23 8-6 0,10-4 6 0,-2 2-6 16,15-6 1-16,-27 9-2 16,12-5 1-16,1 1-2 0,14-5 0 0,-30 10-4 15,15-6 4-15,-2 0 6 16,4 1-6-16,13-5 2 0,-27 8-2 0,16-4 0 0,11-4 0 16,-23 6-3-16,10-2 2 15,13-4 7-15,-23 7-12 0,23-7 5 0,-22 6-1 16,10-5 2-16,12-1-2 0,-25 7 0 0,10-4-1 0,0 1-2 15,15-4 5 1,-30 8 0-16,18-4 0 0,12-4-5 0,-30 5 6 0,15-1-2 16,3 0 2-16,12-4-2 15,-30 8 0-15,18-5-2 0,12-3 2 0,-26 7-3 0,11-2 6 16,15-5-8-16,-28 7 5 16,14-3-2-16,14-4 1 0,-26 8-4 0,14-6 2 15,12-2 2-15,-24 7-2 16,24-7-2-16,-23 6 8 0,23-6-1 0,-20 4-1 0,20-4 10 15,-18 5-9-15,18-5 2 0,-19 4 1 0,19-4-5 16,-17 4 2-16,17-4-1 16,-17 4-1-16,17-4-1 0,-17 4 0 0,17-4 5 15,-17 5 0-15,17-5-6 0,-16 6 3 16,16-6-2-16,-20 4 0 0,20-4-2 0,-17 4 3 16,17-4-3-16,-17 5 0 15,17-5-1-15,-15 5 2 0,15-5-2 0,0 0 5 16,-18 5-4-16,18-5-2 0,0 0 4 0,-20 6-4 0,20-6 4 15,0 0-4-15,-16 6 0 16,16-6 3-16,0 0-1 0,-15 4 0 16,15-4-3-16,-15 5 2 0,15-5 4 15,0 0-2-15,-21 6-1 0,21-6 0 0,-16 4 3 16,16-4 1-16,-16 5-8 0,16-5 4 16,0 0-2-16,-21 6 2 0,21-6 2 0,-15 3 0 15,15-3 0-15,0 0 0 16,-17 7-4-16,17-7 3 0,0 0 0 0,0 0 3 0,-19 3-10 15,19-3-19-15,0 0-25 0,0 0-37 0,0 0-40 16,-11 6-51-16,11-6-69 16,0 0-159-16,0 0-293 0,0 0 45 0</inkml:trace>
  <inkml:trace contextRef="#ctx0" brushRef="#br0" timeOffset="80729.17">6286 6092 1979 0,'0'0'-70'0,"0"0"35"16,0 0 7-16,0 0 15 16,0 0 36-16,0 0 13 0,-14-9 20 0,14 9 16 15,0 0 9-15,0 0 9 16,0 0-2-16,0 0-5 0,0 0-10 0,0 0-6 0,0 0-6 15,0 0-6-15,0 0 1 0,0 0-10 0,0 0 5 16,0 0-13-16,0 0-2 16,0 0-5-16,0 0-5 0,42 28 0 0,-42-28 1 15,12 12-9-15,-5-4-2 0,-7-8-1 16,13 15 2-16,-5-5-5 0,1-1 6 0,-9-9-8 16,12 19 2-16,-8-11-3 15,-4-8-15-15,12 17-16 0,-12-17-28 0,8 15-23 16,-8-15-32-16,8 14-30 0,-8-14-35 0,6 12-75 0,-6-12-468 15,6 10 28-15</inkml:trace>
  <inkml:trace contextRef="#ctx0" brushRef="#br0" timeOffset="81278.89">6629 6213 1993 0,'0'-20'-110'16,"0"20"14"-16,0 0 8 0,0 0 8 0,-2-24 8 0,2 24 18 16,0-19 10-16,0 19 13 15,-2-21 9-15,2 21 8 0,-2-23 12 0,2 23 4 16,2-24 15-16,-2 24 5 15,0-22 0-15,0 22 9 0,0-21-6 0,0 21-1 0,4-19 0 16,-4 19 3-16,4-15-7 0,-4 15-2 0,7-13 2 16,-7 13-3-16,8-10-1 15,-8 10 4-15,0 0 0 0,0 0 0 0,28 4 5 16,-28-4-2-16,16 13 0 0,-6-3-7 16,-2 1 18-16,2 1-3 0,-2 1-8 0,1-1-1 15,0 2 7-15,-1 0-6 16,-1 0 9-16,-1-2-7 0,-2 2 20 0,-4-14-1 15,6 22-3-15,-6-22 6 0,2 20-7 16,-2-20-3-16,-2 17 2 0,2-17-13 0,0 0 11 16,-10 21-10-16,10-21 6 0,-11 9-5 0,11-9-4 15,0 0 4-15,-19 2 4 16,19-2-2-16,0 0 4 0,0 0 1 0,-29-15 6 0,29 15 8 16,-11-9 0-16,11 9-1 15,-9-14-1-15,9 14-7 0,0 0-7 0,-6-19-3 16,6 19 1-16,0 0-3 15,6-22-6-15,-6 22-1 0,12-14 0 0,-12 14-4 0,14-13-4 16,-14 13-25-16,14-11-21 0,-14 11-37 0,18-8-41 16,-18 8-44-16,15-8-59 15,-15 8-134-15,10-6-346 0,-10 6 61 16</inkml:trace>
  <inkml:trace contextRef="#ctx0" brushRef="#br0" timeOffset="81989.14">5090 6161 1892 0,'0'0'-118'0,"2"-21"19"16,-2 21 21-16,0 0 19 0,0 0 31 0,0 0 19 15,0 0 21-15,2-17 15 0,-2 17 7 0,0 0 7 0,0 0 1 16,0 0-7 0,0 0 9-16,0 0 16 0,0 0 8 0,0 0-11 0,0 0-1 15,0 0-3-15,0 0 2 16,0 0-6-16,0 0 0 0,0 0-4 0,37 31-5 16,-37-31-7-16,8 11 2 0,-8-11-6 15,10 15 0-15,-5-6-7 0,-5-9-30 0,7 20-10 16,-7-20-25-16,6 22-31 0,-4-12-34 0,-2-10-32 15,4 23-65-15,-4-10-376 0,0 1 220 16</inkml:trace>
  <inkml:trace contextRef="#ctx0" brushRef="#br0" timeOffset="82719.35">5215 6325 1736 0,'-4'-14'15'0,"4"14"0"15,0 0 3-15,0 0-3 0,-6-12 6 0,6 12 17 16,0 0 9-16,0 0 4 16,0 0-4-16,0 0-9 0,0 0 8 0,0 0-12 0,0 0 6 15,-4 43-4-15,4-43-5 16,0 0 0-16,8 25 6 0,-8-25-9 0,6 13 4 16,-6-13-6-16,9 13 0 15,-9-13-9-15,8 13 1 0,-8-13 0 0,0 0 5 0,15 8-11 16,-15-8 4-16,0 0-7 0,0 0-6 0,0 0-6 15,27-8-7-15,-27 8-4 16,0 0-4-16,14-19 5 0,-14 19 2 0,4-17 2 16,-4 17 6-16,2-16 3 0,-2 16 13 15,0-22 0-15,0 22 5 0,0-18 9 0,0 18 13 16,0 0-3-16,-2-29 2 16,2 29 8-16,-2-15-1 0,2 15-2 15,0 0-4-15,-4-20-4 0,4 20-1 16,0 0-11-16,-6-15 0 0,6 15-1 0,0 0-1 0,0 0-3 15,0 0 4-15,0 0 12 0,0 0 3 0,0 0 5 16,0 0 4-16,-35 29 0 16,35-29 1-16,-9 23-3 0,5-10-8 0,0 2 2 0,0 2-5 15,2 1-5-15,-3-1 0 16,5 3-4-16,-4-1-2 0,2 3-4 0,0-1-6 16,2 0-14-16,0-1-21 15,0 4-35-15,0-3-41 0,0 1-46 0,0 0-39 0,-2-4-72 16,2 2-149-1,-2-2-344-15,2 1-26 0</inkml:trace>
  <inkml:trace contextRef="#ctx0" brushRef="#br0" timeOffset="86119.3">12234 8715 2253 0,'0'0'0'0,"0"0"12"0,0 0 16 15,0 0 0-15,0 0 19 0,-48 23 20 0,38-14 15 0,-3 1 15 16,-5 4 2-16,4 0-12 16,-4 1-2-16,0 3-7 0,-4 5-10 15,-3-1-7-15,2 1-7 0,0 0-6 16,0 1-4-16,0 1-6 0,0 0-1 0,3-2-3 0,2-2-9 16,1-2 2-16,-1-2-6 15,3-2 1-15,2-2-9 0,3-1 0 0,3 0-6 16,-5-3-7-16,12-9-12 0,-13 11-8 0,13-11-11 0,0 0-5 15,0 0 7-15,0 0-2 16,0 0 13-16,0 0 6 0,0 0 20 0,0 0 12 16,0 0 17-16,0-34 7 15,0 34 11-15,15-11 11 0,-15 11 15 0,23-8 11 0,-23 8 7 16,27-1 5-16,-27 1-4 16,32 1-4-16,-14 1-13 0,0 2-6 0,2-1-14 15,-2 2-2-15,2 2-9 16,-1-1-12-16,0-2-24 0,0 4-28 0,-3-5-45 15,3 1-56-15,-1 3-70 0,-2-4-59 0,0-2-103 0,-1 3-169 16,-1-4-399-16,1 0-310 16</inkml:trace>
  <inkml:trace contextRef="#ctx0" brushRef="#br0" timeOffset="86639.16">12810 8718 2758 0,'0'0'-41'0,"4"-19"32"0,-4 19 6 16,4-17 15-16,-4 17 13 16,0 0 17-16,1-19 10 0,-1 19 14 15,4-13 10-15,-4 13-3 0,0 0-6 0,0 0 2 16,0 0-6-16,2-19 3 0,-2 19 0 0,0 0 0 15,0 0-1-15,0 0-2 0,0 0-2 0,0 0 0 16,0 0-5-16,0 0-4 16,-19-12-5-16,19 12-3 0,0 0-7 0,-32 8-5 15,32-8-1-15,-33 6-2 0,16-3-3 16,-2 0-2-16,0 0-6 0,-1-2-1 0,4 4-3 16,-4-3 4-16,20-2-6 0,-33 4 0 15,20-3-2-15,13-1 5 0,-23 5-2 0,23-5 2 16,-19 3-3-16,19-3 0 0,-15 4-1 0,15-4-1 15,0 0-3-15,-10 13 0 16,10-13 0-16,0 0 0 0,0 23-2 0,0-23 1 0,3 21-2 16,-3-21 5-16,7 27 5 15,-5-11 8-15,2 0 2 0,1 4 5 0,-3-4 4 16,2 4-3-16,-3 1 3 16,3-3-5-16,1 3-6 0,-3-2-2 0,0 1-3 0,1-1 2 15,-3 0-4-15,2-2-2 16,-2-17-2-16,2 29 0 0,-2-16-10 0,0-13-10 15,2 23-20-15,-2-23-38 0,2 16-38 0,-2-16-51 0,4 14-44 16,-4-14-45-16,5 8-33 16,-5-8-38-16,0 0-659 0,0 0-426 0</inkml:trace>
  <inkml:trace contextRef="#ctx0" brushRef="#br0" timeOffset="86779.34">12578 9096 2946 0,'5'-46'-61'16,"-5"46"55"-16,0 0 21 15,3-21 26-15,-3 21 24 0,0 0 21 0,6-17 23 16,-6 17 5-16,5-13 3 0,-5 13-14 0,8-14-8 0,-8 14-12 15,10-11-10-15,-10 11-17 16,13-11-17-16,-13 11-22 0,20-12-39 0,-11 8-48 16,-9 4-62-16,20-8-76 15,-20 8-126-15,20-7-608 0,-12 3-364 0</inkml:trace>
  <inkml:trace contextRef="#ctx0" brushRef="#br0" timeOffset="87099.44">13055 8815 2814 0,'0'0'-30'0,"4"-15"37"15,-4 15 11-15,0 0-5 0,0 0 0 0,0 0 1 16,0 0 11-16,0 0 15 0,0 0 17 0,-25-11 5 0,25 11 2 15,0 0 12-15,0 0 4 16,-31 33 3-16,22-20 4 0,0 0 5 0,0 2-2 16,0 4-6-16,2 2-9 15,-1-2-1-15,2 1-8 0,2-2-6 0,2 1-6 0,2 2-3 16,0-2-10-16,2 1-1 16,2-1-8-16,-2 0-3 0,8 1-17 0,-5-2-14 15,1-4-25-15,3 2-33 0,1-3-45 16,2 1-55-16,-3-3-54 0,3-3-61 15,-3-5-156-15,2 2-466 0,-11-5-277 0</inkml:trace>
  <inkml:trace contextRef="#ctx0" brushRef="#br0" timeOffset="87459.27">13297 8850 2671 0,'3'-15'-59'16,"-3"15"36"-16,0 0 5 0,0 0 10 0,0 0 38 15,-14-17 32-15,14 17 32 16,0 0 13-16,0 0 10 0,-34 5 2 0,34-5-9 0,-22 12-2 16,12-5-3-16,10-7-1 15,-21 16-10-15,9-7-5 0,5-2-10 0,7-7-6 16,-13 19-6-16,13-19-8 16,-5 20-12-16,5-20-16 0,5 20-13 0,-5-20-15 0,11 22-20 15,-2-10-19-15,5-1-9 16,-1 1-6-16,3 1 3 0,2-1 5 0,0 0 8 15,1 2 14-15,-2-3 5 0,0 0 6 0,-3 3 11 16,-3-3 16-16,1 1 17 0,-4-2 14 16,-8-10 7-16,7 19 13 0,-7-6-2 15,0-13 1-15,-7 21-5 0,7-21-7 16,-16 18-6-16,5-9-9 0,3-2-22 0,-2-1-33 0,10-6-45 16,-19 9-53-16,10-7-63 15,9-2-53-15,-16-2-103 0,16 2-184 0,-14-9-366 16,5-1-254-16</inkml:trace>
  <inkml:trace contextRef="#ctx0" brushRef="#br0" timeOffset="87709.2">13101 8789 2575 0,'0'0'-67'0,"0"0"18"0,-22-4 15 0,22 4 9 0,0 0 16 16,0 0 21-16,0 0 16 16,0 0 8-16,0 0 9 0,0 0 0 0,0 0-2 15,49-6 2-15,-49 6 11 16,30-4 5-16,-12 1 7 0,-1 2-6 0,4-2-5 0,-3 2-6 16,-2-2-34-16,-16 3-58 15,35-4-54-15,-21 2-76 0,-3-2-149 0,0 3-425 16,-11 1-22-16</inkml:trace>
  <inkml:trace contextRef="#ctx0" brushRef="#br0" timeOffset="88039.25">13599 8763 2222 0,'17'5'3'0,"-17"-5"15"16,0 0 9-16,11 10-1 0,-11-10-9 15,12 9 15-15,-12-9-1 0,15 16 13 0,-6-4 0 16,-2 2 9-16,4-1 19 0,-1 6 12 0,3 1 1 16,-2 0 5-16,2 1 3 15,1 6 1-15,2 0-3 0,-3-3-6 0,1 5-6 0,-3-6-10 16,-1 2-2-16,0-1-7 0,-3-1-6 0,-1 2-7 15,1-3-6-15,-5-2-1 16,0-1 0-16,0-2-8 0,-2-2-17 0,0-15-29 16,0 29-23-16,0-29-37 0,0 21-56 15,0-13-45-15,0-8-58 0,0 0-154 0,0 10-444 16,0-10-165-16</inkml:trace>
  <inkml:trace contextRef="#ctx0" brushRef="#br0" timeOffset="88269.42">14143 9145 2438 0,'0'0'43'0,"0"0"54"0,0 0 10 0,0 0-2 16,0 0 14-16,19-2 10 15,-19 2 13-15,0 0 2 0,0 0-12 0,15-5-13 0,-15 5-14 16,19-2-13-16,-9-2-18 0,3 1-16 0,2 0-15 15,0-1-23-15,3 0-23 16,-18 4-33-16,36-8-35 0,-20 5-37 0,3-1-41 0,-5 1-39 16,3-1-48-16,-6-2-117 15,-1 0-511-15,-10 6-217 0</inkml:trace>
  <inkml:trace contextRef="#ctx0" brushRef="#br0" timeOffset="88429.25">14211 8994 2539 0,'0'0'-21'0,"-13"-4"47"0,13 4 11 0,0 0 5 0,-13-7-2 16,13 7-8-16,0 0-4 16,0 0-6-16,0 0 0 0,0 0-14 15,29-23-21-15,-29 23-29 0,31-7-32 16,-17 1-39-16,4 2-50 0,-5-1-98 0,7-1-405 0,-5 2 101 16</inkml:trace>
  <inkml:trace contextRef="#ctx0" brushRef="#br0" timeOffset="90659.42">14614 8767 1942 0,'13'-20'29'0,"-13"20"41"0,0 0 17 0,11-9 2 16,-11 9 1-16,0 0-1 15,0 0 11-15,0 0 1 0,0 0 7 0,0 0 1 0,0 0 9 16,0 0-5-16,0 0 4 15,0 0 3-15,0 0-3 0,-24 41-7 0,20-26-5 16,2 1-16-16,2-16-7 0,-4 34-9 0,4-17-6 0,0 4-7 16,2-2-7-16,2 1-6 15,2 1-5-15,3 0-4 0,0-3-5 0,4 0-8 16,-1-2-8-16,3-2-5 16,3-2-9-16,1-3-8 0,-3-1-16 0,3-5-8 0,-2 1-10 15,2-2-7-15,-19-2-7 16,34 0-2-16,-17-4-1 0,-3-1 2 0,-14 5-2 15,27-13 1-15,-16 4 4 0,3-1 7 0,-4-2 7 16,-5-3 6-16,5-1 10 0,-6 0 8 16,3-2 3-16,-5 1 9 0,0 0 7 15,0-1 12-15,-2 18 7 0,0-30 2 16,0 17 4-16,0 13 1 0,-2-23 1 0,2 23 0 0,-4-19-1 16,4 19-2-16,-4-18 0 15,4 18-3-15,0 0-1 0,-7-19 1 0,7 19 12 16,0 0 1-16,-10-8 2 0,10 8-1 0,0 0 0 15,0 0 0-15,0 0 2 0,0 0 1 16,0 0 6-16,-31 20-4 0,31-20-1 0,-11 17-5 16,6-3 0-16,-4-3-5 15,3 2-1-15,1 3-8 0,2 0 4 0,-5 1-7 16,5 1-1-16,-2-1-2 0,1 2-4 16,2 0 0-16,-2 0 0 0,2 1 0 0,0-1 0 15,-1 0-2-15,1 0 4 16,0-2-2-16,1-1-1 0,1 1-6 0,-2 1-2 15,2-18 9-15,-2 29-6 0,2-15-2 0,0-14-7 0,-2 22-10 16,2-12-15-16,0-10-24 16,0 19-33-16,0-19-46 0,0 0-56 0,2 19-54 15,-2-19-86-15,4 5-173 0,-4-5-95 16,0 0-259-16,0 0-194 0</inkml:trace>
  <inkml:trace contextRef="#ctx0" brushRef="#br0" timeOffset="90986.56">15140 9035 2583 0,'0'0'-21'0,"0"0"18"0,0 0 1 15,17-8 17-15,-17 8 19 0,0 0 21 0,0 0 14 16,16-5 10-16,-16 5-4 16,0 0-7-16,15-4 1 0,-15 4 6 0,18-4 0 15,-18 4 4-15,18-6-4 0,-18 6-2 16,22-4-8-16,-22 4-8 0,21-5-3 0,-21 5-8 16,22-6-9-16,-10 3-4 15,-12 3-12-15,20-5-16 0,-20 5-32 0,20-6-35 0,-20 6-32 16,17-3-37-16,-17 3-34 0,17-5-46 0,-17 5-107 15,13-3-515-15,-13 3-164 16</inkml:trace>
  <inkml:trace contextRef="#ctx0" brushRef="#br0" timeOffset="91709.31">15588 9012 2345 0,'0'0'-91'0,"0"0"37"16,0 0 29-16,0 0 19 0,-21-27 1 15,21 27 19-15,-6-13 25 0,6 13 8 16,-4-17 19-16,4 17 4 0,-4-22-9 0,4 22 2 0,-5-28 0 16,3 13 2-16,0-4-9 0,2 2-3 0,2-2-8 15,0-1 1-15,1 2-2 16,-1 0 6-16,0 2 6 0,-2 16-8 0,8-34-6 0,-4 22-8 16,3-2-5-16,1 2 3 15,-2 1-6-15,3 2-2 0,0-1-5 0,-2 4-2 16,4-1 1-16,1 2-4 0,-2 3-2 0,-10 2 5 0,23 1 0 15,-12 3 4-15,-11-4-3 16,23 19 7-16,-11-7-4 0,0 4-1 0,-2 4 3 16,-2-1 1-16,1 2 1 15,-3 0-3-15,0 2-2 0,-3-2 3 0,-1-3 2 0,0 4 2 16,-2-3 7-16,-4 0 3 16,1 0 6-16,-1-2 3 0,-4-2-1 0,-1 1-5 15,1-3-1-15,-2-2-6 16,-4 1-2-16,4-5-3 0,-5 1-2 0,15-8-2 15,-25 5 2-15,25-5 3 0,-21 0 2 0,21 0 6 0,-24-9 9 16,24 9 2-16,-14-13 8 16,14 13 4-16,-13-14-7 0,13 14-8 0,-5-15-4 0,5 15-6 15,0 0-6-15,0 0-2 16,20-30-11-16,-10 21-16 0,5 2-8 0,0 2-31 16,2-3-29-16,0 2-36 15,0 0-44-15,3 2-47 0,0 1-25 0,-1-1-47 0,-2 0-95 16,0 3-609-16,-3-2-419 0</inkml:trace>
  <inkml:trace contextRef="#ctx0" brushRef="#br0" timeOffset="97639.46">17904 6125 2836 0,'0'0'-141'0,"0"0"27"0,0 0 20 16,0 0 10-16,0 0 22 0,0 0 16 0,0 0 24 15,0 0 8-15,0 0 5 16,0 0 12-16,0 0 3 0,0 0 19 16,0 0 6-16,0 0 10 0,0 0 12 0,0 0 2 15,0 0 19-15,0 0 2 0,0 0 6 0,0 0 6 16,0 0 0-16,37 12-2 16,-37-12-4-16,0 0-4 0,10 10 2 0,-10-10-5 0,8 14 0 15,-8-14-8-15,12 17-11 16,-6-7-6-16,0 1 1 0,0 1-9 0,-6-12-6 15,10 24-24-15,-5-10-30 0,-1 0-35 0,-4-14-56 16,4 24-48-16,-4-12-72 0,0-12-185 16,-2 22-412-16,2-22-152 0</inkml:trace>
  <inkml:trace contextRef="#ctx0" brushRef="#br0" timeOffset="100639.1">18195 6169 2361 0,'0'0'-96'0,"0"0"25"16,0 0 9-16,0 0 9 16,0 0 7-16,2-18-4 0,-2 18 15 0,0 0 1 0,0 0 8 15,0 0 5-15,12-9-6 16,-12 9 2-16,0 0 6 0,0 0-1 0,0 0 2 15,23-4 0-15,-23 4 5 0,11 0-1 0,-11 0 4 0,0 0-8 16,21 8 3-16,-13-3-3 16,-8-5 0-16,16 12 6 0,-10-1 2 0,2 1-2 15,-2-1 7-15,3 5-1 16,0-4-3-16,-3 8 3 0,3-1-1 0,-1 4-8 0,0 0-5 16,5 7-11-16,-4-1-8 15,3 1-9-15,1 3 0 0,-2 2 2 16,-1 0 4-16,1 1 15 0,1 8 6 0,-1-1 9 0,2 4 8 15,-1-4 2-15,1 5 6 0,2-2 6 16,0-1 8-16,0 2 11 0,4-2 11 0,-1 1 8 16,4-2-7-16,8 15 2 15,-5-9 1-15,7 4-1 0,2-3-1 0,1-1 3 16,-1 2 8-16,-2-12 5 0,-2-3 4 16,-1-2 10-16,3 0-4 0,-2-1 10 0,-1 1 15 15,1-7-2-15,2 1 3 16,-7-5-9-16,1-3-14 0,-1 1-4 0,0-3-15 0,-4-5-9 15,3-1-35-15,-6-1-8 0,2-2-17 0,-3-3-8 16,0-3-8-16,-4 0-3 16,-13-4-3-16,22 0 7 0,-22 0 5 0,20-6 16 15,-20 6-7-15,12-11 18 0,-12 11 14 16,11-13 7-16,-11 13 11 0,7-14-5 0,-7 14 5 16,6-13 13-16,-6 13-5 15,0 0 12-15,6-17 1 0,-6 17-3 0,0 0-1 16,7-14-1-16,-7 14-1 0,0 0-1 0,0 0-7 15,6-13 0-15,-6 13-11 0,0 0 5 16,0 0-7-16,0 0 12 0,0 0 14 0,0 0 15 16,0 0 11-16,0 0 0 0,0 0 5 15,0 0-8-15,0 0-4 0,0 0-4 0,4 37-6 16,-4-37-7-16,2 18-5 16,0-6-7-16,0-3-3 0,0 2-4 0,-2-11-2 15,7 22-5-15,-5-12-1 0,3-3-2 16,-5-7-2-16,4 18-5 0,-4-18 0 0,6 14-3 15,-6-6-12-15,0-8-12 0,0 0-31 0,0 0-57 16,-4 21-79-16,4-21-111 0,-9 8-221 16,9-8-417-16,-11 4-331 0</inkml:trace>
  <inkml:trace contextRef="#ctx0" brushRef="#br0" timeOffset="101209.07">19936 7695 2791 0,'0'0'-32'0,"0"0"35"15,0 0 9-15,0-18-5 0,0 18 2 0,0 0-5 16,0 0 18-16,0 0 24 16,0 0 14-16,0 0 8 0,0 0 10 0,0 0 1 0,0 0 4 15,-20 45-7-15,13-29-2 16,2-1 0-16,1 1-8 0,0 3-1 0,2 1-9 16,-2 0-2-16,2-1-4 15,0 3-5-15,2-4-5 0,0 1-5 0,2 0-2 0,0-2-6 16,2 1-1-16,2-4-9 0,1 1-4 0,2-4-9 15,1-2-11-15,0 1-10 16,1-5-15-16,0 2-9 0,1-6-9 0,1 2-13 16,-13-3 3-16,26-3 0 0,-16 0 7 15,2-3 4-15,2 0 11 0,-6-3 6 0,2 0 8 16,-3-4 8-16,-1 1 4 16,-2-2 15-16,1 1 1 0,-5-1 18 0,0 14 7 0,0-21 7 15,-5 9 9-15,5 12 8 16,-6-16 0-16,2 9 7 0,4 7 6 0,0 0 5 15,-19-14-4-15,19 14 2 0,0 0-2 0,-22-2-2 0,22 2-7 16,0 0-4-16,-20 13-3 16,20-13-2-16,-16 18-7 0,8-7-3 0,2 0-4 15,0 4-7-15,-1-2-11 16,3 3-2-16,0 0-20 0,-2 0-14 0,1 2-20 0,1-2-28 16,-1 2-37-16,3-3-44 15,-2 2-40-15,2 0-39 0,0-2-65 16,0-3-121-16,2-1-504 0,0-11-315 0</inkml:trace>
  <inkml:trace contextRef="#ctx0" brushRef="#br0" timeOffset="101599.35">20275 8109 2851 0,'0'0'41'0,"0"0"46"0,-12-12 12 15,12 12 7-15,0 0 5 0,0 0 6 0,0 0 7 0,0 0-3 16,0 0-10-16,0 0-14 16,0 0-10-16,0 0-10 0,0 0-20 0,0 0-16 15,0 0-23-15,39-4-32 16,-39 4-42-16,20-2-58 0,-20 2-56 0,21-4-54 15,-12 3-94-15,-9 1-657 0,21-4-421 0</inkml:trace>
  <inkml:trace contextRef="#ctx0" brushRef="#br0" timeOffset="101979.24">20612 8061 2916 0,'0'0'-100'0,"17"4"36"15,-17-4 20-15,0 0 41 16,0 0 8-16,0 0 22 0,0 0 14 0,0 0 11 16,0 0 6-16,0 0 10 15,0 0 7-15,0 0-1 0,0 0 5 0,2-24 10 0,-2 24 10 16,0 0 3-16,-2-27-6 16,2 27-2-16,0-24-8 0,0 24-3 0,2-26-9 15,2 11-10-15,-2-2-1 16,-2 17-10-16,6-29-3 0,0 13-10 0,-1 6-4 0,2-4-6 15,-7 14-5-15,10-20-7 0,-10 20 2 0,15-11-9 16,-15 11 1-16,15-7-5 16,-15 7 1-16,0 0 3 0,0 0-1 0,27 13 0 0,-27-13 1 15,6 16-2-15,-6-16 0 16,2 19 1-16,-2-19 4 0,-4 20 3 0,4-20 2 16,-12 24 1-16,4-14 1 15,-3 0-7-15,0-2-4 0,11-8-20 0,-23 11-29 0,23-11-58 16,-22 2-81-16,12-4-86 0,10 2-182 0,-26-14-140 15,14 7-300-15,-3-3-259 16</inkml:trace>
  <inkml:trace contextRef="#ctx0" brushRef="#br0" timeOffset="133609.26">5207 6047 522 0,'0'0'109'0,"0"0"-4"0,0 0-17 0,0 0-10 15,0 0-3-15,0 0-7 16,0 0-2-16,0 0-3 0,0 0-7 0,0 0-2 0,0 0-6 16,0 0 4-16,0 0-8 15,0 0 9-15,0 0-2 0,0 0 1 16,0 0 4-16,0 0-11 0,0 0 3 16,0 0-3-16,0 0-6 0,0 0 11 0,0 0-6 0,0 0-1 15,0 0 6-15,0 0 14 16,0 0-17-16,0 0 9 0,25 0 4 0,-25 0-3 15,0 0 6-15,0 0 3 0,0 0-5 0,0 0-2 16,0 0-1-16,0 0 8 0,0 0 9 16,0 0-6-16,0 0 2 0,0 0-2 0,0 0-5 15,0 0-4-15,11 13-5 16,-11-13-1-16,0 0 2 0,0 0 5 0,9 11-5 16,-9-11-1-16,0 0-6 0,0 0-4 15,10 14-6-15,-10-14-3 0,0 0-2 0,8 11-4 16,-8-11-3-16,0 0-4 0,0 0-3 0,8 10-1 15,-8-10 1-15,0 0-2 16,0 0 1-16,0 0-2 0,12 9-3 0,-12-9 1 0,0 0-3 16,0 0 2-1,0 0-3-15,0 0 1 0,8 12-3 0,-8-12-4 0,0 0 2 16,0 0 0-16,0 0-4 16,0 0 3-16,0 0-4 0,0 0-4 0,0 0-14 15,6 11-25-15,-6-11-26 0,0 0-40 16,0 0-33-16,0 0-35 0,0 0-34 0,0 0-47 15,0 0-59-15,0 0-468 0,-2 19-84 0</inkml:trace>
  <inkml:trace contextRef="#ctx0" brushRef="#br0" timeOffset="134669.2">5276 6147 2180 0,'0'0'-92'0,"0"0"19"0,0 0 20 0,2-22 5 16,-2 22 19-16,0 0 16 0,0 0 12 0,0 0 4 15,0 0 3-15,14-10 1 16,-14 10 4-16,0 0 4 0,14-5-3 0,-14 5 6 0,0 0 8 16,17-4-4-16,-17 4 5 15,0 0 24-15,0 0 12 0,26 4 16 0,-26-4 6 16,14 9 25-16,-14-9 7 16,12 16 2-16,-6-5 0 0,0 0-4 0,-6-11-9 0,10 29-12 15,-6-12-5 1,3 0-9-16,-1 2-7 0,1 2-4 0,-1 2-5 0,-2 0-6 15,3 0-5-15,-3 2-4 0,2-1-5 0,-4 4-1 16,0-2-3-16,2 1-7 0,-4 1-2 16,2 3-3-16,1-3-3 0,-3 3-2 0,2 1-2 15,-4 0 0-15,2 1-2 16,0-1-2-16,-5 4 0 0,5-4-2 0,-4 5-2 16,2-6-2-16,0-1-3 0,0-1-3 15,0-1-5-15,0-1-10 0,2-5-12 0,0 2-11 16,0-6-13-16,0 3-14 0,2-2-19 0,0-1-16 15,-2-18-14-15,0 30-3 16,2-19 2-16,-2-11 9 0,2 23 7 0,-2-23 13 0,4 19-3 16,-4-19-17-16,2 13-13 15,-2-13-15-15,0 0-13 0,5 14-11 16,-5-14-6-16,0 0-2 0,0 0 13 16,0 0 9-16,11 11 18 0,-11-11 25 0,0 0 24 0,0 0 8 15,0 0 23-15,0 0-5 16,0 0-3-16,0 0 4 0,0 0-2 0,0 0 1 15,0 0 3-15,0 0 4 0,0 0-2 16,0 0-2-16,-28 7 7 0,28-7 9 16,0 0 18-16,-23 0 31 0,23 0 17 0,0 0 24 0,0 0 15 15,-28-4 11-15,28 4 17 16,0 0 21-16,-16-6 11 0,16 6 11 0,0 0-11 16,0 0-4-16,-18-10-8 15,18 10-13-15,0 0-6 0,0 0-5 0,0 0-9 0,-8-9-11 16,8 9-8-16,0 0-5 0,0 0-3 0,0 0 2 15,0 0-1-15,0 0-10 16,0 0-4-16,0 0-4 0,0 0-7 0,0 0 0 16,55 13 0-16,-47-4-10 0,-8-9-1 15,19 14-5-15,-8-6-3 0,-3 2-1 0,-8-10-2 16,18 16 0-16,-12-9-3 16,-6-7 5-16,10 19-9 0,-4-11 2 15,-6-8-6-15,9 16 4 0,-9-16 0 0,9 13-5 16,-9-13 2-16,0 0-4 0,8 15 6 0,-8-15 3 15,0 0 0-15,6 12 10 0,-6-12 9 0,0 0-7 16,0 0-5-16,0 0-8 16,0 0-7-16,0 0-16 0,0 0-30 0,0 0-35 0,28-8-48 15,-28 8-45-15,0 0-47 16,19-19-86-16,-13 14-546 0,2-3-189 0</inkml:trace>
  <inkml:trace contextRef="#ctx0" brushRef="#br0" timeOffset="135229.01">5747 7493 2475 0,'-9'13'-47'0,"9"-13"33"0,0 0-15 0,0 0 18 16,0 0 27-16,0 0 16 16,0 0 19-16,0 0 9 0,-2 18 7 0,2-18 10 15,0 0 11-15,0 0 28 0,2 24-1 16,-2-24-8-16,0 22-4 0,2-5-6 0,0-1-10 16,1-1-13-16,-1 3-4 15,2 1-10-15,0-2-5 0,-2 1-5 0,2 1-6 16,0-3-2-16,3 0-6 0,-2 1-3 15,1-4-7-15,-2 0-8 0,2 2-12 16,0-6-13-16,-2 1-12 0,-4-10-7 0,12 10-15 0,-4-7-7 16,-8-3-3-16,12 1 2 15,-12-1 3-15,0 0 9 0,0 0-2 0,24-17 9 0,-24 17 3 16,11-16 7-16,-7 5 8 16,-4 11 2-16,8-27 11 0,-6 15 12 0,2-2 14 15,-4 14 14-15,2-23 13 0,-2 23 0 16,2-19 8-16,-2 19-2 0,2-19-8 0,-2 19-9 15,0 0 0-15,0-17-7 0,0 17 2 0,0 0-2 16,0 0 3-16,0 0 1 16,0 0-2-16,0 0-4 0,0 0-1 0,-40 29-2 0,32-18-4 15,2 4-3-15,-1 2-2 16,1 3-1-16,0 0-1 0,-3 4-4 0,3-2-1 16,-1 1-3-16,1 0-11 15,2 0-19-15,-4-1-29 0,4 1-27 0,-3-1-42 0,2 1-43 16,1-4-48-16,-2-3-50 0,0-1-129 0,-1 2-553 15,1-4-355-15</inkml:trace>
  <inkml:trace contextRef="#ctx0" brushRef="#br0" timeOffset="153968.71">20609 7919 891 0,'0'0'242'0,"-2"-22"-72"0,2 22-64 15,0 0-22-15,0-17-29 0,0 17 2 0,0 0 12 16,0-23 20-16,0 23 22 16,5-15 13-16,-5 15 7 0,0 0 10 0,2-24 11 0,-2 24-2 15,2-18 7 1,-2 18 2-16,2-17-9 0,-2 17-12 0,3-16-19 0,-3 16-11 16,4-21-10-16,-4 21-12 15,2-19-12-15,-2 19-9 0,6-18-4 0,-6 18-12 16,6-19-2-16,-6 19-9 0,8-21 0 0,-3 11-8 15,-5 10 1-15,11-17-8 0,-11 17 0 16,8-17-3-16,-8 17-2 0,8-15-2 0,-8 15-3 16,9-14-1-16,-9 14 0 0,8-11-4 15,-8 11 2-15,13-10-3 0,-13 10 0 0,11-10-2 16,-11 10 1-16,0 0 4 16,23-5-1-16,-23 5-1 0,17-5 5 0,-17 5-1 15,19-1 5-15,-19 1 5 0,0 0 6 16,32 6 1-16,-24-1 0 0,-8-5 5 0,18 10-2 15,-8-2-1-15,-2 4-5 0,3-4-2 0,-3 4 1 16,-1-2-5-16,-1 5-1 0,0-2-1 16,-1 3-1-16,1 1-4 0,-2-2 1 0,2 2-2 15,-4 0 0-15,3 1-2 16,-1-2 1-16,-1 2-3 0,-1-2 3 0,0 4-2 16,-2-3 4-16,0 0 3 0,0-17-6 15,-4 35 2-15,-1-21 0 0,0-1 1 16,1 3-1-16,-2-2 1 0,6-14 7 0,-13 22-5 0,5-11-2 15,0 0 3-15,-3-2-2 16,11-9-3-16,-19 13 1 0,11-6-1 16,8-7-3-16,-22 7 2 0,22-7 3 0,-19 2-3 15,19-2-2-15,-19 0-2 0,19 0-4 0,0 0 1 16,-29-12-1-16,20 7-3 0,9 5 0 16,-19-18-1-16,13 8-1 0,6 10-1 0,-15-16-1 15,8 7 2-15,7 9 0 16,-12-16 0-16,12 16 2 0,-9-13-4 0,9 13 7 15,-6-14-7-15,6 14 3 0,0 0 0 0,-2-21-1 0,2 21 0 16,0 0 1-16,0 0-1 16,6-23 2-16,-6 23-5 0,9-9 8 0,-9 9-4 15,10-11-2-15,-10 11 2 16,17-8 1-16,-17 8-2 0,29-6 0 0,-11 4-2 0,-18 2 5 16,29-3-12-16,-9 3-17 15,-2-3-35-15,-18 3-44 0,30 0-58 0,-15 3-67 16,-2-3-99-16,-1 0-206 0,-12 0-68 0,19 0-261 15,-19 0-224-15</inkml:trace>
  <inkml:trace contextRef="#ctx0" brushRef="#br0" timeOffset="171928.79">18248 4260 867 0,'0'0'71'0,"0"0"-23"0,0 0-23 0,0 0 5 0,0 0 1 16,0 0 8-16,0 0 10 0,0 0 3 0,0 0 4 15,0 0 10-15,0 0 6 16,0 0 8-16,-16-12-8 0,16 12-15 16,0 0-2-16,0 0-8 0,0 0-9 0,0 0-1 15,0 0-6-15,0 0-19 0,20-18 7 0,-20 18-12 16,14-10-19-16,-14 10-1 16,18-14 0-16,-6 6-5 0,-2-1 12 0,6 2-6 15,-4-1-1-15,5-1-5 0,-2 1 5 0,2-2 5 0,-1 2-4 16,4 0 12-16,1-2-8 15,0 3-12-15,0-4-10 0,3 4-8 0,-1-1-5 16,-2 1 1-16,4-1-9 16,-1 2 7-16,-3 1-2 0,2-1 8 0,-2 2 0 0,1-2 11 15,0 2 6-15,0 3 7 16,1-3 3-16,1 1 6 0,-4 0-2 0,4 1 2 16,1 0-2-16,-1 2 2 15,2-2 0-15,-4 2 3 0,4 0 0 0,-1 0 0 0,1 0 6 16,-1 0 6-16,0 2 11 0,-2 0 9 0,1 0-3 15,0 0 3-15,-4-1-8 16,1 4 4-16,1 1-7 0,2-1 1 16,-4 5-3-16,4-3-1 0,-5 5-3 15,1 1-1-15,0 0-7 0,-2 5 5 0,2 1-1 0,-1 0 1 16,2 3-3-16,-2 1-4 16,3 1 6-16,-2-2-3 0,2 1-2 0,-3 2 2 15,1-2 1-15,4 1 3 0,-1-1-1 0,1 2-3 0,2-2 1 16,-4 2-4-16,4-2 14 15,-1-1-9-15,7 5 2 0,-4-6-3 0,-1 2 8 16,3-3-17-16,4 6 7 16,-1-4 2-16,3 1 6 0,4 0-3 0,1 0 2 0,1 2-2 15,2-3 0-15,1 1 11 16,-1-1 2-16,-1-1 21 0,-3-3-4 0,0 1 3 16,-1 2 12-16,-3-2 13 15,-5 1 2-15,-3-1-7 0,0-1-5 0,-4 3 2 0,0 0-1 16,-5 3 10-16,-7-5 2 0,2 3-3 0,-8 1-5 15,-2 3-4-15,-4 2-4 16,-4-2-5-16,-2 3-1 0,-4 1-3 0,-4 3-8 0,1-1 0 16,-4-2-8-16,0 3-6 15,-1 3 6-15,0-5-6 0,-3 5-4 0,4-6-1 16,0 1-1-16,3-1-4 16,-2 3-1-16,4-3-6 0,0 1-2 0,3-2-5 0,2 0-5 15,3-2-11-15,0 2 5 0,2-1 0 0,0-3 0 16,2 1 4-16,0-2-3 15,0-3 6-15,0 0-4 0,-2 0 5 0,2-2 1 16,-2 1 5-16,-3 0 10 0,1-3 1 16,-2 5 4-16,-5 1-1 0,0-3-1 0,-1 1 2 15,-2 0-1-15,-6-1-6 16,1-2 2-16,-5 0-4 0,2 2-7 0,-4-3-13 16,-4-4-12-16,3 3-14 0,-5-4-23 15,2 2-15-15,-3-4-17 0,-1-3-15 0,4 0-9 16,-2-3-1-16,3-3 6 0,-3-1 1 0,2-4 17 15,1-1 7-15,-1-1 9 0,2-2 7 16,1 1 6-16,-1-3 9 0,6 2 13 16,-4-1 9-16,5-1-3 0,-1 2 10 15,2-1 6-15,0-1 7 0,1 3-7 0,2-1 9 16,-2 0 4-16,3 1-6 0,-4 1-4 16,1-3-8-16,0 3-8 0,-4 1-14 0,3-2 8 15,0 4-12-15,0-3-7 16,-1 3 3-16,0 0 0 0,0-1 18 0,-3 1 8 15,4-1 25-15,-2 1 23 0,1 0 18 16,3-1 6-16,-4 3-10 0,1-3-4 0,0 1-3 16,0-1-23-16,-1 1-8 0,2-1-5 0,-2 1-19 15,3-1-11-15,0-2-29 16,2 2 4-16,-3-1-23 0,4-1-17 0,-1-2 64 0,0 2 45 16,2-2 37-16,3 1 25 15,-4 1 6-15,6-1 4 0,0 1-12 0,-1 0-12 16,11 6-1-16,-17-9-1 0,9 5-4 0,8 4-5 0,-17-6-11 15,6 2 0-15,11 4-3 16,-23-5-4-16,23 5 2 0,-26-2-5 0,26 2-3 16,-31-4-7-16,14 2 3 15,0 1-3-15,-5-2 0 0,4 1-2 0,-4-1 5 0,-1-1-3 16,-1-2 0-16,0-2 8 16,0-1 3-16,1-1-1 0,1 0-1 0,2-4 9 15,0 0 1-15,4-1-3 0,-3-3 1 0,1 2-15 16,4-5 4-16,2 0-10 0,0-2-4 15,4-2-1-15,4 2-6 0,0-3 2 0,4-3-6 16,0 2-1-16,0 0 16 16,0-1-1-16,2 1 0 0,0 1 5 0,0-1 13 0,0 1 8 15,0-2 2-15,2 2 0 16,-2 0 3-16,0-1 10 0,-2 4 0 0,-2 0 2 16,0-2 2-16,-2 3-3 15,0-6-3-15,-4 4 3 0,-1-3-8 0,-2 4 0 0,-4-3 4 16,-1 0-3-16,-2 1-1 0,2-2-4 0,-3 0 0 15,-2 0-4-15,0 2-11 16,-1 1 0-16,4-2-1 0,-2-2-10 0,1 2 5 16,2-1-8-16,-2 0 35 0,5-1-2 15,-2 1-8-15,2 1-7 0,3 3 7 0,0-2 0 16,1 1 4-16,1 2 7 16,3 0 9-16,0-2-2 0,0 2 4 0,4 2-4 15,-3-2-5-15,5 1-4 0,3-2-4 16,-1-1-3-16,4 1-6 0,2-1-9 0,2 0-3 15,8-1-9-15,1 2-7 0,3 0-6 0,6 0-2 16,4-2-4-16,2 3-3 16,2 1 4-16,-4 2 3 0,0 0 2 0,0 2 5 0,-1-1-1 15,-1 2-1-15,-2 0-8 16,-4 3-30-16,0-1-41 0,-1 3-51 16,-3 1-63-16,-4-1-133 0,1 3-496 0,-4 1-152 15</inkml:trace>
  <inkml:trace contextRef="#ctx0" brushRef="#br0" timeOffset="173319.11">18486 5576 2295 0,'0'0'-153'0,"0"0"23"16,0 0 23-16,0 0 20 16,0 0 24-16,4-38 7 0,-4 38 7 0,0 0 6 15,5-23 3-15,-5 23 1 0,2-19 0 0,-2 19-3 16,3-19 8-16,-3 19-4 0,0-21 4 15,0 21 8-15,-3-21 9 0,3 21 1 0,3-22 14 16,-3 22-3-16,4-25 10 16,-2 13 0-16,-2 12-3 0,8-23 2 0,-2 10 3 15,1 0-2-15,-7 13-7 0,12-23-5 16,-3 10-10-16,0 1-9 0,-1 0 8 0,0-1-4 16,2 2 6-16,0-1 4 15,0-1 5-15,0 2 3 0,5-5 13 0,-2 3 7 16,2-2 5-16,-1-1 5 0,4 0 7 0,-2 0 10 0,2 1-7 15,1 0-3-15,-3 1-4 16,4-4-2-16,-2 2-8 0,6-1 1 0,-1-2 0 16,-1-2-3-16,0 2 5 15,2 0 4-15,-1 2-1 0,-2-2 13 0,-2 1-15 0,3 3 11 16,-4-2 0-16,4 2-6 16,-3-1-6-16,2 1-1 0,-2 2-1 0,0-2-11 15,-2 2 4-15,2-3-6 0,0 3-1 0,0-2-1 0,1-1-5 16,-4 3 15-16,1-1-10 15,2 1 0-15,-2 0-2 0,-2 0 3 0,0 1 4 16,-3 2-7-16,-1 1 9 16,2-1 7-16,-3 1-9 0,1-1 6 0,-11 10-15 15,19-14 4-15,-10 6 0 0,-9 8-5 16,16-14 19-16,-16 14-8 0,16-11-3 0,-16 11 2 16,14-13 9-16,-14 13 11 15,10-12-8-15,-10 12 13 0,13-11-21 0,-13 11 16 16,13-12-14-16,-13 12-1 0,11-11-2 0,-11 11 2 15,10-11-2-15,-10 11 1 0,10-10 6 16,-10 10 18-16,10-10-2 0,-10 10 8 16,0 0-6-16,10-9 11 0,-10 9-13 15,0 0-3-15,0 0-2 0,12-12-1 0,-12 12-17 0,0 0 11 16,0 0-6-16,0 0-4 16,11-9 0-16,-11 9-19 0,0 0-10 0,11-10-1 15,-11 10-6-15,0 0 7 0,12-11 3 0,-12 11 21 0,0 0 5 16,13-10 18-16,-13 10 12 15,0 0 13-15,0 0 0 0,8-9-1 0,-8 9-6 16,0 0-10-16,0 0-6 16,0 0-10-16,0 0-6 0,0 0-2 0,12-11-4 0,-12 11 2 15,0 0-4-15,0 0 1 16,0 0-5-16,0 0-4 0,0 0 4 0,0 0-3 16,0 0-2-16,0 0 1 15,0 0-2-15,0 0-6 0,0 0-4 0,0 0-8 0,0 0-17 16,0 0-11-16,0 0-25 0,0 0-6 15,0 0-17-15,0 0 9 0,0 0-13 16,0 0 13-16,0 0 9 0,0 0 3 0,0 0 14 16,0 0 16-16,0 0 24 0,0 0 1 15,0 0 8-15,0 0 7 0,0 0 10 0,0 0-14 16,0 0-2-16,0 0-5 16,0 0-13-16,0 0-22 0,0 0-17 0,4-10-48 15,-4 10-73-15,0 0-368 16,0 0 256-16</inkml:trace>
  <inkml:trace contextRef="#ctx0" brushRef="#br0" timeOffset="183278.81">7482 11943 1654 0,'0'0'16'0,"0"0"-1"0,-27 0 2 0,27 0-9 16,0 0 4-16,0 0 6 15,0 0 6-15,0 0 9 0,0 0 13 0,0 0 9 16,0 0 13-16,0 0 13 0,0 0 16 0,0 0 15 0,-22-3 17 15,22 3-2-15,0 0-9 16,0 0-22-16,0 0-22 0,0 0-12 0,0 0-30 16,0-26-17-16,0 26-13 0,2-20-9 15,-2 20-15-15,10-25-9 0,-6 10 7 0,2 0-3 16,0-2 10-16,3-2 1 16,-1-2 5-16,1 1 8 0,-1-2-1 0,1 3-3 15,1-2 10-15,0 0-3 0,2 4 3 0,-2 0-3 0,-2 2 1 16,-2 2 8-16,3 1-5 15,-9 12 2-15,13-23 0 0,-13 23 3 16,6-17 2-16,-6 17 2 0,9-12-6 16,-9 12 11-16,0 0 11 0,0 0-2 0,0 0 0 0,0 0 2 15,0 0-10-15,0 0 0 16,16 34-1-16,-16-34 1 0,0 23-3 0,0-23-1 16,0 27 1-16,-2-11-7 15,2-16 5-15,0 28-5 0,0-13 0 0,-2 3-6 0,2-18 5 16,-2 32 0-16,2-15 3 0,0-2-8 0,0-15 1 15,0 33-1-15,0-18 0 16,0-15-9-16,2 27-17 0,-2-15-12 0,0-12-30 16,0 25-30-16,2-14-28 0,-4 2-28 15,2-13-40-15,2 19-86 0,-2-19-409 0,-2 15 66 16</inkml:trace>
  <inkml:trace contextRef="#ctx0" brushRef="#br0" timeOffset="184018.9">7576 11775 2031 0,'0'-24'-27'16,"0"24"11"-16,0 0 3 0,0 0-1 0,0-19 1 16,0 19 11-16,0 0 1 15,0 0 10-15,0 0 4 0,2-15 3 0,-2 15 0 0,0 0-6 16,0 0 6-16,0 0 24 16,0 0 26-16,0 0 3 0,0 0-1 0,0 0-3 15,0 0 2-15,0 0-6 0,0 0-10 0,-5 67-6 16,3-46-6-16,2 4-2 0,-2 1-2 15,2 5 2-15,-2-1 3 0,2 3-2 16,-4 5-4-16,1 0-6 0,1 0-4 16,0-1 3-16,2 2 6 0,-2-1 9 0,2 2 1 15,2 0-2-15,0 0-23 16,0 1 6-16,3-2 8 0,-1 3-1 0,0-2 6 0,3 0-3 16,-3 0 0-16,2 1-2 15,1-1 0-15,-1 1-2 0,-2 1 1 0,2-2-7 16,4 7-3-16,-4 1 4 0,0 0-3 0,0 2-4 0,0 1 1 15,-2 0-5-15,1-1 2 16,-1 1-1-16,-2-6-4 0,3 6 3 0,-3-8-1 16,0 5-4-16,0-2-1 15,-2-2 3-15,0 3-6 0,2 0 8 0,-2 0-3 16,0-2-2-16,0 2 2 0,0 0-5 16,-2 5 2-16,2-7-1 0,2 1-1 0,-2-1 3 15,2 0-3-15,0 0-1 0,2-2 1 0,-1-2 1 16,-1 2 2-16,2-1-5 0,0-1-1 15,-2 0 1-15,2 1 3 0,-4-2 0 0,5 0-2 16,-3 1 0-16,-2 0 1 16,2 0-4-16,-2-4-2 0,0 5 6 0,0 1-1 15,0-3-1-15,0-1-7 0,-2 4 4 16,2-5 2-16,-2-2 1 0,-1 4-4 0,1-1 6 16,-2 0-4-16,2-1-1 15,-2 0 2-15,0 0 1 0,-3-1-7 0,3 0-10 16,2-2-5-16,-4-2-4 0,4-1-8 0,-3-5-7 0,1 3-9 15,0-2-9-15,1-1-15 16,-1 1-15-16,0-2-6 0,2 0-29 0,-2-2-27 16,0 2-32-16,0-4-90 15,4-2-530-15,-4-1-113 0</inkml:trace>
  <inkml:trace contextRef="#ctx0" brushRef="#br0" timeOffset="185148.81">4191 14630 2233 0,'17'0'-124'0,"-17"0"24"0,34-4 28 0,-18 4 15 16,4-1 23-16,1-1 18 16,0 2 32-16,0-2 34 0,1 2 33 0,-2 0 4 15,4-3 25-15,-1 3 11 0,1 0 4 16,0 0 4-16,4-3-7 0,2 1-7 0,-1 0-12 15,1 2-11-15,2-6-6 0,-1 3-13 16,10-1-9-16,-5-1-7 0,4 1-5 16,0-3-7-16,1 2-4 0,1-1-7 0,0 2-2 0,1-1-3 15,1-1-6-15,1 2-1 16,1-1-3-16,1 1-1 0,5-2-5 0,3 0 0 16,-6 3-5-16,9-2-1 15,1 0-4-15,-3 2-4 0,2-1-7 0,1 0 3 16,0-1-2-16,3 5-1 0,1-5 3 0,1 3 1 0,-1 1 2 15,2-2-2-15,-1 1 1 16,0 2 0-16,0-2-1 0,-1 1 0 16,1 1 4-16,-3-2-4 0,3 2 6 15,-1 0-3-15,0 0 0 0,3 0 2 0,-1-2-2 0,1 2 0 16,-1-2 1-16,4 2 0 16,-2-1 1-16,-1-2-3 0,1 3 2 0,-1 3 1 15,-3-3 1-15,1 1-4 0,-3 1 5 0,1 0-2 0,-1 1 2 16,-2 1-4-16,1 0-2 15,1 0 3-15,-2-1 0 0,-1 2 1 0,1-1 1 16,-2 1-1-16,3 0-1 16,-3-3 0-16,-1 5 0 0,0-1 2 0,1-1-1 0,-2-2-2 15,0 3 2-15,-2 0-2 16,0 0 7-16,0-1-7 0,0 1-1 0,-7-2 2 16,1 1 1-16,8 2 2 15,-2-1-2-15,0-1-3 0,2 3 2 0,-1-5 3 0,0 4-5 16,3 0 3-16,-4-2-2 0,-1 2 3 0,-5-3 0 15,-1 2-3-15,-1 0 10 16,2 0-2-16,0-2 7 0,-3 3 0 0,5-2 0 0,2 2 1 16,3-2-3-16,1 2-3 15,-1-2 0-15,3 1-1 0,0 0 1 0,-3 0 4 16,6-1 3-16,-5 0 1 16,2-1 0-16,1 0-3 0,-1 0 0 0,-9-2-1 0,1 0-1 15,1-1 0-15,-1 2-2 0,-3-1-4 0,1-1 2 16,-5-1 0-16,-3 3-3 15,-3-3 3-15,-2 0-9 0,0 1-12 16,-5 2-16-16,1-3-26 0,-6 1-37 0,-4-1-37 16,-1 3-42-16,1-3-34 0,-8 0-70 0,-12 0-173 15,16 1-385-15,-16-1-165 16</inkml:trace>
  <inkml:trace contextRef="#ctx0" brushRef="#br0" timeOffset="187448.89">5941 13388 2400 0,'0'0'-79'0,"0"0"20"0,0 0 11 0,0 0 18 15,0 0 21-15,0 0 9 16,0 0 16-16,40 17 8 0,-40-17 0 0,14 17 13 16,-6-6-3-16,0 1 3 15,0 0 1-15,3 3 8 0,0 2 10 0,2-2-2 16,1 4 7-16,-1-2-11 0,2 2-6 0,1 1-4 0,2-1-5 15,3 0-7-15,-2-2-10 16,0-1 1-16,7 2-2 0,-6-4-4 0,6-3 5 16,-3 0-4-16,5-3-3 15,-1 2-5-15,1-6 3 0,4 0 1 0,-3-3-3 0,3 2-7 16,2-6 1-16,2 3-5 16,4-4 0-16,-1 0-25 0,0 0-1 0,-1-1 3 15,4-4 5-15,-1 5 2 0,-1-6 1 0,2 2 3 0,7 0-4 16,2-3 11-16,0 2 2 15,4 0 1-15,-2-1-3 0,2-1 2 16,1 0 1-16,2 4 1 0,-1-2-5 16,0 1 1-16,3-1 0 0,-3 1-1 0,0 2-8 0,-1 1 12 15,-4-1-1 1,-5 0-2-16,-3 4 8 0,-1 1-1 0,-1-2-1 0,-4 6 0 16,2-2 3-16,0 3 2 15,0 0-4-15,-2 2 2 0,1-1 0 0,1 3 0 0,0-1 11 16,-4 1-14-16,3 1 3 0,-4 1 7 0,1-1-8 15,-4 3 2-15,2-2 2 16,-5 0 3-16,-3 2 6 0,0 1-6 0,-4-1 4 16,-2 2 0-16,-1 1-1 0,-3 3-2 15,0 0 24-15,-4 3-4 0,-2 1 3 16,-1 4-2-16,-2-1-2 0,-3 1-3 16,-2 3-6-16,0 1 3 0,-4 2-4 15,0-1 2-15,0 8-1 0,-2-4-4 0,-3 4 0 0,0-2 1 0,-1 4 0 16,0-1 10-16,2 1-18 15,-6 4-3-15,2 0 4 0,4-4 1 0,0-4 1 16,1 2 0-16,1 3 1 16,0-5 3-16,0 1-6 0,1-2 2 0,3-1-6 0,3 2 0 15,1-4 0-15,4 4-2 16,-1-3-5-16,3 0 0 0,2 0 1 0,2-3 4 16,0 0 1-16,-1 1 1 15,2-4-8-15,0 3 3 0,1 0 4 0,0-3 0 0,2 3-2 16,2-4 3-16,-1 0-2 0,0 1 2 0,2-1-2 15,-3-2 2-15,2-1-3 16,-3 0 3-16,2 2-3 0,-6-6 3 16,-1 1-3-16,2 2 0 0,-2-1 1 0,-2-2 6 15,-4 4-6-15,3-2 13 0,-4 1 3 0,-3-2 6 16,0-1 13-16,-2 2-1 16,-4 2 2-16,-3 1 1 0,3 1-3 0,-7-4 3 15,1 2-4-15,-6 3-2 0,-2-2-1 0,-1 0-4 0,-3-1 2 16,0 1-5-16,-8 0-2 15,0-4-3-15,1 0 1 0,-7 4-7 0,-3-5-6 16,5-3-9-16,-8 1-7 0,0-3-7 16,-3-2-11-16,-1 1 1 0,-3-3-1 0,7-2 3 15,-3-6 6-15,-1 1 3 16,-1 0 4-16,1-4 1 0,-3-4-5 0,-6 0 1 0,-1-2-5 16,0-1-2-16,1-5 6 15,-1 0 2-15,-13-8-4 0,10 2 4 0,-9-4 5 16,13 3 7-16,8 1 9 0,3 0 11 0,2 0 6 15,-3 4 0-15,5-5 6 0,6 3-7 16,2 0-3-16,3 0-6 0,-1 0-1 0,4-1-6 16,1 0-4-16,-1-1-3 15,6 4 1-15,-2 0-5 0,3 1 6 0,0-1-3 16,0 1 2-16,3 2 3 0,-4-1 2 16,5 2-2-16,-2 3 3 0,0-1-1 15,-1 4-2-15,-2-2 3 0,1 5-1 0,-2-1-1 0,0 4-4 16,1-2 2-16,-2 4 0 15,0-1-1-15,-3 4-2 0,-1-2 0 0,-1 2 1 0,2 0-5 16,-3 1 3-16,1 2 4 16,-3 1 4-16,-2-2 1 0,1 2 6 0,-1 1-4 15,0-1 1-15,0 0-4 0,3 0 0 16,1-1-2-16,-1 2-3 0,-3-3 2 0,4 1-8 16,1-3-2-16,-1 0-1 15,0 1-3-15,1-3 0 0,-3 1 0 0,3 0-4 16,-2-4 0-16,-3 0-5 0,4 1-2 0,-1-6-8 0,-3 0-2 15,-2-4-5-15,-1-1 10 16,0-4 16-16,1-1-8 0,0-1 6 16,0-3 6-16,-4-4 1 0,1 3 1 15,0-5 0-15,1 1-2 0,-2-1 6 0,4-2-5 0,-4 1 4 16,5-2 0-16,-2 1-1 16,3-4 2-16,2 0-2 0,1 0-3 0,2-5-1 15,2 0 1-15,1 0-3 0,5-3 0 0,0 1 7 0,2-4 0 16,5 6 2-1,0-2-5-15,4 0 2 0,0-2 5 0,2-1 1 16,2 4-4-16,4-4-2 0,0 1 0 16,2-1 1-16,2 2-14 0,2 0 2 0,2-1-9 0,1 2-4 15,2-2 2 1,1 2-7-16,3-4 6 0,0 2-6 0,2-2 15 0,-1 1 5 16,0 6 5-16,2-4-4 15,-1-1-5-15,-2 7 3 0,2-1-2 0,1 2-3 0,-4-2 5 16,-2 3 3-16,1 2 6 0,-2 2-3 0,-3 2 5 15,3 0 10-15,-5 1 1 16,-2 0 3-16,1 4 12 0,-3 1-3 0,-2 17-2 0,0-30-3 16,0 13 1-16,0 17-4 15,-9-28-3-15,5 14-6 0,-2 2-13 0,0-4-13 16,-3 3-9-16,-1-1-8 16,1-1-8-16,0 2 6 0,1-1 6 0,0 2 6 15,0-1 13-15,0-2 2 0,2 2 4 0,0-2 4 0,2 0 0 16,4 15 4-16,-6-29 8 15,6 16 2-15,0-2-3 0,4-2 2 0,4 3 5 0,0-1 1 16,8-2-6-16,-2-1 2 16,5 2 2-16,0 0-5 0,4-1 4 0,3 0-2 15,-2 0 3-15,1-1-4 16,0 3 0-16,-2 2 2 0,1-1-14 0,-3 3-23 0,-2 0-36 16,-2 3-55-16,-1 1-67 15,0-1-165-15,-4 2-405 0,-1 2-37 0</inkml:trace>
  <inkml:trace contextRef="#ctx0" brushRef="#br0" timeOffset="188604.86">6009 14554 2079 0,'0'0'-110'0,"0"0"24"0,-10-17 20 0,10 17 12 0,0 0 16 16,0 0 18-16,0 0 22 16,-6-14 19-16,6 14 9 0,0 0 14 0,0 0 31 15,0 0 1-15,0 0-4 0,0 0-6 0,-6-18-7 16,6 18 5-16,0 0 1 0,0 0-3 15,0 0-12-15,0 0 2 0,8-25-8 16,-8 25-4-16,0 0-5 0,10-11-4 16,-10 11-7-16,10-10 2 0,-10 10-8 0,0 0-5 15,17-12 6-15,-17 12-4 16,15-7-12-16,-15 7 7 0,13-6-5 0,-13 6-1 0,0 0 14 16,19-6 6-16,-19 6 5 15,0 0 9-15,21 0-8 0,-21 0 2 0,0 0-4 16,22 6-3-16,-22-6 0 0,16 6-7 0,-16-6 1 0,15 7 2 15,-15-7-4-15,15 7 2 16,-15-7 11-16,15 8 7 0,-15-8 6 0,12 10 1 16,-12-10 1-16,13 14 0 15,-13-14-2-15,13 13-4 0,-13-13 1 0,8 14-5 0,-8-14-6 16,9 13-2 0,-9-13-2-16,8 13 4 0,-8-13 1 0,6 13 4 15,-6-13 6-15,5 14 7 0,-5-14 1 16,0 0 9-16,2 16 1 0,-2-16-1 0,0 0-2 0,0 0-5 15,-4 29 1-15,4-29 6 16,-7 12-12-16,7-12 1 0,-10 14-4 0,10-14-7 16,-11 10-1-16,11-10-2 0,-12 10-5 0,12-10-4 15,-16 10-1-15,16-10-4 16,-18 8-1-16,18-8-2 0,-22 5-5 0,22-5 1 0,-23 4-2 16,23-4 0-16,-26 2-2 15,26-2 2-15,-24 0-1 0,24 0 0 0,-24-2 1 16,24 2 8-16,-23-5-6 0,23 5 3 0,-22-9-1 0,12 4 2 15,10 5-10-15,-14-15 2 16,4 5-8-16,10 10 1 0,-10-25-2 0,6 14-1 16,4 11 0-16,-4-27 1 15,4 27 0-15,2-27 1 0,-2 27-2 0,2-28 1 0,0 14-3 16,-2 14 0-16,8-24 3 16,-4 11-7-16,0-1-9 0,4 4-8 0,-8 10-22 15,12-22-25-15,-4 10-41 0,1 4-49 0,-9 8-55 16,19-16-77-16,-11 9-162 15,-1 4-513-15,-7 3-416 0</inkml:trace>
  <inkml:trace contextRef="#ctx0" brushRef="#br0" timeOffset="189328.9">4345 14585 2952 0,'10'-8'-54'0,"-10"8"28"16,0 0-3-16,0 0 6 0,0 0 15 0,0 0 16 15,16-6 17-15,-16 6 2 16,0 0 9-16,0 0 1 0,0 0 7 0,0 0 8 0,0 0 14 16,0 0 14-16,0 0 19 15,-42 31 10-15,33-22-1 0,-4-2-9 0,3 5-7 16,-3 2-11-16,0 1-8 0,-2 1-12 0,1 0-3 0,1 2-7 15,-4-1-6-15,4-2-4 16,1 2-4-16,-1-2-5 0,0 3 0 0,5-5-5 16,-2-1-4-16,0-2-1 15,2 0-4-15,8-10-8 0,-12 17-16 16,12-17-18-16,-9 13-26 0,9-13-23 0,-8 13-30 16,8-13-39-16,0 0-33 0,0 0-38 15,-5 6-49-15,5-6-111 0,0 0-507 16,0 0-246-16</inkml:trace>
  <inkml:trace contextRef="#ctx0" brushRef="#br0" timeOffset="189628.74">4102 14596 2562 0,'0'0'-38'15,"2"-23"38"-15,-2 23 9 0,0 0 11 0,2-15 29 16,-2 15 19-16,0 0 31 0,0 0 26 0,0 0 14 0,0 0 0 15,0-19-2-15,0 19 2 16,0 0 13-16,0 0 5 0,0 0 9 0,0 0-10 16,0 0-15-16,0 0-8 15,29 27-14-15,-17-18-6 0,-4 2-9 0,2 1 14 0,1 1-14 16,0-1-11-16,1 2-13 16,-1-4-5-16,-1 4-11 0,3-3-6 15,2 3-5-15,-5-2-12 0,1-1-10 0,2-3-18 0,-3 1-17 16,1 0-26-16,-3-1-34 0,1-2-48 15,-3-1-58-15,3 3-58 0,-1-2-52 16,-8-6-72-16,14 9-151 0,-8-5-107 16,-6-4-317-16,0 0-334 0</inkml:trace>
  <inkml:trace contextRef="#ctx0" brushRef="#br0" timeOffset="191909.01">5641 13458 2648 0,'0'0'-125'0,"0"0"34"0,0 0 12 0,0 0 11 16,0 0 14-16,0 0 7 0,0 0 8 0,0 0 22 15,0 0 14-15,0 0 4 16,0 0 15-16,0 0 3 0,0 0 17 0,0 0 4 0,0 0 8 16,0 0 0-16,0 0-1 15,0 0-7-15,0 0-8 0,0 0-6 0,0 0 5 16,0 0-7-16,0 0 2 16,0 0-4-16,0 0 0 0,0 0 5 0,27-17-3 15,-27 17 18-15,0 0 1 0,20-5 3 0,-20 5 7 0,14-6-3 16,-14 6-3-16,0 0 0 15,19-4-5-15,-19 4-4 0,15-4 0 0,-15 4-8 16,0 0-2-16,0 0-2 16,23-1-20-16,-23 1-32 0,0 0-51 0,22 3-64 0,-22-3-82 15,10 4-215-15,-10-4-277 16,0 0 23-16</inkml:trace>
  <inkml:trace contextRef="#ctx0" brushRef="#br0" timeOffset="196828.97">6163 14462 1969 0,'0'0'-120'0,"0"0"14"16,0 0 10-16,0 0 6 16,0 0 14-16,0 0 6 0,0 0 5 0,0 0 10 15,0 0 15-15,0 0 7 0,0 0 10 16,0 0 11-16,0 0 13 0,0 0 19 0,0 0-1 16,0 0 12-16,0 0-1 15,0 0 8-15,0 0-4 0,0 0 0 0,0 0-6 16,0 0-1-16,0 0 2 0,0 0-4 0,0 0 4 15,0 0-7-15,0 0 2 0,0 0 4 16,0 0 2-16,0 0 0 0,0 0 0 0,0 0 5 16,0 0-1-16,0 0-1 15,0 0 6-15,0 0-5 0,0 0 0 0,0 0 5 16,0 0-5-16,0 0 4 0,0 0 0 16,0 0-12-16,0 0-3 0,0 0 6 0,0 0-18 15,0 0 8-15,0 0 1 0,0 0-17 0,0 0 2 16,28-28-4-16,-28 28-4 15,12-4 0-15,-12 4 5 0,0 0-5 0,18-9 1 0,-18 9 5 16,12-6-4-16,-12 6 2 16,15-6-1-16,-15 6-1 0,15-7-1 0,-15 7 11 15,13-8-10-15,-13 8-5 16,16-8 7-16,-16 8 2 0,20-9-3 0,-12 3 7 16,-8 6-6-16,22-9 15 0,-14 3-5 15,-8 6-13-15,21-11 10 0,-13 5-4 0,-8 6-4 16,20-9 7-16,-20 9-7 0,16-12 7 0,-5 9-3 15,-11 3-3-15,15-12 5 16,-15 12 2-16,15-10-2 0,-15 10 0 0,14-7-9 0,-14 7-7 16,18-10 0-16,-18 10-1 15,14-10-3-15,-14 10 2 0,15-7-5 0,-15 7 1 16,17-10 4-16,-17 10 2 16,17-8-4-16,-6 3 1 0,-11 5 15 0,17-7-8 15,-17 7 9-15,16-12 2 0,-16 12 7 16,20-8 9-16,-10 3-10 0,-10 5 0 0,19-8-2 15,-19 8-1-15,21-7 1 0,-21 7 5 0,21-9 0 16,-10 6-2-16,-11 3-4 16,19-8 3-16,-19 8-8 0,17-7 5 0,-6 2-2 0,-11 5 2 15,17-8-4-15,-17 8-14 16,18-10 6-16,-7 4 14 0,-11 6-7 0,23-11 0 16,-9 5 20-16,-2 1-26 15,3-1 17-15,-1-1 1 0,2 0-1 0,-4-1 3 0,2 2-1 16,2 1 0-16,-2-1 5 0,-14 6-8 15,26-13 3-15,-11 9-4 0,-3-4 0 16,2 3 0-16,-14 5-2 0,20-10-1 0,-9 6 3 16,-11 4-6-16,19-9 2 0,-19 9 7 15,17-8 4-15,-17 8 0 0,14-7 5 0,-14 7 3 16,14-9-2-16,-14 9-2 16,12-7-7-16,-12 7 5 0,14-7-9 15,-14 7-4-15,14-8 5 0,-14 8-2 16,14-8 0-16,-14 8-2 0,15-7-25 0,-15 7 1 0,15-8 7 15,-15 8-3-15,17-9 1 0,-17 9 7 0,16-10 2 16,-16 10 1-16,18-9 0 16,-18 9-2-16,17-9 10 0,-17 9-5 0,15-10 7 0,-15 10 12 15,17-10 5-15,-17 10-5 16,18-7-6-16,-18 7-3 0,20-11 1 0,-10 8-2 16,-10 3 3-16,22-7 2 15,-22 7-1-15,21-9 1 0,-11 6 6 0,-10 3 8 0,24-7 6 16,-14 3 1-16,-10 4-6 0,19-8 0 0,-19 8-10 15,19-7 3-15,-19 7-3 16,17-7-5-16,-17 7 0 0,17-5 3 0,-17 5-12 16,19-5 6-16,-19 5-2 0,16-6-6 15,-16 6 2-15,20-6-3 0,-20 6 2 0,19-7 0 16,-19 7-2-16,19-10-1 16,-19 10 2-16,21-8-4 0,-11 7 0 15,-10 1 0-15,22-10 2 0,-22 10 3 0,21-6-7 16,-21 6 6-16,19-7-6 0,-8 3 1 0,-11 4-1 15,19-5 3-15,-19 5 1 0,17-8 2 0,-17 8-2 16,16-7 0-16,-16 7-1 16,18-5-2-16,-18 5-1 0,14-6 2 0,-14 6 3 0,0 0-2 15,19-7-2-15,-19 7 4 16,0 0-3-16,18-6-5 0,-18 6 6 0,0 0-2 16,16-6 4-16,-16 6 1 15,10-6-6-15,-10 6 5 0,0 0 0 0,18-7 2 0,-18 7 1 16,0 0 8-16,17-8 4 0,-17 8 4 0,15-6 5 15,-15 6 9-15,13-7 6 16,-13 7-3-16,16-6 4 0,-16 6-5 0,16-9-1 16,-16 9-1-16,18-6-4 0,-18 6-1 15,17-8-4-15,-17 8-3 0,17-8 7 0,-17 8-12 16,15-5-2-16,-15 5 1 16,0 0-12-16,17-8-22 0,-17 8-43 0,0 0-71 15,13-4-80-15,-13 4-175 0,0 0-593 0,0 0-428 0</inkml:trace>
  <inkml:trace contextRef="#ctx0" brushRef="#br0" timeOffset="199228.89">4326 14577 2807 0,'0'0'-175'0,"0"0"21"15,0 0 11-15,0 0 16 16,0 0 7-16,0 0 20 0,0 0 8 0,0 0 16 0,-21 4 11 16,21-4 15-16,0 0 9 15,0 0 17-15,0 0 9 0,0 0 9 0,0 0 9 16,0 0 22-16,0 0-8 16,0 0 6-16,0 0 0 0,0 0 7 0,0 0-6 0,0 0 14 15,0 0-15-15,0 0-3 0,0 0 2 0,0 0 11 16,0 0-25-16,0 0 3 15,0 0 2-15,0 0-8 0,0 0-7 0,0 0 5 16,0 0 7-16,42-27-12 16,-42 27 1-16,18-7 14 0,-18 7-17 0,18-8 11 0,-9 3-2 15,-9 5 4-15,23-8-9 16,-10 3 7-16,1-1 6 0,0-1-5 0,0 1-1 16,3-1 1-16,-2 1-3 15,0 1 5-15,1 0 7 0,2-3 2 0,-4-1-6 0,6 1 6 16,-4 4-2-16,5-3-7 0,1-2 7 0,-2 2 0 15,0-3-7-15,1 2 2 16,0 1 4-16,-2 2 1 0,3-3-3 0,-2 1 8 16,2-2-2-16,-1 2 0 0,1-1-2 15,-4 0 2-15,4 1 5 0,-1-1-11 0,-3 3 1 16,2-2-4-16,0 0 1 16,0-1-3-16,-3 3 3 0,0-1-6 0,2 0 8 15,-1 1-10-15,0-2 4 16,1 1-8-16,-2-1 8 0,2 0-2 0,0-1-3 0,2 1-3 15,-4 0 4-15,2 0 7 0,0 0-14 0,0 1 6 16,-2-2 6-16,3 3-9 16,-4-3 9-16,5 1-11 0,-2 0 4 0,-2 0 4 0,3-1-3 15,-4 3 0-15,1 0 0 16,2-2 3-16,-2 0 1 0,3 1-2 0,-4-1 4 16,1 0-5-16,4 0-1 15,-2-1 2-15,1 2-2 0,0-3-2 0,2 3-4 0,-3-1 12 16,-2 2-6-16,6-4-7 0,-4 4 11 0,-2-3-8 15,4 1-1-15,-2 1 2 16,-2-1-1-16,3 0 5 0,-2 2-4 0,4-3-1 16,-4 0 20-16,1 2-19 15,1-1 1-15,-2 0 1 0,2 1-5 0,-4 0-3 0,4-1 18 16,-1 0-24-16,-3 2 0 16,4-2 5-16,-2 1 1 0,0 0-5 0,-1 1 5 15,-1-2-3-15,2 2 5 0,-2-1-4 0,-1 1 2 0,2 0 0 16,-2 0 5-16,2 2-1 15,-2-4 4-15,1 2-4 0,-16 5 8 0,30-10-6 16,-13 6 3-16,-2 1 3 16,2-1-1-16,-1 0-10 0,2-3 5 0,-4 4 3 0,4-1-6 15,1-2 3-15,-5 3 11 16,4-1 1-16,-2 0-9 0,-16 4 4 0,30-8 4 16,-13 4-10-16,-3-1 1 15,-14 5-4-15,30-5 1 0,-15 0 7 0,0 1-6 16,-15 4 1-16,25-5 2 0,-12 1-6 0,-13 4 5 15,25-6-1-15,-11 5 2 0,-14 1 7 16,24-6 1-16,-13 2-8 0,-11 4 4 16,26-6-10-16,-26 6 6 0,22-5 3 15,-8 3-1-15,-14 2-1 0,25-6 0 0,-12 3-8 0,-13 3 8 16,25-6-4-16,-10 2-4 16,-15 4 6-16,27-6 0 0,-14 5 1 0,-13 1 0 15,25-7-3-15,-12 6 6 16,-13 1-1-16,24-6-4 0,-24 6-4 0,22-4 3 0,-8 0 0 15,-14 4 3-15,25-4 0 0,-12 2-3 0,-13 2-1 16,25-5-4-16,-13 3-2 16,-12 2 5-16,30-6-2 0,-17 4 2 0,-13 2-2 15,30-5 0-15,-16 3 1 0,2-2-3 16,-16 4 7-16,31-4-4 0,-16 0 0 16,-15 4 6-16,27-6 0 0,-14 5-4 15,-13 1 5-15,23-4-10 0,-23 4 3 0,24-7 3 16,-12 6 2-16,-12 1-4 0,24-3 8 0,-24 3-10 0,23-5 2 15,-23 5 10-15,26-4-13 16,-12 3 8-16,-14 1 0 0,28-6-1 0,-14 4-1 16,3-1 4-16,-17 3 3 15,32-7 0-15,-15 6 1 0,0-3 4 0,2 0 8 0,-19 4-1 16,34-6-1-16,-18 2 7 16,2 3-4-16,-2-3-9 0,-16 4 5 0,28-4-5 15,-13 2 4-15,-15 2-5 0,26-3-2 16,-14-1 0-16,-12 4 3 0,28-4-8 0,-11 2 8 15,-1 0-4-15,2-2 1 0,0 1 11 0,2 0 3 16,-1-1 7-16,0 1 10 16,0-1 8-16,1 0 4 0,0 3 4 0,1-3-1 15,-2 0-8-15,0 0-2 16,3 2-5-16,-6 0-9 0,4-2 3 0,-20 4-4 0,29-4-6 16,-17 3-6-16,-12 1-3 15,24-3-11-15,-24 3-13 0,21-1-15 0,-21 1-35 16,17-2-44-16,-17 2-45 0,0 0-40 0,23 0-81 15,-23 0-577-15,11 0-190 0</inkml:trace>
  <inkml:trace contextRef="#ctx0" brushRef="#br0" timeOffset="200008.86">6621 14315 2470 0,'0'0'-44'0,"-4"-20"41"0,4 20 35 16,0 0 16-16,0 0 17 0,0 0 7 15,0 0 17-15,0 0 14 0,0 0 9 0,0 0-2 16,0-19 0-16,0 19-9 16,0 0-1-16,0 0-5 0,0 0-1 0,0 0 4 15,0 0 5-15,0 0-8 16,0 0-2-16,0 0-5 0,0 0-13 16,0 0-6-16,0 0-4 0,38 35-13 15,-32-26-1-15,0 2-5 0,3-1-10 0,-3 2-1 16,-6-12-3-16,13 22-5 0,-6-11-3 0,-1 0-13 0,-6-11-27 0,10 15-41 15,-10-15-45-15,6 15-64 16,-6-15-55-16,9 13-77 0,-9-13-147 0,4 10-530 16,-4-10-421-16</inkml:trace>
  <inkml:trace contextRef="#ctx0" brushRef="#br0" timeOffset="200478.35">6851 14215 2911 0,'0'0'-94'16,"0"0"33"-16,0 0 23 0,0 0 21 0,0 0 12 16,0 0 23-16,0 0 7 15,0 0-2-15,0 0 9 0,0 0 0 0,0 0 4 0,0 0 0 16,0 0 10-16,0 0-11 0,-16 46 3 0,16-46-4 15,0 0-2-15,12 30-4 16,-8-20-4-16,-4-10-6 0,11 17-5 0,-5-9 5 0,-6-8-13 16,16 13-7-16,-16-13-9 15,14 9-7-15,-14-9-8 0,18 5-3 0,-18-5 1 16,16 0-12-16,-16 0-9 16,0 0 4-16,21-10-8 0,-21 10 3 0,11-13-4 0,-11 13 15 15,6-18 7-15,-6 18 8 0,4-23 12 0,-1 13 17 16,-3 10-5-16,0-22 17 15,0 22 21-15,-3-20-16 0,3 20-3 0,0 0 3 16,-6-20-3-16,6 20 2 0,-11-10 14 16,11 10 12-16,0 0 7 0,-19-2 22 0,19 2 2 15,0 0 3-15,0 0 3 16,-28 21 3-16,22-10-13 0,-2-1-1 0,2 4-10 16,0 1 0-16,1 0-12 0,-1 2-21 15,1 1-36-15,-1 1-52 0,2 2-36 0,-3-1-86 16,1 1-86-16,0-1-192 0,-4 0-365 0,-2-2-150 15</inkml:trace>
  <inkml:trace contextRef="#ctx0" brushRef="#br0" timeOffset="201448.61">4824 14513 2333 0,'-5'-14'-113'0,"5"14"18"15,0 0 8-15,-2-23 15 0,2 23 14 16,0 0 22-16,0-25 22 0,0 25 5 0,2-19 11 16,-2 19 8-16,3-19 11 0,-3 19 10 15,2-19 10-15,-2 19-8 0,6-19-3 0,-6 19 6 0,4-15-10 16,-4 15 1-16,6-15 4 0,-6 15-17 15,9-10 8-15,-9 10 3 0,0 0 20 16,0 0 10-16,23 2 0 0,-23-2 4 16,15 13-10-16,-6-1 5 0,-1-1-13 0,1 2 0 15,-3 3-5-15,2-1-2 0,-1-2 1 0,-1 4-1 16,-1-3-3-16,-5-14-8 16,4 26 10-16,-4-11-3 0,0-15-1 0,-2 21 0 15,2-21-8-15,-9 24 3 0,0-15 0 0,9-9-4 0,-12 15-1 16,3-9-5-16,9-6 0 15,-16 8 4-15,16-8-3 0,-20 0 2 0,20 0 5 16,0 0 5-16,0 0 3 16,-30-14-4-16,30 14-2 0,-8-9-8 0,8 9-2 15,0 0-3-15,0-21-5 0,0 21 0 16,0 0-17-16,22-25-22 0,-12 16-31 0,4 1-45 16,0 0-51-16,0 1-68 15,1-1-150-15,0 1-341 0,-2 0 20 0</inkml:trace>
  <inkml:trace contextRef="#ctx0" brushRef="#br0" timeOffset="202643.57">16107 11995 2061 0,'0'0'-39'16,"10"12"13"-16,-10-12 4 15,0 0-1-15,0 0 10 0,0 0 7 0,0 0-4 16,0 0 13-16,0 0 14 0,28-29-11 0,-24 20 13 0,-4 9 21 15,13-23 29-15,-4 10 16 16,-3-1 16-16,0-1-7 0,1 0 17 0,1-1-1 16,-2-1-1-16,1 2 5 15,0 0 0-15,-1 2 5 0,-2-1-2 0,-4 14-4 0,10-21-13 16,-6 12-11-16,-4 9-12 16,7-14-9-16,-7 14-6 0,0 0-6 0,13-7 1 15,-13 7-4-15,0 0-5 0,0 0-5 0,19 21-2 0,-19-21-6 16,10 26-3-16,-5-12-4 15,1 3-1-15,1-2-21 0,-3 2-28 0,2 0-36 16,-2 1-40-16,2-3-47 16,0 2-37-16,0-2-30 0,-6-15-88 0,6 23-628 15,-4-11-334-15</inkml:trace>
  <inkml:trace contextRef="#ctx0" brushRef="#br0" timeOffset="203408.69">16247 11795 2692 0,'0'0'-90'16,"0"0"33"-16,-3-17 11 0,3 17-1 15,0 0 11-15,0 0 20 0,0 0 13 0,0 0 9 16,0 0 7-16,0 0-6 0,0 0 5 15,0 0-4-15,0 0-1 0,-22 42 4 0,22-27-5 16,0-15 5-16,2 34 1 0,0-14-3 16,0 1 3-16,-2 2 0 0,2 1-8 0,0 3-1 15,0 0 3-15,0-1 0 0,-2 2 2 16,2 3-5-16,0-1 3 0,0-1 4 0,0 2-5 16,3 0 1-16,-3 1-2 15,5 1-2-15,-3 2 2 0,0 3 2 0,2-2 1 16,1 3-4-16,-1-1 6 0,-2 1-6 0,3-2 0 15,-1 1-4-15,-2 1 5 0,3-2-5 16,-1 2 8-16,-2 0-10 0,0 0 8 0,0 0-5 16,0-3 4-16,2 5-3 15,-2-5 7-15,0 0-7 0,0 1 5 0,0-1-1 0,0-6 5 16,0-1 0-16,1-1 5 16,-1 1 1-16,0-2-1 0,3-1-9 15,-3-1 7-15,0 2-4 0,2-2 2 16,-1-3-6-16,1 4-1 0,-2-2 8 0,0-1-7 0,2-1 3 15,-1 1 5-15,0 2 0 16,-1-4 3-16,0 4 1 0,0-2-1 0,-2 0 4 16,2 1-2-16,-2-2-1 0,2 2 2 0,-2 3 12 0,3-1 2 15,-3 5-7-15,2-2-2 16,-1-1 0-16,1 4-2 0,-2-1-6 0,2 6-1 16,0-2 3-16,1 2-3 15,-3-1-1-15,0 2-3 0,-2-1 0 0,2-1-1 0,0 3-3 16,0 0-2-16,2-1 0 0,-2 0 1 15,0 1 4-15,3 0-2 0,-5-1-3 16,4 0 9-16,1-2 3 0,-1 2 11 0,0 0 7 16,0 1 5-16,2-4 3 0,0 6-3 15,1-4-3-15,0 1-5 0,-3 0-3 0,2-2 0 16,-2 2-2-16,0-3-6 16,1 2-2-16,-3-5-2 0,2 5-3 0,0-2-1 15,0 2-2-15,-2-1 2 0,5-3-6 16,-5-1 1-16,3-2 1 0,-3-2-1 0,2 2-2 15,2-4-1-15,-2 3-2 0,0-5-12 0,2 2-10 16,-1-2-12-16,2-1-11 16,-1 0-25-16,-2-4-31 0,2 3-36 0,-4-2-37 0,2-4-52 15,-1 1-132-15,-3 0-457 16,2 0-135-16</inkml:trace>
  <inkml:trace contextRef="#ctx0" brushRef="#br0" timeOffset="204478.54">14202 14893 2353 0,'36'-3'-100'0,"-2"1"14"0,-3-1 14 0,4-2 8 15,-4 4 10-15,9-5 17 16,5 1 11-16,2 3 15 0,5-5 9 0,1-1 6 0,4 1 5 16,-1 0 11-16,1 0 5 15,1-2 11-15,3 2-1 0,-3-2 17 16,4 0-5-16,16-2 5 0,-10 2 0 16,-9 1-12-16,22-3-2 0,-16 1 7 0,13-3-17 15,-12 3-1-15,-6 1-7 0,-2-1-1 0,2 0-2 0,21 1-6 16,-14-2 8-16,-8 3-7 15,1 0 8-15,1-1-14 0,-1-1-3 0,-1 3 0 0,0-3-3 16,1 2 3-16,1-2-5 16,-4 1 11-16,3 2-4 0,-2-1 4 0,1 0 7 15,1-2 9-15,-3 3 9 16,4-1 0-16,20-3 12 0,-13 2-4 0,-9 2 3 0,0 1 4 16,1-2 0-16,1 3 1 15,-2-2-5-15,3 3-2 0,-3-1-3 0,3 3-5 16,-4 0 0-16,3-1 2 0,4 0 0 0,-4-1 7 15,3 3 10-15,-3-1 3 0,0-1 5 16,1 2-2-16,-4-2 0 0,1 2-6 0,3-1-4 16,-3 0-7-16,1-1-2 15,1 3-5-15,0-4-4 0,3 1-4 16,1 0-2-16,2 2 0 0,-2-2 12 0,24-3 9 16,-17 2 10-16,-9 1 11 0,3 1 8 0,-3 0 0 15,1-2-7-15,1 0-4 0,4 2-10 16,15-4-7-16,-10 4 0 0,-8-1-8 15,23-1-4-15,-15 0-5 0,-9 0 0 0,1 3-5 0,0-3-2 16,2 1 1-16,-3-2 0 16,1 3 2-16,-1 0 0 0,3 0-5 0,-3-2 1 15,0 4-2-15,-2-1-2 0,-2-2-2 16,3 2-3-16,-1 1 4 0,1 0-7 0,-5 0-2 16,4 0 4-16,-10 0-13 15,6 1-11-15,-10-1-22 0,-3-1-33 0,-5-1-49 16,-7 0-60-16,0 2-56 0,-7 0-68 0,-3 0-151 0,-8-2-135 15,-3-1-336-15,-13 3-321 16</inkml:trace>
  <inkml:trace contextRef="#ctx0" brushRef="#br0" timeOffset="-124388.55">16139 13407 740 0,'0'0'203'0,"0"0"-60"16,-22 17-52-16,22-17-17 15,0 0-22-15,0 0-2 0,0 0-14 0,-4 16-4 16,4-16-4-16,0 0 0 0,0 0-6 16,0 0-1-16,0 0 2 0,2 22 11 0,-2-22 14 15,0 0-1-15,0 0 14 16,8 17 2-16,-8-17-1 0,0 0-20 0,10 16 12 16,-10-16-17-16,10 13 6 0,-10-13-8 15,11 14 5-15,-5-6-10 0,-6-8-8 16,15 13-2-16,-7-6 4 0,-8-7-9 0,19 16 5 0,-8-11-1 15,0 3-2-15,1-2 2 16,1 1-6-16,-13-7-5 0,25 9 9 0,-10-3-9 0,2-2 4 16,-2 2-6-16,5-2 3 15,-4 0 0-15,1-3-2 0,4 3-3 0,0-2-1 16,1 0 0-16,-2 0 5 16,2-1-8-16,1-1 6 0,-1 3 0 0,-2-3-9 0,4 1-5 15,-3-1 5-15,0 0-9 0,2 0 21 16,-1-1-9-16,1 1 12 0,-2 0-4 15,2-3-2-15,-1 2 0 0,-2-1 0 0,4 0-1 0,-3 0 1 16,1 2 0-16,-2-2-3 16,2 0 6-16,1 1-4 0,-4-2-4 0,2 3-7 15,1-1 6-15,-2 1 0 16,2-3 3-16,-22 3-4 0,37 0 2 0,-15 0 5 0,-6 0 3 16,-16 0-15-16,39 0 3 0,-20 0 11 0,0 3-16 15,0-2 10-15,0 2-8 16,-2-2 7-16,2 3 25 0,0-2-26 0,-2 2 1 15,2 0 2-15,-2-1 6 0,2 1 9 16,-2-1-4-16,3 4 4 0,-2-3-14 16,1 1 16-16,2-2-1 0,-2 4 8 15,3-1 2-15,-2-1 5 0,4 3 6 0,-3-2 0 16,3 1-3-16,-2 1 3 0,2-1-1 16,-3 1-1-16,3 2-2 0,-4-2 9 0,4-3 3 15,-1 3 0-15,-2-1 0 0,2-1-6 0,-3-1-4 16,-2 1-2-16,4 0-4 15,-3 0-1-15,0 0-4 0,0-1 3 0,3 3-7 0,-2 1-2 16,-3-3-1-16,5 5-4 16,-4-4-5-16,4 4 3 0,-3-3-3 0,0 3-1 15,-2-2 2-15,-3-1-4 16,6 2-1-16,-4-1-2 0,-2 0 4 0,0 1-6 0,5 2 4 16,-2-1-1-16,0 0 2 0,-1 2-2 0,2 1-3 15,-3-1 7-15,2 3-9 16,0-4-1-16,-3 2 3 0,4 1-2 0,-4-1 3 0,1 1-3 15,-2-2 1-15,2 2-4 16,-3 1 2-16,1-3 6 0,-4 1-4 0,-1-1 0 16,2 2-2-16,-4-2 0 15,1 1 2-15,0-1-2 0,-3 2 1 0,-4-15 2 0,4 24-2 16,-2-11 2-16,-2-13 0 16,-2 26-1-16,2-26-1 0,-6 29 3 0,2-16-1 15,-3 2-4-15,0 1 1 0,-1-3 1 16,0 1 5-16,-3 2-4 0,-4 0-1 0,3-3 2 15,-5 2-3-15,2-1 1 0,-2-1 0 0,-3 1-1 16,2-1 1-16,1 0 1 16,-2 0 0-16,0 1 1 0,-3 1-1 0,4-1-3 15,-2 2-1-15,1-2 2 0,3 1 1 16,-2-1 0-16,2 4 2 0,0-3-5 0,0 0 2 16,1 3 0-16,2-3 0 15,-2 3 4-15,3-2-2 0,2 1-2 0,-2 1 1 16,2-1 1-16,2 2 2 0,-1-1-2 0,3 3-2 0,-3-1 2 15,3-1 1-15,-1 3 1 16,1 0-6-16,2 1 2 0,0 0 2 0,-2 1-1 16,4 0-1-16,-2 0 1 15,-2-1-2-15,4 2 2 0,-2-3 0 0,0 1-1 16,2 2 0-16,-2-1 4 0,0-2 1 16,0 1-2-16,0-4 0 0,-1 4 0 0,-2-4-1 15,3 0 3-15,-2 0-1 0,2 0-3 0,-3-2 3 0,-1-1-3 16,2 3 3-16,-3-4 0 15,0 0-2-15,-3 4 1 0,2-3 1 0,-4-1-4 16,2 0 2-16,-5 0-2 16,2-1 7-16,-2-2-5 0,1 1-1 0,-4-1 6 0,2-2-2 15,-2 2-5-15,1-3 5 16,-2 0-1-16,0 1-3 0,0-2-3 0,0-1-2 16,0 0-4-16,1-2 6 0,-3 0-2 0,2 0-3 0,0-2 0 15,-3 1-4-15,4-3-1 16,-2 1 1-16,-1-2 0 0,-1 3-1 0,2-2 2 15,-2-1-4-15,1 2 1 16,-1-2 5-16,1 0-1 0,0 0 1 0,1 2 6 0,2-2-10 16,-2 0-1-1,1 2 0-15,3-2 4 0,18 0-2 0,-37 0 2 0,18 0-1 16,19 0 1-16,-29 0 1 16,13 0 0-16,16 0 4 0,-27 2-4 0,27-2-7 0,-27 0-6 15,10 2 8-15,17-2-2 0,-30 4-3 16,13 0-2-16,0-3 1 0,17-1 3 15,-31 7 4-15,11-6 0 0,2 1 2 0,-2 0 2 16,1 2 1-16,-2-1 7 0,0 0 2 16,-1-2 4-16,0 2 5 0,-2-2 1 15,1 1 5-15,-1-2 0 0,2-2 0 16,-2 2 3-16,-3-4 4 0,1 0-1 0,-2 1-1 16,1-3 6-16,1 0 4 0,2 1-1 0,-4-3 3 0,2 0-2 15,1 0-3-15,1 0-5 16,2 0 5-16,-2-3-7 0,3 3-3 0,2-2-4 15,0 0 1-15,1-1-2 16,4 0-3-16,-1 0-1 0,3 3-3 16,-1-3 4-16,0 2-5 0,3 0-1 0,-4 0-1 15,4-1-1-15,0 1-3 0,10 9-6 16,-22-18-3-16,16 11-2 0,6 7 1 16,-15-13-3-16,15 13-3 0,-14-14 2 0,14 14-1 15,-16-13 2-15,16 13 4 0,-16-12-2 16,16 12-1-16,-15-11 5 0,15 11-1 0,-19-12 0 15,8 7 2-15,11 5-1 0,-19-13 4 0,6 6-5 0,1-4 5 16,12 11-2-16,-24-15 3 16,12 7-1-16,-1 0-2 0,0-1-2 0,-2-1 1 15,1 3 1-15,-4-6 1 16,4 3-4-16,-3-1 2 0,0 0 4 0,0-1-1 0,-1 1-3 16,2-3 1-16,-2 1 1 0,2 1 3 0,4 1-6 15,-3 0 5-15,0-3 2 16,2 0-3-16,1 4-1 0,0-3-3 0,-2 2-3 0,2-2-4 15,1 0 1-15,1 1-4 16,-1-1-1-16,0-1 3 0,1 3-2 0,2-3 2 16,-2-1 5-16,4 2-4 15,-2-2 9-15,2 0-2 0,0 1 9 0,1-1-6 0,-1 0 2 16,6 15 1-16,-9-29 4 16,5 14-1-16,2-2-2 0,-2 2-2 0,1-3 2 15,3 18 2-15,-2-33-4 0,2 14-1 16,0 3 3-16,0-3-3 0,2 2 3 0,-2-2-1 15,3 2-3-15,1-2 4 0,-2 2 0 0,2-2 0 16,0 1-1-16,1 1-1 16,1 0 0-16,-1-1 2 0,1 2-3 0,2-2 0 15,-2 3-3-15,2 0-2 0,2-3 2 16,-2 3-2-16,0 2 4 0,5-3-4 0,-2 2 4 16,-2-1-1-16,5-1 1 0,-3 1 10 15,2 1-12-15,-3 1 3 0,0 3 2 16,-3-3-1-16,5 2 2 0,-3 0 0 0,-9 11 3 0,13-20 4 15,-9 13-7-15,-4 7 9 16,10-17 2-16,-10 17-2 0,7-15 2 16,-7 15-3-16,0 0 0 0,0-26 1 0,0 26-3 15,0 0 0-15,-3-22-4 0,3 22 3 16,-6-14 2-16,6 14-3 0,-7-17 1 16,7 17 0-16,-8-15 14 0,8 15-18 0,-6-17-2 15,6 17 1-15,-8-19-3 0,8 19 5 0,-7-17-9 0,7 17-1 16,-4-19-7-1,4 19 7-15,-6-20-4 0,6 20 4 0,-1-20-2 0,1 20 7 16,0-23 0-16,0 23-1 16,7-23 0-16,-3 12 0 0,-4 11 0 0,11-26 0 0,-5 13 3 15,3 0-6-15,-3-1 6 16,2 4-3-16,3-4 3 0,-2 2 7 16,-2 0 4-16,2-1 4 0,2 2 5 15,-2 1 10-15,-1-1-7 0,3 0 1 0,-3-1-2 0,-8 12 0 16,19-18-3-16,-10 7-4 0,1 2 3 0,-2-2-2 15,4 2 2-15,-2-1 3 16,-2 1-2-16,3-1 4 0,2 1-2 16,-3-1 6-16,3 3 1 0,-1-1-2 0,2-2-3 15,-2 2 0-15,2 2-2 0,0 1-1 0,2-1-2 16,-1 1-5-16,2-1-1 16,0 2-1-16,2 0-5 0,-2-2-2 0,2 3-10 0,0-1-5 15,0-1-7-15,-1 2-17 0,0-1-18 16,-1 1-35-16,0 0-37 0,-2 0-51 15,-1-1-86-15,2-1-225 0,-8 2-329 0,-8 3-140 0</inkml:trace>
  <inkml:trace contextRef="#ctx0" brushRef="#br0" timeOffset="-108258.77">16650 14499 308 0,'0'0'161'0,"0"0"-48"15,14-12-18-15,-14 12-21 0,0 0-7 16,10-11-1-16,-10 11-7 0,0 0-5 0,9-10-6 16,-9 10-11-16,0 0 0 15,11-12-10-15,-11 12 1 0,0 0 2 0,10-10-8 16,-10 10-9-16,0 0-1 16,13-16-5-16,-13 16 1 0,12-11-4 0,-12 11-1 0,14-13-1 15,-14 13 1-15,16-14-1 0,-5 6 2 0,0-1 1 16,-1 2-2-16,1-3 3 15,-1-1 7-15,3 1-2 0,-2 1-3 0,1-1-1 0,3-2 2 16,-2 1-9-16,4-2-9 16,-1 1-8-16,0-2 0 0,2 1-9 0,0 1-7 15,0-3-4-15,1 0-5 16,1 2 3-16,-2 0 1 0,2-1 2 0,-4 2 9 0,4-2 10 16,-3 3 9-16,1-3 8 15,0 4 4-15,-2-5 7 0,2 4-1 0,-2 0-6 16,1-1-6-16,3-1 0 0,-8 3 11 0,4-3-9 15,0 1 0-15,0 0 0 16,-1 2-1-16,0-3 9 0,-2 1-11 0,1 2 10 0,4-1-7 16,-4 0 0-1,-1 1 4-15,2-1 3 0,0 1-4 0,-3-1 4 0,4 3 4 16,-4-2-2-16,0 1 1 16,4-1 3-16,-4 1 3 0,-1 0 15 0,1 1-10 0,-12 8 13 15,20-16 0-15,-10 7 6 0,-10 9 0 16,15-13 0-16,-15 13-8 0,15-12 9 15,-15 12-8-15,10-9 7 0,-10 9 4 0,11-9 6 16,-11 9-1-16,0 0 9 0,13-10-12 16,-13 10-2-16,0 0-6 0,11-8-4 15,-11 8 0-15,0 0-5 0,0 0-2 16,10-9-3-16,-10 9-8 0,0 0 2 0,0 0 2 16,0 0-10-16,12-10-1 0,-12 10 10 0,0 0-14 0,0 0 0 15,0 0 0-15,14-10 1 16,-14 10-3-16,0 0-8 0,0 0-14 15,0 0-19-15,0 0-30 0,0 0-35 16,0 0-86-16,10-9-351 0,-10 9 276 0</inkml:trace>
  <inkml:trace contextRef="#ctx0" brushRef="#br0" timeOffset="-107578.8">17614 13767 1486 0,'0'0'-53'0,"0"0"16"0,0 0 11 15,0 0 16-15,0 0-1 0,0 0 4 0,0 0 9 16,0 0 15-16,0 0 9 15,0 0-4-15,0 0 11 0,0 0 6 0,0 0 15 16,0 0-4-16,0 0 15 16,0 0-13-16,0 0 9 0,0 0 3 15,-10-33 7-15,10 33-3 0,0 0 8 0,0 0 7 16,0 0-8-16,0 0-13 0,0 0 0 0,0 0-13 16,0 0-5-16,0 0-6 0,0 0-3 0,0 0-5 0,0 0 0 15,0 0-5-15,0 0 5 16,0 0-2-16,0 0 15 0,0 0-8 15,0 0-3-15,0 0 3 0,0 0-4 16,0 0-5-16,0 0 2 0,0 0-3 0,0 0-1 0,0 0-4 16,0 0-1-16,0 0-4 15,0 0 5-15,0 0-7 0,0 0 0 0,34 28-4 16,-34-28-2-16,0 0-5 16,0 0 1-16,0 0-8 0,0 0 3 0,0 0-7 0,0 0 5 15,0 0 0-15,0 0 1 0,0 0-3 0,0 0-2 16,0 0-6-16,0 0-5 15,0 0-11-15,0 0-5 0,0 0-17 0,0 0 1 16,0 0-14-16,0 0-3 0,0 0-3 16,0 0-5-16,10 7-4 0,-10-7-7 0,0 0-18 15,0 0-2-15,6 8-10 16,-6-8-13-16,10 3-28 0,-10-3-46 0,0 0-288 16,0 0 339-16</inkml:trace>
  <inkml:trace contextRef="#ctx0" brushRef="#br0" timeOffset="-97818.77">8566 14990 390 0,'0'0'62'16,"0"0"-26"-16,0 0-9 0,0 0-14 0,0 0 7 0,0 0 14 15,0 0 3-15,0 0 15 0,0 0 9 0,0 0 11 16,0 0 13-16,0 0 5 15,0 0 6-15,0 0 1 0,0 0 1 0,0 0-2 0,0 0 10 16,0 0 2-16,0 0-14 16,0 0 3-16,0 0-19 0,0 0-3 0,0 0-11 15,0 0 0-15,0 0-13 16,0 0-6-16,0 0-2 0,0 0 0 0,0 0 11 0,0 0-4 16,0 0 0-16,0 0 3 0,0 0 8 0,0 0 5 15,0 0 11-15,0 0-4 16,0 0 8-16,0 0 1 0,0 0 2 0,0 0-1 15,0 0-3-15,0 0-3 0,0 0 2 16,0 0-3-16,0 0-2 0,0 0-7 0,0 0-6 16,0 0-4-16,0 0-6 15,0 0-6-15,0 0-6 0,0 0-8 0,0 0-10 16,0 0-7-16,0 0-3 0,0 0 2 16,0 0-9-16,0 0 1 0,0 0-4 0,0 0 2 15,0 0 2-15,0 0-2 0,0 0 4 0,0 0-1 16,0 0-6-16,0 0 2 15,-32 12-5-15,32-12-9 0,0 0-9 0,0 0-12 16,0 0-3-16,-14 6 0 0,14-6 6 16,0 0 0-16,0 0 5 0,0 0 6 0,0 0 6 15,-19 5 9-15,19-5 8 0,0 0 11 16,0 0 10-16,0 0 4 0,0 0 9 0,0 0 2 16,0 0 2-16,0 0-1 0,0 0-6 0,0 0-4 15,0 0-9-15,-20 0-1 16,20 0-2-16,0 0-3 0,0 0-4 0,0 0 5 0,0 0 1 15,0 0 7-15,0 0 1 16,0 0 5-16,-18-9-5 0,18 9 3 0,0 0-4 16,0 0 3-16,0 0 1 15,0 0-1-15,0 0-2 0,0 0-2 0,-12-14 6 0,12 14 2 16,0 0 8-16,0 0-2 16,0 0 1-16,0 0 1 0,0 0 0 15,-8-11 2-15,8 11-3 0,0 0 1 0,0 0 2 0,0 0-5 0,0 0 0 16,0 0-8-16,0 0 4 15,0 0 0-15,0 0 19 0,0 0-5 0,0 0-1 16,0 0-3-16,0 0-4 16,0 0-4-16,0 0-5 0,0 0-3 0,0 0-7 0,0 0 3 15,0 0-3-15,0 0-2 16,0 0-3-16,0 0 1 0,0 0-2 0,0 0-1 16,0 0 0-16,0 0-8 0,0 0 15 0,0 0-8 15,58 10-9-15,-58-10 1 0,17 5-3 16,-17-5 12-16,18 4-5 0,-18-4-11 0,18 6 8 15,-18-6-7-15,18 5 6 16,-18-5 3-16,20 7-5 0,-20-7-6 0,17 7 6 16,-17-7 2-16,16 6 1 0,-16-6-2 15,16 7 2-15,-16-7-9 0,16 8 11 0,-16-8-11 16,13 6 5-16,-13-6 2 16,13 6-12-16,-13-6 11 0,0 0 0 0,12 7 0 0,-12-7 3 15,0 0-2-15,13 8-3 0,-13-8 2 0,0 0 1 16,0 0 0-16,13 5-1 15,-13-5 3-15,0 0 1 0,0 0 0 0,0 0 3 16,0 0 1-16,0 0 2 0,0 0 5 16,0 0-7-16,0 0 4 0,0 0-7 0,0 0 7 15,0 0-16-15,0 0 23 16,0 0-19-16,23-15 2 0,-23 15-1 0,0 0 1 16,4-14-2-16,-4 14-1 0,0 0 5 0,8-20 1 0,-8 20-3 15,2-14-2-15,-2 14 2 16,0 0-2-16,5-21-4 0,-5 21 3 0,5-10 3 15,-5 10-4-15,0 0 1 0,0 0-1 16,4-22 0-16,-4 22 7 0,0 0-5 0,2-13 2 16,-2 13-6-16,0 0 2 15,0 0-1-15,0 0 0 0,0 0-7 0,2-21 6 16,-2 21 3-16,0 0-3 0,0 0 0 16,0 0 2-16,0 0 0 0,0 0-3 15,0 0 8-15,0 0-4 0,0-18 1 0,0 18-1 0,0 0 0 16,0 0 1-16,0 0-2 0,0 0 0 15,0 0 3-15,0 0-1 0,0 0-1 0,0 0 1 16,0 0-1-16,0 0 2 16,0 0 5-16,0 0-3 0,0 0 3 0,0 0-5 15,0 0 1-15,0 0-3 0,0 0 5 16,0 0-2-16,0 0-1 0,0 0 3 0,0 0-4 16,0 0 0-16,0 0-2 0,0 0 0 0,0 0 4 15,0 0-4-15,0 0 1 0,0 0-1 16,0 0 2-16,0 0 2 0,0 0-2 0,0 0 4 15,0 0-3-15,0 0-4 16,0 0 5-16,0 0-4 0,-20 41 2 0,20-41 0 0,-4 15 0 16,4-15-2-16,-6 15 2 15,6-15-1-15,-4 18 0 0,4-18 0 0,-4 12 1 16,4-12-1-16,0 0-4 16,-6 22 5-16,6-22 0 0,-3 16-4 0,3-16 3 0,0 0-21 15,-4 22 1-15,4-22 6 0,0 15 0 0,0-15 1 16,-2 17-2-16,2-17 2 15,0 0 3-15,-2 21-3 0,2-21 10 0,0 0-6 16,-3 18-1-16,3-18 1 0,0 0 0 16,0 0 4-16,0 0 5 0,0 20 0 0,0-20-3 15,0 0 14-15,0 0 1 16,0 0 3-16,0 0 7 0,0 0 4 0,-2 15 8 0,2-15-2 16,0 0 0-16,0 0 3 0,0 0-2 0,0 0 1 15,0 0-6-15,0 0-1 16,0 0-8-16,-12 8 0 0,12-8-3 0,0 0-2 0,0 0-1 15,0 0-5-15,0 0 3 16,0 0-5-16,-34-17 2 0,34 17-4 0,0 0 1 16,-19-10 0-16,19 10-3 15,-10-9 2-15,10 9-2 0,0 0 3 0,-18-10-1 0,18 10-1 16,-12-5-2-16,12 5 0 16,0 0-2-16,-19-10-3 0,19 10-3 0,-16-6-2 15,16 6-1-15,-16-3-3 0,16 3 1 0,-18-6 7 0,18 6-2 16,-16-6 1-16,16 6 1 15,0 0-4-15,-21-3 5 0,21 3-3 0,-15-7 5 16,15 7-5-16,0 0 5 16,-21-5-6-16,21 5 5 0,0 0-1 0,-20-7-2 0,20 7 1 15,0 0 2-15,-16-6 2 16,16 6 2-16,0 0-4 0,-15-4 0 0,15 4 0 16,0 0 1-16,0 0-2 0,0 0 2 0,-17-8-2 0,17 8 2 15,0 0 1-15,0 0 0 16,0 0 3-16,0 0 0 0,-17-5-1 0,17 5 1 15,0 0-2-15,0 0 5 0,0 0-2 16,0 0-2-16,0 0 2 0,0 0-3 16,0 0 1-16,0 0 1 0,0 0-2 15,0 0-1-15,0 0-1 0,0 0 2 0,0 0-2 16,0 0 3-16,0 0-1 0,0 0-2 16,0 0 2-16,0 0-1 0,0 0 1 0,0 0-2 15,0 0 1-15,0 0-1 0,41-13 1 0,-41 13 1 16,0 0-1-16,28 1-1 0,-28-1 1 15,20 3 0-15,-20-3-2 0,19 0-4 16,-19 0-1-16,19 7 1 0,-19-7-6 16,17 2 4-16,-17-2 0 0,20 3-2 0,-20-3 0 0,16 7 1 15,-16-7 3-15,17 3-1 16,-17-3-1-16,15 4 1 0,-15-4 0 0,15 6 2 16,-15-6 1-16,0 0 0 0,16 5 2 0,-16-5-1 0,0 0 3 15,0 0-2-15,16 6-4 16,-16-6 4-16,0 0 0 0,0 0 2 0,0 0-1 15,14 5 2-15,-14-5-1 16,0 0 0-16,0 0 0 0,0 0 0 0,0 0-2 0,0 0 0 16,0 0-3-16,0 0-1 15,0 0-1-15,0 0 1 0,0 0-3 0,0 0 2 16,0 0-3-16,0 0 4 16,0 0-2-16,0 0 2 0,0 0 1 0,-38-29 2 15,38 29-2-15,-13-8 0 0,13 8 5 0,0 0-3 0,-12-11-3 16,12 11 4-16,0 0-2 15,-15-7 3-15,15 7-4 0,0 0 5 0,-15-5-1 0,15 5 2 16,0 0-4-16,0 0 6 16,0 0-2-16,-14-10 2 0,14 10-4 0,0 0 1 15,0 0-3-15,0 0-1 16,0 0-2-16,0 0 1 0,0 0-4 0,0 0 13 0,0 0-8 16,0 0 0-16,0 0-3 0,0 0 3 0,0 0-6 15,0 0-1-15,0 0 5 16,0 0-3-16,0 0-2 0,0 0 0 0,0 0-1 0,0 0 5 15,0 0-8-15,0 0 5 16,0 0-8-16,0 0-1 0,29 33 3 0,-29-33-4 16,0 0-1-16,15 8 1 0,-15-8 2 15,0 0 1-15,10 5 0 0,-10-5 6 0,0 0-3 16,0 0 1-16,13 8 2 16,-13-8 0-16,0 0 4 0,0 0-1 0,0 0 1 15,0 0 1-15,0 0-2 0,0 0-1 0,0 0-2 0,0 0 1 16,0 0 6-16,0 0-5 15,0 0-3-15,0 0 2 0,0 0-4 0,-53-6-2 16,53 6-3-16,-22-7-2 0,12 7-8 16,10 0-4-16,-19-5-8 0,11 2-12 0,8 3-17 15,-13-4-30-15,13 4-38 16,0 0-46-16,-13-7-50 0,13 7-67 0,0 0-144 16,0 0-129-16,0 0-354 0,0 0-334 0</inkml:trace>
  <inkml:trace contextRef="#ctx0" brushRef="#br0" timeOffset="-79518.79">17621 13737 2673 0,'0'0'-123'0,"0"0"26"16,0 0 23-16,0 0 10 0,0 0 20 0,0 0 1 15,0 0 12-15,0 0 15 0,0 0 19 0,0 0 8 16,0 0 5-16,0 0 12 15,0 0-11-15,0 0 6 0,0 0 3 0,0 0 5 0,0 0-2 16,0 0 2-16,0 0 2 16,0 0-12-16,0 0 4 0,0 0-7 0,0 0 6 15,0 0 1-15,0 0 5 16,0 0 0-16,0 0 8 0,4-21 8 0,-4 21 0 0,0 0-6 16,0 0-5-16,0 0-4 0,0 0-1 0,9-12-6 15,-9 12-2-15,0 0 3 16,0 0-3-16,0 0-5 0,0 0 2 0,14-6-2 0,-14 6 7 15,0 0 4-15,0 0 6 16,0 0 5-16,0 0 1 0,0 0 1 0,0 0-4 16,0 0 1-16,0 0-1 15,0 0 1-15,13 24 2 0,-13-24-6 0,0 0 1 16,0 0 2-16,0 0-2 0,0 0-3 16,0 0-1-16,-19 28-3 0,19-28 1 0,0 0-2 15,-13 6-1-15,13-6 0 0,0 0-1 0,0 0-6 0,0 0-7 16,0 0-7-16,0 0-5 15,0 0 1-15,0 0 1 0,0 0-4 0,0 0 4 16,0 0-6-16,-27-25 4 16,27 25 0-16,0 0 1 0,0 0 0 0,-3-19 2 0,3 19 5 15,0 0-1-15,0 0-1 16,0 0 4-16,0 0-6 0,0 0 4 0,20-23-3 16,-20 23 10-16,0 0-6 0,17 0 3 0,-17 0 3 15,0 0 0-15,0 0 3 0,28 9 5 16,-28-9-2-16,12 10 1 0,-12-10-1 0,10 10 2 15,-10-10 1-15,9 12 4 16,-9-12 1-16,4 13 7 0,-4-13 2 0,0 0 2 16,0 0-2-16,2 20-2 0,-2-20-2 15,0 0-5-15,0 0 0 0,0 0 3 0,-11 19-2 16,11-19-4-16,0 0-1 16,0 0 3-16,0 0-8 0,0 0-2 0,0 0-2 15,-22-3 0-15,22 3-1 0,0 0-2 0,0 0-1 16,0 0 2-16,-14-23-3 0,14 23 1 15,0 0-5-15,0 0 3 0,0 0-1 16,-4-15 0-16,4 15-3 0,0 0 0 0,0 0 1 16,0 0 3-16,0 0-2 0,0 0-6 0,0 0 2 15,0 0 2-15,0 0-2 16,36-2-1-16,-36 2 4 0,0 0-5 0,0 0 0 16,0 0 2-16,0 0-8 0,0 0-5 0,0 0-13 0,15 19-20 15,-15-19-33-15,0 0-50 16,0 0-66-16,0 0-63 0,0 0-150 0,0 0-167 15,0 0-369-15,-31 17-357 16</inkml:trace>
  <inkml:trace contextRef="#ctx0" brushRef="#br0" timeOffset="-70159.05">17397 13698 2711 0,'0'0'-149'0,"0"0"25"0,0 0 10 15,0 0 13-15,0 0 10 16,0 0 11-16,0 0 2 0,-14-11 12 0,14 11 1 0,0 0 8 16,0 0-1-16,0 0 4 15,0 0 5-15,0 0 11 0,0 0-1 0,0 0 9 16,0 0 5-16,0 0 11 16,0 0-1-16,0 0 8 0,0 0 9 0,-10-10-4 0,10 10-10 15,0 0 16-15,0 0 9 0,0 0 9 0,0 0-7 16,0 0-4-16,-12-9 7 15,12 9-11-15,0 0 0 0,0 0-14 0,0 0 0 16,-12-11-1-16,12 11-11 0,0 0 7 16,0 0-6-16,0 0 6 0,-12-10 2 15,12 10 3-15,0 0 12 0,0 0 2 16,0 0-1-16,0 0 0 0,-10-11-3 0,10 11 2 16,0 0-2-16,0 0 2 0,0 0 1 0,0 0-5 0,-9-14-2 15,9 14 2-15,0 0-2 16,0 0 6-16,-11-11-9 0,11 11-1 0,0 0-8 15,-10-10-3-15,10 10-2 16,0 0 2-16,-11-11-3 0,11 11 2 0,0 0 10 16,-14-11 2-16,14 11 10 0,0 0 6 15,-12-12 14-15,12 12 10 0,0 0 5 0,-10-9 9 16,10 9 12-16,0 0 7 16,0 0 8-16,0 0 6 0,-10-10 10 0,10 10 11 0,0 0-3 15,0 0 9-15,0 0 3 0,0 0-7 0,-11-9-1 16,11 9-6-16,0 0-10 15,0 0-1-15,0 0-5 0,0 0-4 0,0 0 1 0,-11-9-5 16,11 9-6-16,0 0-4 16,0 0-2-16,0 0 0 0,0 0-4 0,0 0 0 15,-12-12 1-15,12 12 1 16,0 0 1-16,0 0 0 0,0 0 2 0,0 0 0 0,0 0 3 16,-13-10 0-16,13 10-2 15,0 0 2-15,0 0-8 0,0 0-1 0,0 0-10 16,0 0-1-16,0 0-5 0,0 0-3 0,0 0-6 15,0 0-5-15,0 0 2 0,0 0-3 16,0 0-7-16,0 0 0 0,0 0-6 0,0 0 4 16,0 0-2-16,0 0-2 15,0 0-1-15,-12-7 4 0,12 7 0 0,0 0 4 16,0 0 3-16,0 0 9 0,0 0-4 16,0 0 4-16,0 0-7 0,0 0 4 0,0 0-5 15,0 0 2-15,0 0-7 0,0 0 0 0,31 34-5 16,-31-34 1-16,15 13-4 15,-6-7 2-15,-9-6-2 0,18 13-4 0,-6-7 1 0,-2 2 2 16,-10-8-4-16,19 11 0 16,-9-4-2-16,-10-7 0 0,17 12-2 0,-8-6-2 15,-9-6-4-15,14 11 2 16,-14-11 0-16,14 8 0 0,-14-8 0 0,10 7 4 0,-10-7-6 16,0 0 6-16,10 7 1 0,-10-7 3 0,0 0-1 15,0 0 0-15,0 0 1 16,0 0 8-16,0 0-3 0,0 0 6 0,0 0-5 0,-28 19 5 15,28-19 1-15,-14 7-4 16,14-7-3-16,-19 4 5 0,19-4 2 0,-23 7 6 16,23-7-21-16,-19 8 3 15,6-2-4-15,13-6-1 0,-23 11 3 0,12-4-3 0,-2 1-7 16,3 0-13-16,-3 0-12 16,3-1-25-16,1 1-45 0,9-8-67 0,-23 17-74 15,10-12-95-15,0 1-190 0,1 2-34 0,-3-3-405 0,0 3-410 16</inkml:trace>
  <inkml:trace contextRef="#ctx0" brushRef="#br0" timeOffset="-65759.14">24765 11845 1029 0,'0'0'255'0,"0"0"-51"15,0 0-73-15,0 0-27 0,0 0-18 0,0 0-7 16,0 0 5-16,0 0 10 16,0 0 1-16,0 0 20 0,0 0 9 0,0 0 8 0,0 0 7 15,0 0-6-15,0 0-8 0,8 48-7 0,-8-48-7 16,0 26-11-16,0-9-5 15,0 2-6-15,0 1-11 0,0 0-6 0,-2 3-7 16,2 4-6-16,0 0-6 0,0 1-7 16,-2 1-2-16,2-1-4 0,0 3 1 0,0 1 0 15,2 5-2-15,-2-5 0 16,0 2 0-16,2 6-3 0,4 0-1 0,-5 2-2 16,3-2-2-16,-2-2-3 0,0 4-3 0,0-2 0 15,2 1-3-15,1 0-2 0,-3 1-3 16,2-2 2-16,1 0-3 0,0 4 0 0,-3-4 0 15,1 1-1-15,3 1-2 16,-2 0 1-16,0-2-3 0,4 0-1 0,-4 1-1 0,0-1 4 16,1-1 0-16,-2 1 2 15,1 0-2-15,0-1-1 0,-2 1 0 0,3 0 4 16,-1 0-7-16,-1 1 0 16,-1 1 4-16,-2 0 9 0,2 2 0 0,0-2-10 0,0 2-2 15,-2 0-7-15,0-1 0 0,0 1-6 0,2 0-3 16,-2 0-4-16,0-2 3 15,0 3 0-15,3-4-2 0,-1-1 0 0,-2 4 0 16,3-5-1-16,0 4 1 0,-1-2-5 16,2-4 3-16,0 3-4 0,0-1 5 0,1-2-5 15,-2 1 3-15,6 0-2 16,-6 1 0-16,3-2-6 0,-2 0-1 0,0-1-2 16,0 0-2-16,1 1-2 0,-1-4 2 0,0 3-6 0,0-1-6 15,1 2-6-15,-3-7-25 16,0 0-19-16,2-1-34 0,0-1-32 0,-2 1-22 15,3-2-44-15,-5-7-95 16,0 2-630-16,0-4-367 0</inkml:trace>
  <inkml:trace contextRef="#ctx0" brushRef="#br0" timeOffset="-64789.03">24537 12003 2866 0,'0'0'-67'0,"0"0"7"0,0 0 4 16,0 0 8-16,-10 11 19 0,10-11 7 0,0 0 27 0,0 0 8 15,-6 19 6-15,6-19 0 16,-6 16 9-16,6-16-5 0,-6 16 1 0,6-16 9 16,-8 20 2-16,3-11 8 0,5-9 6 0,-8 18 4 15,8-18-10-15,-7 15-2 0,7-15-8 16,-6 13 2-16,6-13-3 0,0 0 6 0,0 0-5 15,-4 15-14-15,4-15-5 16,0 0-14-16,0 0-1 0,0 0-6 0,0 0 1 16,0 0-1-16,25-36-5 0,-18 21 1 15,-1 0-7-15,3-5-7 0,-4 0 7 0,5-3-6 16,-2 0 2-16,0 0-5 16,0 0 9-16,1 2 5 0,-1 0-6 0,1 2 4 15,-1 0 7-15,1 4 5 0,-1 2 0 0,-2-1 3 0,4 1 14 16,-10 13-2-16,14-19 10 15,-8 11 4-15,-6 8 5 0,16-11 10 0,-16 11 20 16,14-6 16-16,-14 6 19 16,0 0 0-16,0 0 2 0,37 17-7 0,-27-5-7 0,0 1-4 15,4 4-9-15,-2 2-9 16,0 2-3-16,3 0-8 0,-2 2-24 0,2 2-31 16,-3-2-40-16,4 3-51 0,-1 1-45 0,-2 0-48 15,3-3-42-15,-5-3-89 0,-1 2-601 16,0-4-320-16</inkml:trace>
  <inkml:trace contextRef="#ctx0" brushRef="#br0" timeOffset="-63669.17">22546 13814 2718 0,'0'0'-107'0,"0"0"19"16,0 0 15-16,0 0 22 16,0 0 11-16,54-13 32 0,-54 13 19 0,23-6 35 15,-8 5 10-15,2-3 7 0,-1 0 6 16,2 0-1-16,0 2 0 0,2-3 0 0,1 1-3 16,2 0-1-16,4 0-5 0,1 0-9 0,-1-1-5 15,5 1-3-15,2-2-10 16,2 3 0-16,5-1-5 0,-4-2 0 0,3 2-3 0,1 0 0 15,1 0 1-15,-2 1-2 16,3-1-1-16,1 3-3 0,-2-5-1 0,5 5-2 16,-3-1-2-16,3-2-8 0,1 3-4 15,1-1 2-15,9 0-6 0,-7 0-2 0,7 0-2 16,-7 2 1-16,7-2-2 16,-1 0 3-16,-7 0-1 0,1 1 6 0,-2-1 3 15,0-1-4-15,2 2 12 0,0 1-6 0,-3-1 2 0,3-2 0 16,-1 3 1-16,1 0 0 15,1-3 6-15,-4 6 1 0,5-3 2 0,-3 3 1 16,1-3-1-16,1 0 2 16,-4 1-6-16,5-1 6 0,-4 0 7 0,4 0 6 0,6 1 14 15,-11-1 5-15,4 0 8 16,-4 3 1-16,1-3 9 0,-3 2-1 0,1-1 1 16,-2 1 5-16,-1-2-4 0,2 4-4 0,-1-4-3 15,2 2-6-15,-1 0-1 0,2-2-2 16,0 2-5-16,-1 0-7 0,0-2 0 0,1 1-7 15,-5-1-3-15,6 0-6 16,-9 3-4-16,5-3 1 0,-2 0-3 0,-1 0 0 0,-4 1-2 16,-2-1-1-16,-2 0-2 15,0 0-1-15,-2 0-3 0,-1 0 0 0,-4 0-8 16,-5 0-13-16,1 0-27 0,-3 2-36 0,-2-2-50 0,-18 0-67 16,31 1-58-16,-19-2-150 15,-12 1-177-15,13-2-13 0,-13 2-249 0,0 0-174 16</inkml:trace>
  <inkml:trace contextRef="#ctx0" brushRef="#br0" timeOffset="-61519.08">23903 12830 2347 0,'0'0'-100'0,"0"0"31"0,0 0 22 16,0 0 17-16,0 0 24 0,0 0 21 0,0 0 3 16,0 0 8-16,34 13 20 15,-34-13 10-15,9 12 7 0,-9-12-3 0,10 14 10 16,-3-4-13-16,1 2-1 0,1 0-6 15,1 0 4-15,0 2-7 0,4 1 4 0,0 3-6 16,1-4-1-16,2 2-6 16,2-1-1-16,0-1-10 0,0-2 3 0,3 2-3 15,-2-3-5-15,2-1-1 0,1 0-3 16,1-3-5-16,-2-1 2 0,2 0-4 0,1 0 3 16,1-4 2-16,-1 1-8 0,3 1-3 0,-1-2 4 15,2-2-9-15,-1 2 0 0,2-2 7 16,-1-2-12-16,1 2 3 0,0-2-1 0,1 1 0 15,1-5-1-15,0 5-4 16,0-3 12-16,-1 2-1 0,-1-1 6 0,2 1 1 16,-1-2 4-16,-1 2 2 0,3-2-2 15,-5 3 12-15,2-2-1 0,0 3-2 0,-7 0 3 16,3-1-3-16,2 2-1 16,-1 3 4-16,-1 0-3 0,-1 0-2 0,0 2-2 0,-4 1-1 15,2 1 3-15,-2-1-1 0,1 3 3 16,-1 0-8-16,-4-1 0 0,2 1-2 15,-4 1-4-15,-1-1 4 0,-3-1 4 0,0 1-1 16,0-1 4-16,-3 1 3 0,-2 1 4 16,-2-2-2-16,-2 1 0 0,-2-10-4 0,0 21-2 15,0-10-3-15,0-11 3 16,-6 21-3-16,4-9 0 0,-3 1-3 0,1-1 1 16,-4 1-3-16,4 0 3 0,-3 1 0 0,3-1-7 15,2 2 2-15,-2-2-2 0,2 2 1 16,0 1-3-16,1 1 0 0,1-4-2 0,0 1-2 15,1 4 6-15,1-4-4 0,2 4 2 16,0-2-2-16,0 2-1 16,6 0 1-16,-4 4 0 0,2-2 0 0,2 2-3 15,2 1 1-15,-1-1 4 0,7 4-3 0,-4 0 3 16,4 0-2-16,-1 1-3 0,1 0 5 0,3-1-4 0,-4 3 5 16,4-4 6-16,-4 2 5 15,6-3 6-15,-5 3 6 0,-2 0 0 16,4-2-2-16,-4 1-3 0,2 0 0 0,-5-4-7 15,-1-1 1-15,-2 2 2 0,1-1-7 0,-3-1 1 16,-3 1-2-16,-1-4-3 16,-2 1 2-16,-4-2-2 0,0 3 2 0,-3-3 5 15,-5 2-8-15,-3 0 0 0,1-2 0 16,-3 0 2-16,-2 0-3 0,-2-1 1 0,1-1-4 16,-2-1 1-16,2 1-2 0,-5 0 2 0,4-2 1 15,-6 1-3-15,2-3-2 0,-3 3-6 16,4-3-2-16,-4 0-7 0,2-2-1 0,1 3 0 15,1-2-1-15,0-1-1 16,3 1 1-16,0 0-2 0,0-3 2 0,1 1-6 16,4-1-3-16,-1 3-4 0,-1-3-1 15,2 3-6-15,1-1-2 0,-2-1-5 0,-1 2 0 16,2-2-5-16,-2 1 4 16,0-2-1-16,1 1 8 0,-5 0 1 0,4-3 0 15,-4 0 4-15,2 1-5 0,-2 1 1 0,1-3-4 16,-4-3 4-16,2-1-7 0,-3 0-1 15,-1-1-15-15,-3-3-9 0,2-3-15 0,-1-2 3 16,0-1-5-16,-2-1 9 0,-1-4 20 16,6 4 9-16,-1-7 8 0,5 5 9 0,-2-3-3 15,5 2 5-15,-2-1-8 16,4 1 13-16,2-1-12 0,1 3 22 0,3-2-2 16,1 3 6-16,0 0 8 0,0 0-4 0,4-1 8 0,-2 5-6 15,6 7-2-15,-8-17 12 16,2 9 0-16,6 8 11 0,-9-14 11 15,4 7-9-15,5 7 7 0,-14-11 1 16,3 8-4-16,11 3 1 0,-20-4-5 0,4 0 3 16,-2 1-4-16,-2 2 2 0,2-2-1 15,-2-1 7-15,-3 2-2 0,-1 0 6 0,-1-1-3 16,-2-1 3-16,5 2-8 0,-5-2 4 0,2 1-8 0,-3-4-1 16,2 1 1-16,2 1 3 15,-2-3 2-15,3 4 5 0,-1-5-6 0,2-1 5 16,0 1 2-16,1 2 1 15,2-5-3-15,0 3 0 0,1 1 1 0,4-2-3 16,-3 1 2-16,4-1-1 0,-2 1 2 16,3-2-1-16,2 3-6 0,-4-4 0 0,4 3-5 15,-2-2-4-15,0 0 0 0,2-2-8 16,-1 2-2-16,1-1-3 0,0 2 3 0,-2-3-3 16,4 1-3-16,-2 0 6 0,2-1-6 0,-2-1 3 15,2 1-2-15,0-2 4 16,-1-3 0-16,1 4 2 0,2-4 1 0,1 1 2 0,1-2 0 15,0 2-2-15,1-4-3 16,3 2-2-16,0-2 0 0,3 0-1 0,-1-5-3 16,4 4 0-16,-1 1 4 15,3-1-1-15,-2-2-3 0,3 3 3 0,-1 1-3 0,0 0 3 16,4 2 0-16,-2-1 1 0,-2 1-4 0,1 3 4 16,0 0 1-16,-1-1-1 15,-2 3 0-15,3 0 7 0,-3 0-4 0,0 0 6 0,-2-1 1 16,1 2 3-16,-3 2-1 15,-2 10 3-15,0-22-5 0,0 11-1 0,0 11-1 16,-9-22 5-16,3 9 7 16,0 0 3-16,-3 0-3 0,1 1 1 0,-3-1-2 0,0 0 1 15,1-3-3-15,0 3-1 16,-2-2-7-16,4 1-2 0,0-1 1 0,0 1-3 16,-1-4-3-16,1 1-1 0,1 2-2 0,3-3 0 15,-1 1-2-15,-1-2 3 0,2 2-1 16,0 0-1-16,2-1 5 0,-2 2 2 0,0-2 1 15,2 2 10-15,0 2 1 16,-2-1 1-16,2 1-2 0,0 2-3 0,2 12-1 16,0-22-1-16,0 11-1 0,0 11-4 15,0-23 0-15,2 11-3 0,-2 12 2 0,2-19-2 16,2 10 1-16,0-2-1 16,-4 11-1-16,6-18-1 0,0 11 1 0,0-3 3 0,0 2-5 15,5 1 2-15,-4-1-2 0,1 1 0 0,-1-2 2 16,-7 9-2-16,12-11-1 15,-4 3 8-15,-8 8 0 0,14-9 6 0,-14 9 0 0,14-11 0 16,-14 11-1-16,17-9-1 16,-17 9 0-16,13-10 0 0,-13 10 1 0,17-8 1 15,-17 8 5-15,16-5 4 16,-16 5-1-16,18-4 0 0,-18 4 2 0,18-3-5 0,-18 3 3 16,0 0-5-16,28 0-1 0,-28 0-5 0,21 3-3 15,-21-3-12 1,17 4-29-16,-17-4-43 0,13 3-88 0,-13-3-83 15,10 0-246-15,-10 0-75 0,0 0-320 16,0 0-266-16</inkml:trace>
  <inkml:trace contextRef="#ctx0" brushRef="#br0" timeOffset="-60178.95">24428 13512 2593 0,'12'-10'-46'16,"-12"10"68"-16,0 0 26 15,10-13 18-15,-10 13 26 0,0 0 18 0,6-10 19 16,-6 10 12-16,0 0 5 16,0 0 1-16,0 0-8 0,0 0-10 0,0 0 0 0,0 0 2 15,0 0 1-15,0 0-5 16,0 0-4-16,0 0 19 0,0 0-13 16,0 0-4-16,0 0-21 0,-26 51-3 0,20-38-14 0,-3 0-12 15,-1 2-33-15,-1 4 3 0,3-2-4 16,-3 4-4-16,1-3-2 0,-1 2-2 0,0 1-4 15,1-3-1-15,0 4 4 16,2 0-10-16,-2-4-5 0,0 1-7 0,2 0-10 0,1-3-13 16,1-1-9-16,3-1-15 15,-5-5-14-15,4 0-19 0,0 0-18 0,4-9-38 16,-7 12-54-16,7-12-58 16,0 0-41-16,0 0-104 0,0 0-135 0,0 0-51 0,0 0-319 15,0 0-264-15</inkml:trace>
  <inkml:trace contextRef="#ctx0" brushRef="#br0" timeOffset="-59948.77">24234 13607 2599 0,'6'-17'-27'16,"-6"17"63"-16,4-13 27 0,-4 13 6 0,0 0 37 0,0 0 30 16,11-11 36-16,-11 11 18 0,0 0 13 0,0 0-6 15,0 0 23-15,0 0-15 16,21 26-15-16,-21-26-51 0,11 19-16 0,-3-9-15 15,2 1-11-15,0 0-9 16,-2 1-15-16,2-1-19 0,3 0-19 0,-2 3-29 0,-1-3-26 16,-2-1-34-16,3 1-39 15,-3 0-44-15,-1-2-51 0,0 2-37 0,0 2-48 16,-6-5-89-16,-1-8-137 0,-1 19-470 0,1-19-415 0</inkml:trace>
  <inkml:trace contextRef="#ctx0" brushRef="#br0" timeOffset="-59288.77">23004 13659 2861 0,'0'0'-109'0,"-8"-13"31"0,8 13 21 16,0 0 21-16,0 0 15 0,0 0 23 0,-2-18 20 15,2 18 31-15,0 0 11 16,0 0 9-16,8-21 12 0,-8 21 8 0,0 0 2 0,14-15 2 15,-14 15-2-15,11-10 5 16,-11 10-9-16,13-11-6 0,-13 11-12 0,15-8-8 16,-15 8-6-16,14-4-5 15,-14 4-4-15,0 0-1 0,28 4-2 0,-28-4 3 0,17 8 0 16,-17-8 0-16,15 15 1 16,-9-6 0-16,0 3 3 0,-6-12 0 0,7 21 5 15,-5-9 1-15,-2-12-2 0,-2 24 1 0,2-24-1 0,-9 25 14 16,3-12 0-16,-2-1-1 15,-3 0-4-15,0-3 6 0,1 0-2 0,-3 1-19 16,0-2 4-16,13-8 5 16,-25 9-1-16,25-9-3 0,-22 2-4 0,22-2-4 0,-22-11-10 15,10 1-10-15,4-3-11 16,0-3-16-16,0 1-16 0,1-2-13 0,3 2-29 16,0-2-39-16,-1-1-47 0,1 2-66 0,2 0-53 0,0 1-120 15,0 0-208-15,-3-1-19 16,5 3-325-16,0 13-343 0</inkml:trace>
  <inkml:trace contextRef="#ctx0" brushRef="#br0" timeOffset="-57609.04">29285 12022 2751 0,'0'0'-71'0,"0"0"28"0,5 13-3 0,-5-13 2 15,0 0-7-15,0 0 4 16,0 0 7-16,6 14 13 0,-6-14-1 0,0 0 4 0,0 0 18 16,0 0 15-16,0 0-3 0,0 0 22 0,0 0 19 15,0 0 6-15,0 0 3 16,31-35-4-16,-23 24-6 0,-2-2-3 0,0-1-5 0,0-3-1 15,0 1-7 1,3-4 5-16,0-2 6 0,-1 2 20 0,-2-1 15 0,3 2-4 16,-3 0 4-16,-2 4-1 15,2-1-7-15,-1 3-9 0,-5 13-7 0,9-21-13 0,-9 21-6 16,6-13-1-16,-6 13 5 16,0 0-3-16,0 0-1 0,0 0-1 0,0 0-2 15,0 0 0-15,16 38-8 0,-14-21-1 0,0 2-3 16,3 4-13-16,-3-2-15 15,3 4-17-15,-1-2-22 0,0 2-24 0,2-3-25 16,-4-3-31-16,5 0-37 0,-3-1-49 16,-2-4-116-16,2 2-486 0,-2-5-140 0</inkml:trace>
  <inkml:trace contextRef="#ctx0" brushRef="#br0" timeOffset="-56989.18">29459 11835 2338 0,'0'0'-50'0,"7"-15"19"0,-7 15 7 16,0 0 2-16,0 0-5 15,0 0 10-15,0 0 4 0,0 0 1 0,0 0 1 0,0 0 14 16,0 0 5-16,0 0-5 16,18 36 0-16,-16-20 18 0,-2 2-18 0,0 3 1 15,0 3 3-15,0 3-3 16,0 2 6-16,0 2-7 0,0 1 5 0,3 7-4 0,-3 3 1 16,2-2 7-16,2 2-7 0,0 1-3 0,-2 9 4 15,2-1 2-15,3-1-5 16,-1 2-3-16,-1 1 6 0,1 0 9 0,0-2-5 15,0 3 4-15,2 1 3 16,2 0 12-16,-4 0-8 0,0 1-7 0,2 1-3 0,-1-2-1 16,-1 2 10-16,1-2 9 15,-1 3-6-15,0-4 13 0,1 4-11 0,-1-5-4 16,0 2 0-16,0 3-3 16,4-1 4-16,-6-2-2 0,2 2 6 0,0 0-16 0,-2-1 4 15,2-1-3-15,-1 1-2 0,-1-2-1 0,3 0-1 16,-3 1 0-16,0-2-5 15,0 1 4-15,3-2 1 0,-3 1-4 16,2-2 0-16,-2 0 2 0,2-1 1 0,1 0 3 16,0 2 4-16,-1-5-10 0,0 2 3 0,-2-6 0 15,2 7 1-15,-4-6-11 16,3 1 2-16,0 3-2 0,-3 5-6 0,2-4-5 0,-2-6 3 16,2 1 2-16,-2 0-3 0,0-2-12 0,0-1 10 15,0 0 8-15,1-3-6 16,1-1 4-16,0 2 3 0,-2-2-9 0,2-7 2 15,1-1-30-15,-1 0-17 16,0-5-21-16,1-1-32 0,1-4-36 0,-2-3-97 0,-2-1-369 16,2-1 170-16</inkml:trace>
  <inkml:trace contextRef="#ctx0" brushRef="#br0" timeOffset="-56269.2">28271 13822 1764 0,'26'-9'-4'0,"-14"7"40"0,-12 2-2 15,32-7 2-15,-13 2-4 16,3 1 2-16,-2 1 11 0,8-1 9 0,2 1 18 16,1-2 16-16,7 2 5 0,3-1 2 15,3 2 11-15,3 0 5 0,1-1 14 16,10 0 17-16,5 3 2 0,1-1 14 16,3-2-1-16,24 2-5 0,0 1-9 0,0-2-15 15,2 2-10-15,3-2-10 0,2 2-17 0,3 0-13 0,4 0-8 16,0-2-9-16,2 0-7 15,2 2-7-15,0 0-10 0,0 0-4 0,-2 0-6 16,0 0-7-16,0 2-12 16,-1-4-3-16,0 2-5 0,-5 2-4 0,-1-2-1 0,0 2 3 15,-7-2 3-15,-2 0 6 16,-2 4 2-16,-15-3 7 0,-11 2 5 0,0 1 8 16,-5-1-10-16,1-1-3 0,-13 2-4 0,1 0-19 0,-5-1-29 15,-8 1-33-15,-4-2-52 16,-3 4-66-16,-5-5-55 0,-5 2-115 0,-7-2-205 15,-10-1-358-15,0 0-322 16</inkml:trace>
  <inkml:trace contextRef="#ctx0" brushRef="#br0" timeOffset="-54790.54">25142 13093 2671 0,'0'0'-132'0,"0"0"19"0,0 0 17 0,0 0 8 16,0 0 19-16,0 0 14 15,0 0 22-15,0 0 9 0,0 0 18 16,0 0 12-16,-15-15 18 0,15 15 9 0,0 0 19 16,0 0 11-16,0 0 15 0,0 0 14 0,0 0 5 15,-19-2 9-15,19 2 5 16,0 0 1-16,0 0 0 0,0 0-8 0,0 0-9 16,0 0-8-16,0 0-11 0,0 0-7 0,0 0-15 0,0 0-12 15,0 0-3-15,0 0-9 16,0 0-1-16,0 0-2 0,0 0-6 0,0 0-2 15,0 0 0-15,0 0-5 16,0 0 6-16,0 0 10 0,0 0 1 0,0 0 2 0,0 0 2 16,0 0 5-16,0 0 3 15,0 0 0-15,5 42-2 0,-5-42 0 0,-11 11-2 16,11-11-4-16,0 0-6 16,-13 11-2-16,13-11-4 0,0 0-8 0,0 0-13 15,-16 3-7-15,16-3-6 0,0 0-3 0,0 0-4 0,0 0 6 16,0 0 8-16,0 0 4 15,0 0 3-15,4-39 4 0,-4 39 6 0,0 0 10 0,0 0 1 16,0 0 8-16,14-19 2 16,-14 19 7-16,0 0-2 0,0 0-1 0,13-3-3 15,-13 3-3-15,0 0-9 16,0 0-13-16,0 0-21 0,0 0-29 0,0 0-39 0,0 0-47 16,0 0-61-16,0 0-52 0,0 0-96 0,6 22-158 15,-6-22-409-15,0 0-291 16</inkml:trace>
  <inkml:trace contextRef="#ctx0" brushRef="#br0" timeOffset="-54258.9">25179 13064 2587 0,'0'0'-134'0,"0"0"28"15,0 0 24-15,0 0 11 0,0 0 11 0,0 0 5 16,0 0 9-16,0 0 8 16,0 0 7-16,0 0 9 0,-27-14 15 0,27 14 14 15,0 0 17-15,0 0 19 0,0 0-3 0,0 0 6 0,0 0 6 16,0 0 9-16,0 0-1 15,0 0-3-15,0 0-12 0,0 0 1 0,0 0-4 16,0 0-3-16,0 0 3 16,-25 19-3-16,25-19 3 0,0 0 9 0,-8 14-8 0,8-14 5 15,0 0-4-15,-11 10-5 16,11-10-3-16,0 0-2 0,0 0 3 0,0 0-7 16,-8 11-2-16,8-11 0 0,0 0-7 0,0 0-2 0,0 0-26 15,0 0-13-15,0 0-18 16,0 0-30-16,-9 12-28 0,9-12-21 0,0 0-34 15,0 0-62-15,0 0-130 16,0 0-298-16,-13 2 135 0</inkml:trace>
  <inkml:trace contextRef="#ctx0" brushRef="#br0" timeOffset="-43959.15">24507 13585 1717 0,'0'0'-80'15,"0"0"25"-15,0 0 33 0,0 0 14 0,0 0 9 0,0 0 6 16,0 0 13-16,0 0-3 16,0 0 1-16,0 0 7 0,0 0 10 0,0 0 10 15,0 0 1-15,0 0-2 16,0 0 8-16,0 0-13 0,0 0 5 0,0 0-6 16,0 0-3-16,20-23 8 0,-20 23 0 0,16-8-11 0,-16 8-4 15,16-10-11-15,-5 5-11 16,-11 5-6-16,25-16-6 0,-14 9-2 0,-1-1-14 15,4 1-6-15,-2-3 8 16,1 2-15-16,0 0-2 0,-1-3 1 0,1 2 7 0,-3-1 5 16,4 1 3-16,-2 1 1 15,-2-2-1-15,4 3 0 0,-4-3 2 0,4 3 1 16,-14 7-8-16,22-17-4 16,-11 9-6-16,1 1 8 0,-2-3-5 0,4 2-2 0,-3-2 3 15,-2 3 2-15,5-2 0 0,-4 2-2 0,1-4-4 16,-1 4 7-16,0-1 2 15,3-1-6-15,-6 1 1 0,3 1 1 0,-1-4-7 0,-1 6 1 16,1-3 1-16,1-1-5 16,-3 2-3-16,1-1 4 0,0-2-5 0,1 2 4 15,-2 1 11-15,2 1 7 16,-9 6 3-16,11-15 16 0,-2 10-1 0,-2-3 1 16,-1 0 8-16,3 2 7 0,-9 6 14 0,12-13-7 0,-12 13 10 15,15-13-3-15,-15 13 11 16,13-14-1-16,-13 14 6 0,10-11 15 0,-10 11-16 15,11-10-5-15,-11 10 0 16,7-10-2-16,-7 10-13 0,0 0-4 0,14-8-13 0,-14 8-5 16,0 0-15-16,8-11-5 15,-8 11-6-15,6-3-15 0,-6 3-22 0,0 0-49 16,0 0-241-16,0 0 112 0</inkml:trace>
  <inkml:trace contextRef="#ctx0" brushRef="#br0" timeOffset="-43449.09">24655 13540 984 0,'0'0'9'0,"0"0"31"0,0 0 20 15,0 0 2-15,0 0-6 16,0 0-1-16,0 0-3 0,0 0-4 0,0 0 0 16,0 0 5-16,0 0 1 0,0 0-12 0,21-13 0 15,-21 13 3-15,0 0 2 0,0 0 2 16,0 0 7-16,0 0 3 0,19 27 4 0,-19-27 1 15,5 15 3-15,-5-15-1 16,3 17-3-16,-3-17 0 0,0 17-12 0,0-17-11 16,0 18-1-16,0-18-19 15,0 0-32-15,-2 22-22 0,2-22-32 0,0 0-30 0,2 18-38 16,-2-18-88-16,0 0-362 0,-2 14 213 0</inkml:trace>
  <inkml:trace contextRef="#ctx0" brushRef="#br0" timeOffset="-43019.16">24782 13622 1622 0,'0'0'-35'16,"0"0"28"-16,0 0 7 0,0 0 7 0,4-21-7 0,-4 21 3 15,0 0 1-15,0 0 12 16,2-16-1-16,-2 16-1 0,0 0-4 0,6-19-7 0,-6 19 15 15,3-18-6-15,-3 18 14 16,4-17-9-16,-4 17 8 0,4-19-2 0,-4 19-9 16,5-17-1-16,-5 17 2 15,5-16-12-15,-5 16 2 0,5-13 8 16,-5 13 0-16,0 0-3 0,8-13 2 16,-8 13 4-16,0 0 11 0,0 0 1 0,20-3 18 0,-20 3-4 15,0 0-9-15,0 0-8 0,27 22-1 0,-20-15 3 0,-1 5-4 16,-6-12-4-16,13 21-3 15,-9-11 7-15,-4-10-12 0,8 18-3 0,-8-18 15 16,2 19-20-16,-2-19 5 16,-6 20-5-16,6-20 6 0,-13 15-3 0,5-8 4 15,8-7-12-15,-17 12 14 0,17-12-7 16,-19 8-3-16,19-8-9 0,-20 0 0 0,20 0-6 16,0 0 0-16,-24-12-1 0,24 12 0 0,-11-10-16 15,11 10-12-15,0 0 1 16,-7-14-30-16,7 14-15 0,0 0-48 0,0 0-97 0,0 0-288 15,11-19 301-15</inkml:trace>
  <inkml:trace contextRef="#ctx0" brushRef="#br0" timeOffset="-34198.96">30604 14611 1409 0,'0'0'-56'0,"0"0"13"0,0 0 6 0,0 0 9 15,0 0 4-15,0 0 0 16,0 0-1-16,0 0 6 0,0 0-1 0,0 0-4 16,0 0 1-16,0 0 2 0,0 0 1 0,0 0 6 15,0 0 3-15,0 0 15 0,0 0 1 16,0 0 15-16,0 0 6 0,0 0 1 0,0 0 6 15,0 0-3-15,0 0-9 16,0 0 7-16,0 0-3 0,0 0-6 0,0 0-5 16,0 0 3-16,0 0-10 0,0 0-9 15,0 0-10-15,0 0-30 0,0 0-45 0,0 0-89 16,0 0-146-16,0 0 102 16</inkml:trace>
  <inkml:trace contextRef="#ctx0" brushRef="#br0" timeOffset="-30419.11">30662 14571 950 0,'0'0'24'15,"0"0"-5"-15,0 0-12 16,0 0-3-16,0 0-4 0,0 0-2 0,0 0 8 0,0 0 4 16,0 0-3-16,0 0-7 0,0 0 2 15,0 0 2-15,12-11 3 0,-12 11 9 16,0 0 12-16,0 0 8 0,0 0-10 0,0 0-1 0,0 0-4 15,0 0-6-15,0 0 3 16,0 0 8-16,0 0 2 0,0 0-2 0,0 0 7 16,0 0-3-16,0 0 10 15,0 0 1-15,0 0 1 0,0 0 9 0,0 0-9 16,0 0 3-16,0 0 7 0,0 0-8 0,0 0-6 0,0 0 3 16,0 0-7-16,0 0-9 15,0 0 6-15,0 0-14 0,0 0-1 0,0 0 13 16,0 0-14-16,0 0 4 15,0 0-9-15,0 0 1 0,0 0-5 0,0 0-6 0,0 0 3 16,0 0 4-16,0 0-2 16,0 0-5-16,0 0 3 0,0 0-8 15,0 0 2-15,0 0 6 0,0 0-1 16,0 0 4-16,0 0-6 0,0 0 3 0,0 0 4 0,0 0-4 16,0 0-2-16,0 0-1 0,0 0-3 0,0 0-8 15,0 0-5 1,0 0-5-16,0 0-6 0,0 0-5 0,0 0 3 15,0 0 6-15,0 0 1 0,0 0-1 0,0 0 5 16,0 0-2-16,0 0 15 0,0 0-3 0,0 0 2 16,0 0 1-16,0 0 15 15,0 0-9-15,0 0 3 0,0 0-6 0,0 0 0 16,0 0 6-16,0 0-14 16,0 0-5-16,0 0-1 0,0 0-27 0,0 0-25 0,0 0-44 15,0 0-81-15,0 0-243 0,0 0 411 0</inkml:trace>
  <inkml:trace contextRef="#ctx0" brushRef="#br0" timeOffset="-27709.03">30704 14615 1162 0,'0'0'-18'0,"0"0"23"16,0 0 15-16,0 0 1 0,0 0 7 0,0 0 1 15,0 0-4-15,0 0 6 0,0 0-2 16,0 0-7-16,0 0-8 0,0 0 7 0,0 0-1 16,0 0-6-16,10-15-6 15,-10 15-4-15,0 0 1 0,0 0-7 0,0 0 6 16,15-10 6-16,-15 10-17 16,0 0 12-16,15-9 2 0,-15 9-2 0,11-6 2 0,-11 6 8 15,0 0 11-15,14-12-1 0,-14 12 10 0,10-7-15 16,-10 7-1-16,0 0-3 15,18-13-2-15,-18 13-4 0,10-7-5 0,-10 7 1 0,0 0 6 16,15-13-15-16,-15 13 1 16,9-8 0-16,-9 8-8 0,10-8 0 0,-10 8 7 15,11-12-10-15,-11 12 3 16,10-9 0-16,-10 9 1 0,10-14 3 0,-10 14-6 16,14-11 7-16,-14 11 2 0,10-11-1 0,-10 11 1 15,11-11 10-15,-11 11-4 0,13-14-3 16,-13 14-2-16,10-12 2 0,-10 12-1 0,11-14 1 15,-11 14 6-15,8-10-6 16,-8 10-3-16,10-12 0 0,-10 12 6 16,10-11-6-16,-10 11-1 0,6-12-1 0,-6 12-5 15,8-13 3-15,-8 13 6 0,8-11-1 0,-8 11 5 16,9-12-3-16,-9 12 5 0,7-14 5 0,-7 14 6 16,0 0-8-16,12-15 7 0,-12 15-8 15,8-10 4-15,-8 10 4 0,9-11-8 0,-9 11 0 16,8-11-1-16,-8 11-2 15,0 0-3-15,11-17 3 0,-11 17 1 0,7-10-4 16,-7 10-4-16,0 0 3 0,8-16 7 16,-8 16-7-16,4-15 5 0,-4 15-2 15,0 0-3-15,6-19 5 0,-6 19-3 16,6-14 3-16,-6 14 0 0,5-16-2 0,-5 16 3 16,5-15 9-16,-5 15-15 0,4-15 15 15,-4 15-3-15,4-15-2 0,-4 15-2 0,4-15-2 16,-4 15 17-16,4-18-16 0,-4 18 4 0,4-13-12 15,-4 13 1-15,4-16 1 16,-4 16-4-16,7-15 3 0,-7 15-7 0,4-15 6 16,-4 15-4-16,4-15-5 0,-4 15 20 15,5-19-7-15,-5 19 10 0,4-17-1 0,-4 17 4 16,2-19-3-16,-2 19 0 0,2-20 0 0,-2 20 0 16,2-16-3-16,-2 16-4 15,3-18-3-15,-3 18 7 0,0 0-5 0,2-23 4 0,-2 23-1 16,2-16 10-16,-2 16-7 15,0 0-4-15,2-20-9 0,-2 20 4 0,4-13-2 16,-4 13-3-16,0 0 14 16,2-19-13-16,-2 19 4 0,0 0 9 0,2-21-8 0,-2 21 3 15,0 0 2-15,2-18-4 16,-2 18 7-16,0 0-2 0,4-18-1 0,-4 18 5 16,0 0-5-16,2-19 9 0,-2 19 7 15,0 0-10-15,2-21 5 0,-2 21 6 0,2-14-4 16,-2 14-6-16,0 0-4 0,4-21 1 0,-4 21 2 15,0 0 2-15,0-17-10 16,0 17 7-16,0 0-12 0,0 0 4 0,0-21 7 16,0 21-4-16,0 0-5 0,0 0-5 15,0 0 4-15,0-19-1 0,0 19 9 0,0 0-4 16,0 0 0-16,-4-19 0 16,4 19-3-16,0 0 5 0,-2-17 1 0,2 17 3 15,0 0-1-15,-4-19 3 0,4 19 7 16,0 0-6-16,-6-21 2 0,6 21-4 15,-2-14 1-15,2 14 3 0,0 0-4 0,-6-22-4 0,6 22 8 16,-4-15-5-16,4 15 0 16,-5-14 9-16,5 14-8 0,0 0 3 0,-6-21-7 15,6 21 3-15,-7-11 0 0,7 11-12 16,0 0 10-16,-10-19-1 0,10 19-4 0,-7-14-7 16,7 14-1-16,-8-13-1 0,8 13-4 0,-8-15-6 15,8 15 9-15,-11-16 7 0,11 16 1 16,-11-15-11-16,11 15 11 0,-10-17-6 0,10 17 9 15,-10-16-4-15,10 16 12 16,-14-18 1-16,10 8 1 0,4 10 11 0,-14-21-2 16,9 12-3-16,5 9-1 0,-12-22-5 15,6 13 0-15,6 9 2 0,-12-19-4 16,12 19-2-16,-12-18-4 0,6 9-5 16,6 9 4-16,-11-14-4 0,2 4-16 0,9 10-1 15,-12-18-9-15,12 18-2 0,-15-16 2 0,7 9-6 0,8 7 11 16,-18-16-5-1,10 6 5-15,-2 3 1 0,10 7-13 0,-20-20-10 0,12 11 9 16,-2-1 1-16,-1 1 9 16,0 0 4-16,1-1 5 0,-1 0-3 0,1 1 11 0,-4-1 7 15,4 1-5 1,-2-1-19-16,-1 1 1 0,2-1-7 0,-1 0-10 0,-3 1-4 16,2-1 5-16,0-1-3 0,1 1 1 0,-3 1 5 15,2 0 0-15,1 1 3 0,-3-2-6 16,2 2 4-16,0-1-3 0,-1 1-10 0,-2 1 5 15,4-1-4-15,-5 1-10 16,4-1-6-16,-4 0-8 0,3 1 2 0,-4 0-10 16,2-1-10-16,-4-3-9 0,4 4-9 15,-1 0-6-15,-3-1 2 0,2 1 1 0,-4-3-204 16,4 2 99-16</inkml:trace>
  <inkml:trace contextRef="#ctx0" brushRef="#br0" timeOffset="-27629.12">30212 12678 818 0,'-23'-9'-27'0,"5"2"21"15,0 0-1-15,4 2-2 0,-2 0 0 0,4-1-2 16,-1 3-11-16,1-3-10 0,-4 2-3 15,2-1-7-15,-1-2-13 0,0 4-12 0,0-3-100 16,-1 2 55-16</inkml:trace>
  <inkml:trace contextRef="#ctx0" brushRef="#br0" timeOffset="-25464.32">29745 12540 449 0,'0'0'-4'0,"-22"-1"10"0,22 1-5 16,-16-3 5-16,16 3-4 0,-21-1-10 0,10 1-3 15,11 0 4-15,0 0-1 16,-29-2 14-16,29 2 3 0,-24 0 2 0,24 0 1 16,-21 2 3-16,21-2-8 15,-26 1 7-15,26-1-12 0,-23 3 13 0,23-3-6 16,-21 1-3-16,11 2-5 0,10-3 9 0,-22 3-6 0,22-3-4 16,-19 4 5-16,19-4 14 15,-21 2 5-15,21-2 12 0,-21 2 1 0,21-2 11 0,-22 3-2 16,22-3 5-1,-23 2 0-15,23-2 3 0,-21 4-11 0,21-4 0 0,-23 4-7 16,23-4-4-16,-22 4-8 16,22-4-4-16,-18 8-10 0,18-8 1 0,-22 5-4 15,22-5 5-15,-19 6 2 0,19-6 2 16,-16 9 3-16,16-9 13 0,-22 8 8 0,12-4-4 16,10-4 7-16,-19 10-5 0,19-10 6 0,-19 9-13 15,8-6 3-15,11-3 1 16,-19 10-11-16,19-10-2 0,-17 6-2 0,17-6 1 0,-19 8-9 15,19-8 5 1,-17 7-6-16,17-7 3 0,-21 8 2 0,10-4 1 0,11-4-2 16,-23 9-2-16,11-3-2 15,-3 0 6-15,2-2-1 0,13-4-6 0,-26 13 1 0,14-8-1 16,12-5-5-16,-21 10-3 16,7-5 3-16,14-5 8 0,-18 10-17 0,7-6 11 15,11-4 4-15,-21 7-1 0,21-7 6 0,-21 8 4 16,10-4 2-16,11-4-6 0,-21 9 8 15,21-9-4-15,-21 8 4 0,21-8-10 0,-19 7 2 16,8-3-2-16,11-4-3 16,-21 10 4-16,21-10-9 0,-24 9 3 0,13-1-4 15,-3-2 5-15,1 2 1 0,1-1 0 16,-1 3-3-16,0-3-8 0,1 2 15 0,0 0-13 16,-2 0-2-16,2 1 5 0,2 1-5 0,-4-1 3 15,4-1-3-15,-1 3 8 16,0-3-4-16,2 2-7 0,-1-1 5 0,0 2 1 0,1-1-6 15,2 0 3-15,-5 0 0 16,4 1-2-16,2 1 8 0,-3-2-12 0,1 3 5 16,0-2-4-16,-1 1 10 15,-1 1-10-15,3-1 5 0,-1 0-8 0,2 2 3 0,-4-1 2 16,4-1-3-16,0 2 4 0,-2-2 1 0,1 2 1 16,0-1 3-16,4-1-9 15,-4 1 6-15,7-14 4 0,-10 27-4 0,5-14 5 16,-1 0 1-16,2 2-6 15,4-15 3-15,-8 25-10 0,4-11 4 0,-3-1 3 0,2 0 1 16,5-13-1-16,-6 29 13 16,4-16-20-16,-2 0 6 0,4-13 5 0,-4 26-2 15,-1-12-5-15,5-14 4 16,-4 25-4-16,2-11 3 0,2-14-1 0,-2 25 5 0,0-10-4 16,0 0 0-16,2-15 0 0,-5 26 10 15,3-12-10-15,2-14-2 0,-4 26 5 16,4-10 1-16,0-16 2 0,0 28-6 0,0-11 6 0,0-17 10 15,0 30-8-15,0-15-4 16,2-1 16-16,-2-14-2 0,0 31-3 0,2-16 8 16,0 1-3-16,1-1 8 15,-3-15-13-15,2 28-1 0,-2-13-3 0,2 3 4 0,0-3 3 16,-2-15-4-16,0 28-3 0,2-13 2 0,-2-15-7 16,2 27 5-16,1-14 0 15,-3-13-4-15,1 31 4 0,1-18-4 0,-2-13-2 16,5 25 5-16,-3-10-1 0,0 0 3 15,-2-15-9-15,6 24 3 0,-4-11-3 0,2 1-1 16,-4-14 1-16,8 24-3 16,-4-12-3-16,-1-1 9 0,2 2 0 0,-5-13-8 15,10 25-2-15,-6-12 10 0,3-1 12 16,-4 2-14-16,5-4 11 0,-8-10-18 0,8 25 16 16,-2-13 11-16,1-1-5 0,-1 1 3 0,-6-12-1 15,12 20-5-15,-4-8-4 16,-2-1 7-16,-6-11-2 0,10 21 5 0,-5-11-3 0,2 1 3 15,-7-11 4-15,11 19 0 16,-4-12-3-16,-7-7 1 0,10 19-4 0,-4-6 3 16,1-4-2-16,1 1-4 15,-8-10-2-15,13 18 6 0,-6-7-11 0,-7-11 4 0,12 18-2 16,-4-7 2-16,-1-1-2 0,2-1 6 0,-4 2 10 16,4-2-2-16,0 0 2 15,-3-2 3-15,2 1-6 0,0 0-5 0,2-1-2 0,-4 2-2 16,3-2-1-1,3 1-3-15,-3-1 1 0,-1 0-3 0,1 0 0 0,3 1-2 16,-1 0 1-16,2-3-2 16,-1 3 5-16,-2-3 5 0,4 1-1 0,-2 2 7 15,1-3-3-15,-2 0 0 0,1 4 0 16,-1-4-5-16,1 1 5 0,-1-2-4 0,2 4 1 16,-1-3-8-16,1 0 4 0,2 0 0 15,-2 0-3-15,1 1 2 0,1-3-1 16,0 3-3-16,-1-1 2 0,2 0 5 0,-2-1-3 0,3 0 4 15,-2 0-2-15,2-1 4 16,-2 1 1-16,0-1-1 0,0-1 3 0,-15-2 1 16,34 6-5-16,-20-2 0 15,4-1-1-15,-18-3-1 0,26 5-4 0,-10-2 1 0,-16-3-2 16,27 2-1-16,-14 0-4 0,-13-2 1 0,25 3 4 16,-13 1-2-16,-12-4-4 15,26 2-2-15,-13-1 3 0,-13-1-2 16,28 2 0-16,-28-2-4 0,28 3 3 0,-16-2 3 15,-12-1-4-15,27 0-1 0,-27 0 4 0,30 2-4 16,-18-2 5-16,-12 0-4 16,28 0 0-16,-13 0 1 0,-15 0-2 0,25 0-3 0,-25 0 6 15,26 2-3-15,-26-2-2 16,25 0-3-16,-11 0-6 0,-14 0 3 0,26-2-1 16,-26 2-3-16,26-2 1 0,-11 2 1 0,-3 0 2 15,1-1 6-15,-13 1-6 0,23 0 5 16,-10-3 3-16,-13 3 2 0,25-2 4 0,-14 2-1 15,1-1 0-15,-12 1 0 16,24 0-4-16,-14-2 6 0,-10 2-6 0,24-4 1 16,-12 4 1-16,-12 0-6 0,24-3 3 15,-11 1 0-15,-1 2-3 0,-12 0 0 0,22-2 3 16,-10 2-1-16,-12 0 0 0,23-3-2 0,-12 3 8 16,-11 0-4-16,21-2 1 15,-21 2 0-15,20-3 2 0,-10 3-2 0,-10 0 1 0,19-3-3 16,-19 3 3-1,19-2 2-15,-19 2-5 0,17-3 2 0,-17 3-5 0,14-2 1 16,-5-2-2-16,-9 4-5 16,15-4 3-16,-15 4 0 0,14-7 0 0,-14 7 3 0,16-8-2 15,-8 6 3-15,-8 2 4 16,13-7 1-16,-13 7 4 0,14-8 1 0,-14 8-5 16,13-6 3-16,-13 6-4 0,13-6 0 0,-5 5 1 15,-8 1-7-15,13-6 1 0,-13 6-1 16,15-4 1-16,-15 4 3 0,12-4 0 0,-12 4-1 15,13-5-2-15,-13 5 1 16,17-4 1-16,-17 4-3 0,13-3 4 0,-13 3-1 0,16-3-2 16,-16 3 3-16,16-4 0 15,-16 4 3-15,14-1-5 0,-14 1 0 0,15-3 1 16,-15 3 1-16,13-4-3 0,-13 4 2 0,15-4 0 16,-15 4 3-16,12-3-6 0,-12 3 3 15,11-4 2-15,-11 4 2 0,0 0-1 16,17-6 3-16,-17 6-5 0,10-2 2 15,-10 2-2-15,0 0 1 0,16-8 0 0,-16 8 2 16,8-5-3-16,-8 5 2 0,0 0-2 16,13-7 1-16,-13 7 4 0,8-4-2 15,-8 4 5-15,0 0 5 0,13-6 2 16,-13 6-2-16,0 0-1 0,9-6 1 0,-9 6-4 16,0 0 2-16,0 0 4 0,0 0 1 0,12-4 6 0,-12 4 1 15,0 0-3-15,0 0 3 16,8-5-4-16,-8 5 0 0,0 0-1 0,0 0-6 15,0 0 1-15,0 0-3 16,0 0-7-16,16-3-3 0,-16 3-9 0,0 0-25 0,0 0-34 16,0 0-54-16,14-1-57 15,-14 1-60-15,0 0-145 0,0 0-581 0,6-7-408 16</inkml:trace>
  <inkml:trace contextRef="#ctx0" brushRef="#br0" timeOffset="-23899.17">25529 14295 2781 0,'0'0'-120'15,"0"0"42"-15,0 0 31 16,0 0 32-16,0 0 5 0,11-15 16 0,-11 15 24 16,0 0 19-16,0 0 22 15,0 0 10-15,0 0 6 0,0 0 4 0,0 0-5 0,0 0-8 16,0 0-4-16,0 0-1 0,0 0-5 0,0 0-6 16,0 0-6-16,0 47 0 15,0-47 6-15,0 0-1 0,-11 29 3 16,7-18-1-16,4-11 2 0,-12 25-5 0,7-12-2 15,-1 1-6-15,-1-1-6 0,1 2-2 0,6-15-5 16,-10 22-7-16,6-12-1 16,4-10-6-16,-7 18-4 0,7-18-2 0,-6 16-2 15,6-16-2-15,-4 13 0 0,4-13 2 16,0 0 2-16,-8 17 7 0,8-17 10 0,0 0 10 16,0 0 6-16,-2 19 3 0,2-19 2 0,0 0-4 15,0 0-1-15,10 15-2 16,-10-15 2-16,0 0-3 0,10 8-10 0,-10-8-3 0,0 0 0 15,16 5-3-15,-16-5 0 16,0 0-4-16,20 5 0 0,-20-5 18 0,16 3 7 16,-16-3-4-16,17 2-2 15,-17-2-6-15,22 4-2 0,-22-4-5 0,24 4-4 0,-24-4-3 16,24 3-3-16,-10-3-9 0,-14 0-9 0,23 2-23 16,-23-2-1-16,20 2-24 15,-6-2-31-15,-14 0-42 0,0 0-67 0,25 3-80 0,-25-3-123 16,8 0-214-16,-8 0 23 15,0 0-394-15,0 0-415 0</inkml:trace>
  <inkml:trace contextRef="#ctx0" brushRef="#br0" timeOffset="-21809.18">30676 14585 2810 0,'0'0'-150'15,"0"0"17"-15,0 0 20 0,0 0 7 0,0 0 10 0,0 0 10 16,0 0 9-16,0 0 8 15,0 0 8-15,0 0 1 0,0 0 8 0,0 0 8 16,0 0-1-16,0 0 12 16,0 0 3-16,0 0 0 0,0 0 7 0,0 0 0 0,0 0-1 15,0 0-6-15,0 0 1 16,0 0-10-16,0 0-9 0,0 0-15 0,0 0-20 16,0 0-48-16,0 0-241 0,0 0 119 0</inkml:trace>
  <inkml:trace contextRef="#ctx0" brushRef="#br0" timeOffset="-19569.2">30833 14454 1066 0,'0'0'-1'0,"0"0"2"16,0 0-1-16,0 0-9 0,0 0 2 0,0 0-3 15,0 0 4-15,0 0 12 0,0 0 10 0,0 0 8 16,0 0 8-16,0 0 14 15,-15-11 17-15,15 11 24 0,0 0 23 0,0 0 7 0,0 0 5 16,0 0-1-16,0 0-1 16,0 0-19-16,0 0-15 0,0 0-32 0,0 0-31 15,0 0-37-15,0 0-25 16,0 0-45-16,-11-11-33 0,11 11-61 0,0 0-376 0,0 0 256 16</inkml:trace>
  <inkml:trace contextRef="#ctx0" brushRef="#br0" timeOffset="-19069.08">30801 14427 1584 0,'0'0'3'15,"0"0"27"-15,0 0 13 0,0 0-6 16,0 0 24-16,0 0 21 0,0 0 10 16,0 0 31-16,0 0 5 0,0 0-3 15,0 0 2-15,0 0 3 0,0 0 0 0,0 0 1 16,0 0 4-16,0 0-4 0,0 0-8 0,0 0-10 0,0 0-11 16,0 0-10-16,0 0-7 15,0 0-8-15,0 0-7 0,0 0-5 0,0 0-4 16,0 0-1-16,0 0-1 15,0 0-5-15,0 0-5 0,36-14-6 0,-36 14-3 0,17-4-8 16,-17 4-4-16,22-5-3 16,-22 5-5-16,22-6-4 0,-9 2 0 0,2-1-4 15,-15 5 2-15,29-10-2 16,-13 6-3-16,-2 0 2 0,1-1-5 0,-15 5 3 0,27-10-2 16,-16 7 0-16,-11 3 0 0,19-6-4 0,-19 6 3 15,17-8-3-15,-17 8 0 16,0 0 3-16,17-5 2 0,-17 5 6 0,0 0 6 15,0 0 6-15,0 0 4 0,0 0 2 16,0 0 1-16,0 0 5 0,0 0-2 0,0 0-2 16,5 22-1-16,-5-22 0 15,0 0-2-15,0 0-2 0,-20 26-2 0,20-26 3 16,-12 15-3-16,12-15-2 0,-16 15 1 16,8-6 5-16,0 0 1 0,8-9 8 0,-17 21-7 15,9-10 29-15,-4-1-8 0,2 2-2 0,2-1-7 16,2 1 2-16,6-12 3 15,-16 21-3-15,10-10 2 0,0-2-5 0,6-9-3 0,-11 19-3 16,5-11-4-16,6-8-2 16,-9 18-4-16,9-18-13 0,-6 12-18 0,6-12-27 15,-4 13-48-15,4-13-73 16,0 0-115-16,-5 7-200 0,5-7-150 0,0 0 30 0,0 0-461 16,0 0-575-16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1:30:31.9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2469 3787 1285 0,'0'0'228'0,"0"0"-61"15,0 0-73-15,5-19-12 0,-5 19 23 0,0 0-6 16,0 0-17-16,4-15 5 0,-4 15-5 0,0 0 4 0,0 0 13 15,7-19-4-15,-7 19 13 16,0 0 2-16,4-16-8 0,-4 16-4 0,4-13-13 16,-4 13-7-16,6-13-8 15,-6 13-7-15,0 0-8 0,12-19-8 0,-12 19-6 0,12-16-2 16,-6 9-11-16,-6 7-2 0,17-16-5 0,-8 11-3 16,-9 5-4-16,23-12 2 15,-13 9-4-15,-10 3-2 0,22-6-3 0,-22 6 3 16,22 0-7-16,-22 0-1 0,24 9 1 15,-11-1-3-15,-3 0-2 0,3 5 4 0,-2 3-2 16,1 0 0-16,-2 4 0 16,0-3 5-16,0 4-4 0,-4-2 3 0,3 2-3 15,-5-2 2-15,0-2 1 0,0 0-2 16,-1 2 2-16,-6-1 1 0,3-18 3 0,-2 29-5 16,0-17 7-16,2-12 1 0,-10 25 9 0,5-15 6 15,5-10 7-15,-14 15 3 16,6-9 5-16,8-6 0 0,0 0 10 0,-28 0 2 0,28 0-1 15,-24-12-1-15,24 12-3 16,-21-17 0-16,9 6-4 0,-2-5-3 16,4 4-1-16,-2-6-6 0,3 3 3 15,0 1 1-15,1-1 3 0,4-1-2 0,-2 1-8 16,6 15-4-16,-3-28-10 0,6 13-14 0,-3 15-16 0,8-29-45 16,-2 16-72-16,2 1-79 15,0-1-84-15,0-1-164 0,-4 3-167 0,2 1-240 0,-6 10-220 16</inkml:trace>
  <inkml:trace contextRef="#ctx0" brushRef="#br0" timeOffset="849.99">1874 3772 2520 0,'-9'-12'-94'0,"9"12"27"15,0 0 19-15,0 0 19 0,0 0 23 16,0 0 11-16,-11-9 13 0,11 9 5 0,0 0 2 15,0 0 5-15,0 0-4 16,0 0 5-16,0 0 2 0,0 0 5 0,0 0-2 16,0 0 0-16,53 4-10 15,-37 1 7-15,4 0-9 0,-1-2 7 0,7 5-8 16,0-5-2-16,2 3-1 0,4-2 3 0,3 4-4 0,2-3 1 16,-1 1-5-16,-4-2 2 15,2-1-1-15,-3 2 3 0,1-2 2 0,-2-1-1 0,-1-2 1 16,-5 2 5-16,-2 0-9 15,0-2 0-15,-5 2 4 0,-17-2-1 0,32 3 9 16,-18-3 6-16,-14 0 2 16,22 3 5-16,-22-3-6 0,19 0-5 0,-19 0-1 0,0 0-4 15,19 0-9-15,-19 0-15 16,0 0-21-16,0 0-10 0,0 0 1 0,0 0-1 16,0 0-3-16,0 0 13 0,0 0-4 0,0 0 5 0,0 0-5 15,-27-39 9-15,27 39-1 16,-15-13 10-16,7 6-2 0,-4-3 8 0,12 10 7 15,-18-15 15-15,6 4 0 16,12 11 17-16,-16-18 16 0,9 11 13 0,7 7 1 0,-12-14-1 16,12 14 1-16,-13-15-3 15,13 15 1-15,-9-11-4 0,9 11-4 0,0 0-4 16,-8-14-7-16,8 14-5 0,0 0-1 16,0 0-9-16,0 0-3 0,0 0-4 0,0 0-2 15,0 0-1-15,0 0-3 0,0 0-3 16,0 0-2-16,42 28-1 0,-29-17-6 15,0-2-1-15,4 4-1 0,-7 1-1 0,2-1 0 16,-2-1-4-16,-2 3 5 0,0-2-4 16,-1 2 0-16,-3 0 0 0,-2 1 4 0,-2-16-1 15,0 30-2-15,-4-15 3 16,0 1-4-16,-4 0-36 0,1-3-61 0,-1-1-66 16,2 4-64-16,-4-5-80 0,2-1-148 0,0-1-451 0,2-1-292 15</inkml:trace>
  <inkml:trace contextRef="#ctx0" brushRef="#br0" timeOffset="1390.23">2822 3860 2586 0,'0'0'-101'0,"0"0"33"0,2-26 18 15,-2 26 8-15,0 0 7 16,0 0 21-16,0 0 19 0,0 0 9 0,0 0-1 15,0 0 14-15,0 0-4 16,0 0 1-16,0 0-6 0,0 0 19 0,0 0-22 0,0 0 5 16,0 0 4-16,0 0 3 15,0 0-9-15,0 0 10 0,0 0 5 0,24-3 2 16,-24 3-5-16,0 0 5 0,28 0-2 0,-28 0-1 0,27-2-2 16,-5 0-4-16,-1 0 0 15,7-2-3-15,2 3 1 0,1-2-5 16,3 0-6-16,0-1 0 0,2 2 1 15,-2 0-3-15,5-2 1 0,2 3 0 0,-5-2 1 0,2 0-4 16,-2 1 0-16,-2 0-3 16,-1 2 0-16,1-2-1 0,-4 2-2 0,-3-2 1 15,-3 2 1-15,0 0-1 16,-6 0-7-16,1 2 7 0,-19-2-2 0,30 0-1 0,-30 0-2 16,24 0 6-16,-24 0-5 0,21 0 0 0,-21 0 0 15,19 2-3-15,-19-2-5 16,0 0-29-16,23 0-65 0,-23 0-55 0,0 0-89 15,16-6-531-15,-16 6-77 0</inkml:trace>
  <inkml:trace contextRef="#ctx0" brushRef="#br0" timeOffset="1700.21">3731 3566 2245 0,'0'0'-50'0,"-2"-17"24"0,2 17 21 0,0 0 22 16,0-19 7-16,0 19 7 16,0 0 7-16,0 0-4 0,0 0 5 0,0 0 13 15,0 0 10-15,0 0 4 0,0 0 7 0,0 0 4 16,0 0-9-16,20 44 7 16,-14-21 7-16,-2 5-4 0,2 4-10 0,0 6-2 15,1-1-4-15,-1 1-11 0,-1 2 1 16,1 0-9-16,0-1-1 0,-1 2-8 0,1-2-1 15,-2 0-1-15,0-1-2 16,0-3-6-16,0-5-4 0,-2-2-2 0,1 2-11 0,2-8-31 16,-3-1-43-16,0-2-51 15,2-4-40-15,-2 0-64 0,-2-15-139 0,4 16-446 16,-4-16-120-16</inkml:trace>
  <inkml:trace contextRef="#ctx0" brushRef="#br0" timeOffset="2630.06">3751 3393 2298 0,'0'0'-98'0,"-10"-19"26"16,10 19 21-16,-4-11 26 16,4 11 17-16,0 0 22 0,0 0 1 0,-6-16 8 0,6 16 6 15,0 0 0-15,0 0-5 16,0 0 1-16,0 0-5 0,0 0 7 0,18-17-10 15,-18 17-3-15,0 0-2 16,29 0 0-16,-29 0 4 0,32 2-7 0,-12-2 6 16,2 0-1-16,4 2-5 15,5-2 8-15,5 0-15 0,2 0 4 0,9 0 7 16,3 0-5-16,10 0-8 0,1 0-29 0,2-2-15 0,2 2-24 16,0-2-14-16,3 0 0 15,-1 2 4-15,26-1 9 0,-4-2 8 0,-13 2-2 0,-5-2-11 16,16 2-5-16,-11-3-7 15,-13 2 10-15,2-1 22 0,-3-2 23 16,-3 2 16-16,1-1 23 0,-11 0 6 16,-3 2 10-16,-3-2 13 0,-3 1 9 0,-7 2 16 0,-3-1 16 15,-4-2-2-15,-6 4 5 16,2-1 24-16,-5-1 7 0,-17 2 0 0,30-2-11 16,-30 2-15-16,22-2-7 0,-22 2-6 0,20 4-12 15,-20-4-4-15,14 7-3 0,-14-7-1 16,11 16-8-16,-5-7-6 0,-2 4 1 0,3 1-7 15,-2 1 3-15,1 4-3 16,0 2-8-16,-2 0 8 0,2 2-9 16,0 1-3-16,1 3 0 0,0 7-30 15,-1 1 5-15,2 1 1 0,1 2 3 0,-1 1-3 0,5 6 6 16,-2-1-4-16,-1-1-2 0,2 1 6 0,0 1-2 16,0-2 2-16,1 1 5 15,-3-6-2-15,1 6 1 0,0 0-10 0,-3-6 7 16,2 0-2-16,0-2 3 0,-4 0-1 15,0 1-1-15,-2-3 1 0,2-2-2 0,-2-4 1 16,1-1-1-16,-1 0-2 16,-2-1 3-16,0-6-2 0,3 1 2 0,-5-4 1 0,2 2 9 15,-2-4 2-15,0-15 24 0,-9 31 9 0,3-18 10 16,-3-2 7-16,-1 1 0 16,-2-5 0-16,-4 1-4 0,-3-2-7 0,0 0-3 15,-4-3-9-15,-3 1-5 0,1-3-2 16,-5 2-4-16,0-3-3 0,-3 0-4 0,-1 0-7 15,0 0 3-15,-2 0-4 16,-6 0-3-16,-1 0-2 0,-1-3 1 0,-3 3 3 16,3 0-7-16,-1 0-1 0,1 0-2 15,-3 0 0-15,3 0 1 0,0 0-4 0,-1-1 1 16,3 2-1-16,-1-2 0 0,5 1-1 0,2 1 1 16,-5-1-3-16,-2 0-3 15,1-1 2-15,-3 1-7 0,3 0 2 0,0 0 2 0,-1-2-1 16,1 0 6-16,0 0-8 15,1 1 3-15,1-3 4 0,2 2-2 0,1-2-2 16,3 0-2-16,1 3 6 16,1-4-3-16,0 1 0 0,1 1 5 0,-1-1-5 0,0 0 0 15,2 0 1-15,3 0-2 0,-1 3 0 0,2-3 2 16,4 0 2-16,1 2-2 16,-1 0 1-16,4 1-5 0,18 1 2 0,-32-5-48 0,17 5-39 15,15 0-46-15,-23-1-46 16,12-2-51-16,11 3-114 0,-17-7-522 0,10 1-231 15</inkml:trace>
  <inkml:trace contextRef="#ctx0" brushRef="#br0" timeOffset="3229.83">4606 3791 2467 0,'10'-17'-137'0,"-1"6"22"16,-1-2 20-16,1 1 28 0,-9 12 29 0,12-20 38 16,-6 13 34-16,-6 7 18 0,12-16 17 0,-12 16 20 15,6-17 14-15,-6 17 7 0,4-12 2 16,-4 12-16-16,0 0-7 0,0 0-13 0,0 0-9 15,-12-24-10-15,12 24 1 16,0 0-9-16,-28-1-4 0,28 1-2 0,-30 5-5 16,11 1-1-16,0-1 6 0,-2 5-22 15,-1-2 0-15,-1 4 0 0,2 0 1 0,0 4-2 16,1-1 0-16,-2 5-1 0,3 2-2 0,4-1 0 16,-2 1-1-16,7 2 3 15,-2 0-5-15,4 0-1 0,2 0-3 0,4 1 0 0,4 2-6 16,0-5 0-1,6 3 3-15,2-2-5 0,4 0 1 0,5-2-2 0,2 0-9 16,2-4-5-16,-1-4-8 16,0 1-8-16,4-5-7 0,-3 1-2 0,-3-5 4 0,0-1 1 15,0-2 0-15,-4-2 9 0,-16 0 3 0,30-2 11 16,-15-3-3-16,-5-3 0 16,-10 8 6-16,14-18 0 0,-14 18 7 0,4-22-1 15,-4 22 7-15,-2-22 12 0,2 22 9 16,-10-26 3-16,10 26 3 0,-4-19-2 0,4 19 5 15,-6-17 7-15,6 17-1 16,0 0-4-16,-2-19-3 0,2 19-4 0,0 0 0 16,0 0 1-16,0 0-3 0,0 0-2 15,18-12-6-15,-18 12-3 0,20 0-11 0,-20 0-35 16,26 3-47-16,-26-3-47 16,33 1-54-16,-15-2-54 0,-2-2-121 0,-1 3-499 15,2-4-197-15</inkml:trace>
  <inkml:trace contextRef="#ctx0" brushRef="#br0" timeOffset="3429.86">5010 3802 2544 0,'0'0'-66'16,"-4"-15"28"-16,4 15 18 0,0 0 22 0,0 0 17 15,0 0 4-15,0 0 6 0,0 0-4 16,-43 33 4-16,35-20-1 0,2 2 3 0,-1-1-10 15,3 3 3-15,2 0-4 16,2 1-5-16,0 0-10 0,2 1-33 0,5 0-46 16,1 0-45-16,0-3-61 0,0-1-138 15,4-2-308-15,2-4 158 0</inkml:trace>
  <inkml:trace contextRef="#ctx0" brushRef="#br0" timeOffset="3730.03">5211 3867 1898 0,'0'0'31'0,"-6"-15"7"16,6 15-4-16,-11-13 11 0,11 13 18 0,-11-8 22 15,11 8 19-15,-16-4 6 0,16 4-15 16,0 0-2-16,0 0-9 0,-30 7-8 0,30-7 1 16,-11 12 1-16,11-12-13 0,-4 16-1 0,4-16-10 15,2 20-5-15,-2-20-10 16,9 25 2-16,-3-9-6 0,4-1-1 0,2 2-1 0,0-2-6 15,0 4-4-15,0-3-2 16,0 3-1-16,-4-4-2 0,3-2-4 0,-3 2 1 16,-1 0 1-16,-3-1 12 15,-4-14 10-15,0 27 1 0,0-27-6 0,-6 24-2 0,-1-12-15 16,7-12-27-16,-15 19-54 0,9-12-67 0,-2-1-76 16,8-6-144-16,-20 2-530 15,20-2-254-15</inkml:trace>
  <inkml:trace contextRef="#ctx0" brushRef="#br0" timeOffset="3929.93">5336 3839 2679 0,'0'0'-39'0,"21"0"14"0,-21 0 1 16,0 0 13-16,26 7 14 15,-26-7 16-15,14 14 16 0,-8-5 8 0,1 4-3 16,-1 1-7-16,-1 1-2 0,1 1-5 0,-2 0-1 0,0 1-4 15,-1 2-5-15,-1 0-10 16,-2 3-33-16,0 0-40 0,-2 3-62 0,-3-3-70 16,-1 3-170-16,0-1-290 15,-1-1 109-15</inkml:trace>
  <inkml:trace contextRef="#ctx0" brushRef="#br0" timeOffset="4410.6">5878 3772 1938 0,'0'0'-13'16,"0"0"18"-16,-19 2-3 0,19-2 20 15,0 0 27-15,0 0 14 0,0 0 11 0,0 0-3 16,0 0-6-16,0 0-10 16,0 0-7-16,0 0-4 0,0 0 3 0,53-9 4 15,-34 4-1-15,11 4 6 0,2-1 13 16,7-4 18-16,3 2 19 0,6-1 12 0,-2 1-10 16,7-2-10-16,0 1-9 15,-7 1-12-15,1-1-4 0,-3 4-12 0,1-3-8 16,-5 0-19-16,-6 2-36 0,-2 0-42 0,-3 0-46 0,-5 2-45 15,-1 0-44-15,-4-1-43 16,-19 1-91-16,21 0-493 0,-21 0-125 16</inkml:trace>
  <inkml:trace contextRef="#ctx0" brushRef="#br0" timeOffset="6409.97">6458 3778 2341 0,'0'0'-71'16,"-17"4"16"-16,17-4 10 0,0 0 23 0,0 0 10 15,-8 19 4-15,8-19 11 0,0 22 8 0,0-22-2 0,6 33 15 16,-2-14-12-16,0 4 2 16,3 3 8-16,-1 3-5 0,4 3 0 0,1 4-4 15,0 3 15-15,-1 6-15 16,3 1-3-16,-2 0 4 0,1 2-1 0,1-1-7 0,-2 3 4 15,-1-5-3-15,-1 2-8 16,-1 1 13-16,0 4 2 0,2-4-4 0,-4 1 1 16,0-1-5-16,2 1 9 15,-2 3-6-15,3-5-1 0,-3 1-2 0,3-2 5 0,-3-1 2 16,3-2-11-16,-3-3 4 0,2-1 3 0,-2 1-2 16,4-2-4-16,-2 1 2 15,0-3-1-15,-2-2 8 0,3 1-10 0,-2-9 4 0,-1 1-11 16,0-2 7-16,-2-3 1 15,1-3-2-15,-1-3 1 0,-2 2 5 0,0-6 5 16,-2-12 12-16,4 24 7 16,-4-24 14-16,-2 16 0 0,2-16-2 0,0 0-13 0,-13 13 9 15,13-13-1-15,-16 4 10 0,16-4 4 0,-26 0 4 16,26 0 10-16,-38-1 1 16,17-3-1-16,-7 2-6 15,0 0-8-15,-3-2-6 0,-3 3-5 0,-6-2-5 0,-2 2-4 16,-3-2-7-16,-1 2-23 0,-3-2-16 0,0 3-12 15,-11 0-2-15,2-1 1 16,-1 1-6-16,-3 0-1 0,-1 1-1 0,2-1-2 16,-6 0 3-16,2 0 3 0,-3 0 6 15,0 0 0-15,1 3 4 0,-1-3 2 16,0 0 4-16,0 0 5 0,1 1 3 0,1-1 1 0,1 0 2 16,-4 0 4-16,6 0 4 15,-3 0 5-15,3 0-2 0,-1-1 5 0,1 1 1 0,2-3-5 16,7 3 0-16,6 0 2 15,-3 0 0-15,5-1 8 0,1 1 9 16,1 1 12-16,6-2-7 0,1 1 8 16,2 0-5-16,-1-2-4 0,2 2-4 15,0-2-2-15,2 0-2 0,-1 2-6 0,1-1-1 16,0-2-2-16,3 2 5 0,-1-2-5 0,-2 3-3 16,5-1-2-16,-5-1-6 0,2 2 4 0,3-3-1 0,-3 3 3 15,2-1-4-15,3 1 0 16,-1-2-1-16,4 2 0 0,-4-1-4 0,2-2 4 15,-1 3-3-15,1-2 1 16,0 2-1-16,-4-2-8 0,-2 2-3 0,3-2-6 0,-1 0 5 16,3 2-3-16,-1-1 1 15,4 1 4-15,0 0-1 0,-1-2 3 0,1 2-1 16,2-2 0-16,-2 0 4 0,3 1-1 0,-2-2-2 16,21 3 1-16,-36-3 0 0,17 2 6 15,2-1-2-15,17 2 2 0,-30-4-3 16,30 4-2-16,-25-1 2 0,10-3 3 15,15 4-1-15,-24-4-1 0,24 4 2 0,-22-4-1 16,22 4 5-16,-20-6 4 0,20 6 15 16,-19-6 4-16,19 6 9 0,-16-9 2 0,16 9-2 15,-18-9-5-15,18 9 3 16,-14-12-5-16,14 12 3 0,-13-13-1 0,13 13-3 16,-17-9-4-16,17 9 1 0,-13-12 1 0,13 12 7 15,-10-14 1-15,10 14 1 0,-10-15 3 16,10 15 0-16,-9-17-1 0,9 17 1 0,-9-19-6 15,5 6-2-15,4 13-3 16,-6-20 2-16,6 20-7 0,-8-22 1 0,4 12-5 0,4 10 2 16,-10-17-5-16,10 17-2 15,-6-17-2-15,6 17-1 0,-8-15-1 0,8 15 1 16,-6-13 2-16,6 13 2 0,-7-16 0 0,7 16 4 0,-4-19 4 16,4 19-2-16,0-20 2 15,0 20-2-15,0-26-3 0,0 26-1 0,2-25-3 16,-2 8 3-16,2 2 0 15,-2 15 1-15,2-32-2 0,-2 13-4 0,2 0 1 0,-2 1-1 16,0 0 2-16,0-1 1 16,0-1-2-16,0 0-1 0,0-1-1 15,0 0 1-15,-2-2-1 0,0 0-1 0,2 2 1 0,-2-2-6 16,2 0 0-16,0 0 0 0,-4-1-2 16,2 3 2-16,2-2-2 0,-2-2 2 0,-1 0-5 15,3 2 2-15,0 3-2 16,0-4 2-16,-2 3-1 0,2 0-3 15,0 1 3-15,0-1-2 0,0 2 3 16,0-3-1-16,-2 4-1 0,2-1 1 0,-2 0 0 0,2 19-1 16,-2-37 1-16,0 22-2 15,-1-3-1-15,3 18 4 0,-2-28-2 0,2 28 0 16,-2-23 1-16,2 23 2 0,-2-20-4 16,2 20 0-16,-2-19 2 0,2 19 0 0,0 0-1 15,0-21 1-15,0 21 1 0,0 0-3 16,-2-19 2-16,2 19 0 0,0 0-2 15,0 0 3-15,-2-23-1 0,2 23-1 0,0 0 0 0,-4-21 6 16,4 21-5-16,-2-13 2 16,2 13 6-16,0 0 0 0,-4-20 4 0,4 20-1 15,0 0 2-15,-2-17-7 0,2 17 1 0,0 0-1 0,-4-17 4 16,4 17-5-16,0 0-3 16,0 0 1-16,-6-17-4 0,6 17-1 15,0 0-4-15,0 0 0 0,0 0 2 16,0 0 1-16,-4-17 0 0,4 17 0 0,0 0 5 0,0 0-3 15,0 0 1-15,0 0-2 16,0 0-1-16,0 0-2 0,0 0 1 0,0 0-2 16,0 0-1-16,0 0 2 15,0 0-1-15,0 0 1 0,0 0-4 0,0 0 4 0,0 0 0 16,0 0 0-16,-35 28 1 0,35-28-2 0,-13 14 1 16,6-5 2-16,7-9-1 15,-14 17 3-15,6-10-2 0,8-7 3 0,-16 18-3 16,8-10 2-16,8-8 0 0,-12 17 0 15,12-17 1-15,-14 13 1 0,8-5-1 0,6-8-5 16,-10 14 5-16,10-14-1 16,-9 11-2-16,9-11 3 0,-8 9 1 0,8-9-1 15,0 0-2-15,-13 14 1 0,13-14 0 16,-9 11 0-16,9-11 2 0,0 0-1 0,-8 11 1 16,8-11-1-16,0 0 2 0,-8 10-4 0,8-10 2 15,0 0 1-15,0 0 0 16,0 0 3-16,-8 11 0 0,8-11-4 0,0 0 2 0,0 0 1 15,0 0-1-15,0 0-1 16,0 0 7-16,-10 12-1 0,10-12-7 0,0 0-1 16,0 0 1-16,0 0 2 15,0 0-2-15,0 0-3 0,0 0-10 0,0 0-4 0,0 0-1 16,0 0-2-16,0 0-2 16,0 0 3-16,0 0 1 0,14-57-3 15,-10 45 2-15,2 0 0 0,-6 12 4 0,8-25 0 0,-2 11 3 0,1-2-2 16,-2 5 4-16,1-2 0 15,-6 13 4-15,12-23 4 0,-7 13 4 0,-5 10 3 16,8-17 4-16,-8 17-1 16,6-13-3-16,-6 13-4 0,0 0 4 0,11-14-2 0,-11 14 2 15,0 0-1-15,0 0 1 0,0 0-1 0,0 0 1 16,27 18-2-16,-27-18 2 16,14 13-3-16,-14-13 2 0,12 17 3 0,-4-6-1 15,1-1 0-15,-1 4-1 0,-1-3-1 16,4 1-1-16,-5 4-17 0,2-3-41 0,2 3-55 15,0 3-77-15,-2 0-67 16,-4-4-125-16,0 4-226 0,-2-1-309 0,-2 0-311 16</inkml:trace>
  <inkml:trace contextRef="#ctx0" brushRef="#br0" timeOffset="6700.3">2317 4719 2830 0,'0'0'-3'15,"-10"8"6"-15,10-8 2 0,0 0 11 16,0 0 4-16,0 0 15 0,0 0 15 0,0 0 1 15,0 0-4-15,0 0-7 16,0 0 1-16,44 4-8 0,-44-4-1 0,30-6-6 16,-30 6-3-16,33-6-30 0,-16 1-42 15,1 0-71-15,1-1-72 0,-2 1-154 0,-1-1-439 16,2-1-87-16</inkml:trace>
  <inkml:trace contextRef="#ctx0" brushRef="#br0" timeOffset="7070.32">2109 3565 2388 0,'0'0'14'15,"0"0"18"-15,0 0 15 0,-4-14 10 0,4 14 2 0,0 0 10 16,0 0-2-16,0 0 0 15,0 0-8-15,26-13-7 0,-26 13-4 0,21-8-10 16,-10 5-1-16,-11 3-3 16,29-9-5-16,-13 6 6 0,-2-1-25 0,-14 4-37 15,27-8-51-15,-16 7-61 0,-11 1-120 16,21-10-555-16,-15 3-133 0</inkml:trace>
  <inkml:trace contextRef="#ctx0" brushRef="#br0" timeOffset="7270.27">2144 3397 2676 0,'-17'-8'107'0,"17"8"-11"0,0 0-14 16,0 0-8-16,0 0-9 15,0 0-10-15,0 0-2 0,0 0-8 0,0 0 1 16,0 0 8-16,0 0 7 0,0 0-1 0,55 26-8 0,-47-14 0 16,-1 2-4-16,4-3-3 15,-3 4-7-15,-2 2 0 0,-2-2-16 16,0 4-48-16,-2 1-77 0,2 1-78 0,-4-1-100 15,3 2-231-15,-3 0-309 0,-3-1-146 0</inkml:trace>
  <inkml:trace contextRef="#ctx0" brushRef="#br0" timeOffset="9420.14">8976 3096 1545 0,'-12'-8'137'0,"12"8"-48"16,0 0-11-16,-19-8-35 0,19 8-10 0,-19-3-12 16,19 3 12-16,-21-2 13 15,21 2 13-15,-24 2 21 0,24-2-1 0,-26 1 5 0,26-1 3 16,-28 4 5-16,15-1 1 15,-4 3 3-15,0-1-7 0,3 2-10 0,-4 1-4 16,-1 4-4-16,-2 0-9 16,0 2-7-16,1 3-9 0,-4 2-2 0,0 2 0 15,1 0 3-15,1 1 5 0,0 2-3 16,0 2-1-16,5-2-5 0,0 0-2 0,2-3-3 16,5 2-6-16,4 0-7 0,-2-3-3 0,2-1 1 15,4-1-6-15,2-1-12 0,0-17-9 16,10 29-3-16,-4-16-3 0,4 0 1 0,3-3-4 15,0-3-1-15,4 1-4 16,3-1 2-16,2 0-6 0,-1-4-4 0,2-1-4 16,2 2-2-16,-1-4-7 0,-3 0 0 15,2-2 3-15,-4 0 2 0,1 0 11 0,-4-1 17 16,-16 3 14-16,30-10 17 0,-20 4 8 16,-10 6 8-16,18-13 2 0,-18 13-5 15,6-14-3-15,-6 14-4 0,-2-16-2 0,2 16-5 0,0 0-2 16,-15-24 1-1,4 16-1-15,11 8 5 0,-18-14 5 0,6 8-3 0,12 6 1 16,-20-11 0-16,20 11 7 16,-22-8 3-16,22 8 1 0,-21-8 3 0,21 8 11 0,-14-5 4 15,14 5 6-15,-16-5 6 16,16 5 1-16,0 0-3 0,0 0 1 0,0 0 0 16,-16-7-3-16,16 7-4 0,0 0-3 0,0 0-6 15,0 0-8-15,0 0-3 0,0 0-6 16,48-4-23-16,-48 4-20 0,32-2-26 0,-15 2-32 15,-17 0-37-15,32-1-42 16,-18 1-52-16,2 0-40 0,-2 0-39 0,-14 0-107 0,25 1-145 16,-15 3-375-16,-10-4-286 15</inkml:trace>
  <inkml:trace contextRef="#ctx0" brushRef="#br0" timeOffset="10369.99">8132 3760 2600 0,'0'0'-91'0,"0"0"17"0,0 0 12 0,0 0 4 0,0 0 5 15,0 0 5-15,0 0 3 16,0 0 1-16,0 0 9 0,0 0 5 0,0 0 3 15,0 0 1-15,0 0 10 16,0 0 40-16,0 0 11 0,0 0 29 0,0 0 19 0,0 0 15 16,0 0 1-16,0 0-9 15,0 0-2-15,0 0-11 0,0 0-8 0,0 0-6 16,0 0-6-16,0 0-16 0,49-10-4 0,-49 10-1 16,34-3 0-16,-8-2-10 0,3 2 1 15,3 2 1-15,4-3 6 0,6 2 10 0,5 0 11 16,1 0 8-1,9-2 11-15,3 3 6 0,1-1 8 0,2-2-2 0,3 2 3 16,-1-2-2-16,3 2-2 0,21-2-8 16,-14 1-4-16,-10 0-6 0,-1 0-1 0,-1 3-10 15,-4 0-6-15,1-1-7 0,-12 1-7 0,-1 1-21 16,-9 1-18-16,-4-2-20 0,-1 1-25 16,-3-1-30-16,-4 0-41 0,-3 3-47 15,-1-3-37-15,-4 1-47 0,-18-1-103 16,30 0-582-16,-21 0-346 0</inkml:trace>
  <inkml:trace contextRef="#ctx0" brushRef="#br0" timeOffset="10720.04">9297 3202 2718 0,'-4'-19'-58'0,"4"19"31"0,-5-15 9 0,5 15 0 0,0 0 17 16,-5-17 19-16,5 17 25 0,0 0 23 16,-4-16 10-16,4 16 0 0,0 0-2 0,0 0-2 15,0 0 12-15,0 0 5 16,0 0 1-16,0 0 10 0,0 0 3 0,-42 30-1 15,36-17-9-15,-3 0-8 0,3 4-7 16,0-2-9-16,2 3-6 0,-1 0-6 0,1 0-9 16,2 1-8-16,-1-2-10 15,3 2-21-15,0-19-26 0,5 33-36 0,-1-19-44 16,1 2-54-16,3-3-42 0,-2-1-41 0,-6-12-95 0,17 17-604 16,-9-12-343-16</inkml:trace>
  <inkml:trace contextRef="#ctx0" brushRef="#br0" timeOffset="11029.18">9400 3341 2794 0,'4'-14'-87'16,"-4"14"13"-16,0 0 12 0,0 0 12 0,0-20-10 0,0 20 10 16,0 0 21-16,0 0 12 0,0 0 40 0,-22-8 21 15,22 8 15-15,0 0 16 16,0 0 11-16,0 0 8 0,-34 14-1 0,34-14 2 15,-14 10-5-15,14-10-10 0,-10 11-6 16,10-11-9-16,-6 12-11 0,6-12-7 0,0 0-8 16,-3 20-12-16,3-20-17 15,0 0-15-15,15 23-12 0,-8-17-1 0,4 4 1 16,-1-1-2-16,0 0 1 0,1 1 5 0,-2-1-1 0,1 1 2 16,-2 0 4-16,-1 1 0 15,-7-11 0-15,8 18 3 0,-8-18 3 16,2 16-15-16,-2-16-29 0,0 0-40 15,-12 23-50-15,5-17-58 0,7-6-110 16,-14 10-464-16,6-7-59 0</inkml:trace>
  <inkml:trace contextRef="#ctx0" brushRef="#br0" timeOffset="11210.24">9513 3298 2544 0,'0'0'96'0,"14"-4"-7"0,-14 4-6 15,0 0-10-15,0 0-6 0,19 17 0 16,-19-17-10-16,4 19 2 0,-4-19-7 16,0 27-9-16,-2-12-1 0,2-15-4 15,-4 33-14-15,2-15-30 0,-2 1-44 0,0 1-48 16,-1 2-70-16,-3-1-108 0,2 2-564 0,-3 0-178 0</inkml:trace>
  <inkml:trace contextRef="#ctx0" brushRef="#br0" timeOffset="11709.97">8558 4045 2455 0,'0'0'-30'0,"0"-24"28"15,0 24 11-15,0 0 5 0,0 0 1 0,0 0 33 0,0 0 36 16,0 0 24-16,0 0 14 16,0 0 4-16,0 0 3 0,0 0-2 0,0 0 2 15,0 0 5-15,8 58 0 16,-6-41-4-16,-2 1-5 0,2 0-11 15,0 1-5-15,0 2-14 0,0 0-6 0,-2 0-13 16,5-1-3-16,-3 2-13 0,0-1-16 0,3 0-18 16,-3-2-19-16,-2 0-27 15,2-2-35-15,0-1-46 0,-2-16-65 0,2 28-57 0,-2-19-108 16,4 1-179-16,-4-10-437 0,0 14-372 0</inkml:trace>
  <inkml:trace contextRef="#ctx0" brushRef="#br0" timeOffset="11940.23">8774 4340 2781 0,'18'-6'-80'0,"-18"6"43"0,16-3 31 0,-16 3 15 15,0 0 22-15,25-4 16 16,-25 4 20-16,19-4 6 0,-19 4-2 0,23-4-6 0,-10 2-4 15,-13 2-14-15,27-6-16 16,-27 6-18-16,23-4-20 0,-23 4-27 0,22-4-36 16,-22 4-40-16,19-3-48 15,-19 3-76-15,11-8-103 0,-5 4-361 0,-6 4 51 0</inkml:trace>
  <inkml:trace contextRef="#ctx0" brushRef="#br0" timeOffset="12130.18">8918 4253 2229 0,'-15'-5'118'15,"15"5"16"-15,0 0-7 0,0 0 2 0,0 0 23 16,0 0 20-16,0 0 15 16,0 0-8-16,0 0-9 0,0 0-13 0,-2 29-13 0,2-29-17 15,0 0-12-15,10 34-11 0,-6-18-12 0,-1-1-15 16,1 0-9-16,0 0-23 16,0 2-26-16,0-1-29 0,0-1-34 0,-4-15-41 15,7 28-46-15,-4-15-50 0,1-1-45 16,-2 0-55-16,-2-12-126 0,4 17-550 0,-4-17-388 15</inkml:trace>
  <inkml:trace contextRef="#ctx0" brushRef="#br0" timeOffset="12659.89">9411 4088 2807 0,'0'0'-78'0,"6"-15"57"0,-6 15 15 0,6-14 17 0,-6 14 6 15,0 0 14-15,3-20 11 16,-3 20 16-16,0 0-3 0,0 0 8 0,-9-19 3 16,9 19 4-16,0 0 9 0,-19-5 11 0,19 5 8 15,0 0 6-15,-32 9-1 0,20-2-3 16,-3 1-3-16,0 1-10 0,0 5-6 0,1-1-6 15,-4 1-10-15,6 4-2 16,-3-1-10-16,4 2-6 0,3 1-2 0,-1 0-8 16,3 2-2-16,2-6-7 0,2 5-8 15,4-2-5-15,0 1-17 0,4-1-8 0,1 0-11 16,5 0-3-16,1-2-3 0,2-3-3 0,1 0 4 16,4-2-3-16,-1-2-10 15,0-1-7-15,0-3-14 0,-3-2 0 0,2-3-20 0,-4 1-5 16,-14-2-6-16,28-3 2 15,-13-3-18-15,-15 6 1 0,20-16 7 0,-16 7-8 16,-4 9 13-16,6-23 15 16,-6 23 19-16,-4-20 37 0,4 20 25 0,-10-19 24 0,10 19 27 15,-10-14 25-15,10 14 25 0,-10-8 10 0,10 8 9 16,0 0 0-16,-15-7-2 16,15 7 0-16,0 0-6 0,0 0-8 0,0 0-8 0,0 0-14 15,0 0-8-15,0 0-23 16,0 0-28-16,0 0-28 0,0 0-35 0,0 0-43 15,57 13-55-15,-57-13-63 16,28-1-67-16,-28 1-144 0,21-8-162 0,-11 4-272 0,-10 4-187 16</inkml:trace>
  <inkml:trace contextRef="#ctx0" brushRef="#br0" timeOffset="12890.19">9657 4165 2467 0,'6'-18'0'0,"-6"18"44"0,0 0 7 0,0 0 8 16,0 0 12-16,0 0 22 0,0 0 14 16,0 0 15-16,0 0 6 0,0 0-1 0,0 0 4 15,0 0-1-15,-30 42-3 0,26-29-3 0,0 2-8 16,4-15-16-16,-3 31-9 16,1-13-6-16,4-2-25 0,1 2-23 0,1-3-30 0,0 1-36 15,0-1-44-15,2 0-45 16,1-2-55-16,0 0-50 0,-7-13-89 0,16 18-171 15,-12-11-392-15,4-3-238 16</inkml:trace>
  <inkml:trace contextRef="#ctx0" brushRef="#br0" timeOffset="13170.19">9843 4197 2560 0,'2'-15'-49'0,"-2"15"31"0,0 0 6 0,0 0 34 16,0 0 22-16,0 0 23 15,-17-13 30-15,17 13 22 0,0 0 10 0,0 0 15 16,0 0 3-16,-32 18-3 0,32-18-1 16,-8 15-12-16,8-15-5 0,-2 19-15 0,2-19-8 15,0 24-12-15,0-24-11 0,8 24-16 0,0-12-15 16,-2 2-11-16,5-2-8 16,-2 2-8-16,4-1-2 0,-3 0-5 0,0 1-1 0,-1-1-3 15,0 0 3-15,-3-2-4 16,2 3 0-16,-8-14-4 0,4 22-7 0,-4-22-16 15,0 22-31-15,0-22-50 0,-6 19-73 16,0-12-69-16,-2 0-105 0,8-7-182 0,-14 13-391 16,8-9-321-16</inkml:trace>
  <inkml:trace contextRef="#ctx0" brushRef="#br0" timeOffset="13399.79">10016 4212 2825 0,'0'0'28'0,"0"0"33"0,0 0 14 15,0 0 7-15,26 12 2 16,-26-12 0-16,8 15 2 0,-8-15-5 0,7 21-3 0,-3-10-7 16,-2 4-7-16,0 1-7 0,-2-16-11 0,0 32-1 15,0-16-8-15,-2 3-18 16,0-5-36-16,-2 4-53 0,-1 1-74 0,1-5-72 0,-2 2-134 15,-1 0-567-15,-1-3-314 16</inkml:trace>
  <inkml:trace contextRef="#ctx0" brushRef="#br0" timeOffset="19159.86">12320 3834 2720 0,'0'-24'-63'0,"0"24"24"0,0 0 21 0,0 0 21 0,0 0 27 15,2-21 19-15,-2 21 20 16,0 0 15-16,0 0 15 0,0 0 8 0,2-15 6 0,-2 15 1 16,0 0 5-16,0 0 3 15,0 0-1-15,0 0 1 0,0 0-4 0,0 0-3 16,0 0-9-16,0 0-3 0,-9-15-15 0,9 15-9 16,0 0-8-16,0 0-3 0,0 0 1 15,0 0 8-15,0 0 10 0,0 0-5 0,0 0 3 16,0 0-25-16,0 0-4 15,0 0 0-15,7 51 4 0,-7-51-1 0,3 23 0 0,1-10-3 16,0 3 2-16,-1-1-8 16,-2 0-3-16,3 2-4 0,-2-2-3 0,2 3-3 15,-2-3-4-15,0 4-3 0,3-4-4 0,-5-15-2 16,4 29-2-16,-2-16-1 0,-2-13-2 16,4 23-2-16,-2-12-2 0,-2-11-3 0,4 17 4 15,-4-17-13-15,2 16-14 16,-2-16-11-16,5 15-21 0,-5-15-24 0,2 9-32 0,-2-9-56 15,0 0-74-15,0 14-66 16,0-14-129-16,0 0-166 0,0 0-14 16,0 0-377-16,0 0-440 0</inkml:trace>
  <inkml:trace contextRef="#ctx0" brushRef="#br0" timeOffset="19519.84">12630 3972 2919 0,'0'0'-97'0,"0"0"20"0,0 0 18 15,0 0 15-15,0 0 26 16,0 0 34-16,0 0 24 0,0 0 38 0,0 0 20 15,0 0 12-15,0 0 2 0,0 0 5 16,11-13 1-16,-11 13 3 0,0 0-5 0,0 0-3 16,0 0-9-16,0 0-8 15,20-4-8-15,-20 4-10 0,0 0-8 0,23-2-4 0,-23 2-10 16,21-2-1-16,-21 2-8 0,23-1-8 0,-23 1-4 16,25-3-13-16,-11 3-15 15,0-1-21-15,-14 1-29 0,24-3-36 0,-24 3-50 16,20-1-52-16,-10-2-44 0,-10 3-87 15,13-1-170-15,-13 1-418 0,0 0-283 0</inkml:trace>
  <inkml:trace contextRef="#ctx0" brushRef="#br0" timeOffset="19850">12755 3850 2692 0,'0'0'-21'0,"0"0"45"0,0 0 20 16,0 0 23-16,-10-9 25 0,10 9 22 15,0 0 11-15,0 0 11 0,0 0-3 0,0 0-2 16,0 0-10-16,0 0-1 0,0 0 11 0,0 0 6 16,0 0-4-16,0 0 0 15,0 0-23-15,0 0-3 0,0 0-9 0,-5 43-1 0,5-43-14 16,0 25-6-16,0-11-7 15,-2 2-4-15,2-16-4 0,2 33-10 0,-2-16-4 16,0 0-3-16,1 1-5 0,1-1-8 16,0-2-11-16,0 2-14 0,-2-17-14 0,2 29-15 15,0-17-24-15,0-2-32 16,-2-10-43-16,2 19-62 0,1-9-59 0,-3-10-48 0,2 13-96 16,-2-13-118-16,7 10-75 0,-7-10-295 0,0 0-243 15</inkml:trace>
  <inkml:trace contextRef="#ctx0" brushRef="#br0" timeOffset="20469.89">13221 3602 2541 0,'0'0'-86'16,"9"-13"28"-16,-9 13 20 16,0 0 23-16,7-17 25 0,-7 17 24 0,0 0 1 15,0 0 17-15,0 0 0 0,0 0 17 0,0 0 11 16,0 0 6-16,-14-23 13 0,14 23 11 16,0 0 5-16,-18-2 1 0,18 2 8 0,0 0-6 15,0 0-3-15,-38 16-8 16,26-9-6-16,0 1-3 0,-1 3-8 0,-2 2-9 15,1 2 15-15,1 5-8 0,0-4-11 16,3 4-6-16,0 2-3 0,-1 0-2 0,5 0-9 16,-2 2-7-16,3-2-1 15,3 3-8-15,0-4-4 0,2 0-4 0,0-2-7 16,4 2-1-16,1 2-3 0,3-2-11 0,2-2-11 0,3-2-16 16,1 0-10-16,4-1-13 15,-2-4-9-15,3-2-13 0,0 0-8 0,3-2-3 16,-4-3-1-16,2-2-6 0,-4 0 6 15,-16-3 3-15,38 0 4 0,-38 0 2 0,25-6 5 16,-11 1 4-16,-4-3 3 16,-10 8 3-16,14-16 6 0,-14 16 3 0,3-16 4 15,-3 16 11-15,0-20 2 0,0 20 8 0,-8-20 15 0,8 20 6 16,-9-18 13-16,9 18 9 16,-8-13 11-16,8 13 7 0,-7-13 4 0,7 13 1 15,0 0 8-15,-9-14 0 16,9 14-6-16,0 0 0 0,0 0 1 0,0 0-3 0,0 0 0 15,0 0-4-15,0 0 0 16,0 0-4-16,0 0-1 0,0 0-5 0,24-11-2 16,-24 11-6-16,23 2-7 15,-23-2-20-15,29-2-25 0,-29 2-36 0,32-1-47 0,-17-2-60 16,5 3-52-16,-5-4-106 0,4 0-190 0,-3 1-451 16,-5 1-405-16</inkml:trace>
  <inkml:trace contextRef="#ctx0" brushRef="#br0" timeOffset="20730.03">13609 3742 2885 0,'0'0'-34'16,"0"0"38"-16,0 0 12 0,-2-19 1 0,2 19 4 15,0 0 12-15,0 0 39 0,0 0 31 16,0 0 7-16,0 0 11 0,0 0 5 0,0 0-6 15,-35 28-3-15,35-28-4 16,-12 27-9-16,9-12-6 0,1 0-8 0,0 2-8 16,0 3-10-16,2-3-9 0,2 2-5 15,0 0-12-15,3-1-16 0,-1 0-22 0,4 1-31 16,0 0-38-16,-3-4-53 0,9 2-61 0,-1-2-62 16,-3-3-102-16,2 0-197 0,1-5-370 15,-2 0-300-15</inkml:trace>
  <inkml:trace contextRef="#ctx0" brushRef="#br0" timeOffset="21079.98">13840 3801 2800 0,'0'0'-7'0,"-6"-12"14"0,6 12 2 0,-7-11-1 15,7 11 5-15,0 0 10 16,-13-8 13-16,13 8 13 0,0 0 12 0,0 0 8 15,0 0 2-15,0 0 5 16,-34 9 11-16,34-9 14 0,-11 12 9 0,11-12 1 0,-9 15-1 16,9-15-9-1,-6 17-13-15,6-17-8 0,-8 19-8 0,8-19-9 0,-2 21-7 16,2-21-7-16,4 19-19 0,-4-19-13 0,8 18-17 0,0-7-14 16,-8-11-13-16,14 19-9 15,-3-10 0-15,2 2 4 0,-4-2 2 0,3-2 2 16,-1 1 0-16,-11-8 3 15,16 17 9-15,-12-10 16 0,-4-7 6 0,9 16 11 0,-9-16 0 16,0 15 1-16,0-15-4 16,-9 13-1-16,9-13-17 0,0 0-35 0,-16 18-48 15,16-18-67-15,-13 9-58 0,9-7-92 0,4-2-157 0,0 0-407 16,-14 4-228-16</inkml:trace>
  <inkml:trace contextRef="#ctx0" brushRef="#br0" timeOffset="21309.78">14020 3785 2545 0,'0'0'0'0,"0"0"21"0,0 0 9 0,0 0 3 0,0 0 18 16,0 0 24-16,21 23 18 15,-21-23 15-15,4 19 4 0,-2-4-7 16,-2-15-5-16,5 29-9 0,-1-13-8 0,1 0-10 15,0-1-2-15,-3 3-8 0,0-3-2 0,0 0-9 16,0 1-9-16,-2-16-25 16,0 26-49-16,0-26-54 0,-2 23-66 0,2-12-59 15,-2-1-120-15,2-10-585 0,-2 17-313 0</inkml:trace>
  <inkml:trace contextRef="#ctx0" brushRef="#br0" timeOffset="21550.11">14288 3979 2796 0,'0'0'50'0,"18"-10"36"0,-18 10 3 16,0 0 0-16,0 0 6 15,0 0-6-15,15-6-8 0,-15 6-10 0,14-6-9 0,-14 6-21 16,18-4-23-16,-18 4-21 15,29-7-20-15,-14 3-17 0,2 0-14 16,0 0-18-16,-3 0-32 0,-1 2-30 16,-1 1-35-16,-12 1-51 0,21-6-99 0,-13 3-436 0,-8 3-41 15</inkml:trace>
  <inkml:trace contextRef="#ctx0" brushRef="#br0" timeOffset="21769.87">14297 3909 2376 0,'0'0'68'16,"0"0"24"-16,-16 2 9 0,16-2 20 0,0 0 16 15,0 0 20-15,0 0 18 0,0 0 1 0,0 0-15 16,0 0-19-16,0 0-15 0,0 0-15 0,0 0-17 16,0 0-10-16,0 0-17 0,0 0-32 15,0 0-39-15,49-19-50 0,-37 14-58 0,-12 5-59 16,21-8-52-16,-10 4-58 15,-3-2-147-15,1 0-473 0,-9 6-285 0</inkml:trace>
  <inkml:trace contextRef="#ctx0" brushRef="#br0" timeOffset="22080.29">14587 3772 2574 0,'23'-7'-102'0,"-23"7"26"0,0 0 27 0,0 0 20 0,21-5 18 16,-21 5 17-16,0 0 14 15,0 0 12-15,21 6 6 0,-21-6 11 0,0 0-2 16,20 10 14-16,-20-10 8 0,11 8 13 16,-11-8 13-16,7 11 14 0,-7-11 10 0,7 13-2 15,-7-13 5-15,0 0 5 0,0 17 5 0,0-17-5 16,0 0 13-16,-12 17-4 15,12-17-6-15,-13 8-13 0,13-8-8 16,0 0 1-16,-21 6-18 0,21-6-10 0,0 0-2 16,0 0-30-16,0 0-27 0,-26-25-39 0,26 25-43 15,-4-17-51-15,4 17-69 16,-3-16-72-16,3 7-189 0,0 9-168 0,-2-15-318 0,2 15-335 16</inkml:trace>
  <inkml:trace contextRef="#ctx0" brushRef="#br0" timeOffset="25180.32">17460 3498 2737 0,'0'0'-125'0,"0"0"12"16,4-20 14-16,-4 20 14 0,4-15 13 0,-4 15 35 15,6-19 20-15,-6 19 17 0,7-17 23 16,0 7 13-16,-7 10 12 0,10-16 0 0,-10 16 2 16,13-16 5-16,-5 9 1 15,-8 7-2-15,19-15-1 0,-6 7-2 0,-3 2-7 16,-10 6-3-16,22-8-5 0,-10 5-6 0,-12 3-4 0,26-2 0 16,-26 2-1-16,29 5-4 15,-13 0-4-15,-2 2-2 0,-2 0-1 0,4 5-3 16,-6 0 0-16,3-1 1 15,-5 4-4-15,0-2 2 0,-1 1 3 16,-4 1 2-16,1-2 1 0,-4-13 3 16,-2 26 8-16,2-26 6 0,-9 20 9 0,4-8-1 0,-3-1 1 15,-2-2 6-15,10-9-1 0,-21 14 3 16,12-8 3-16,9-6 8 0,-21 7-2 0,21-7 4 16,-22 4-12-16,22-4-1 0,-20-4-4 0,20 4-4 15,-20-10-2-15,20 10 4 16,-17-14-5-16,9 4-3 0,8 10-8 0,-12-21-12 15,7 9-17-15,5 12-24 0,-9-21-28 16,9 21-47-16,-2-19-50 0,2 19-51 0,-4-19-89 16,2 12-198-16,2 7-348 15,0 0-173-15</inkml:trace>
  <inkml:trace contextRef="#ctx0" brushRef="#br0" timeOffset="26080.2">16850 3546 2387 0,'0'0'-97'0,"0"0"27"15,-16-7 23-15,16 7 25 0,0 0 24 0,0 0 23 16,0 0 28-16,0 0 12 16,0 0 18-16,0 0 4 0,0 0 4 0,0 0-6 0,0 0 0 15,0 0 1-15,0 0-10 16,0 0-9-16,0 0-10 0,0 0-5 0,0 0-5 16,0 0-4-16,46-12-5 0,-46 12-5 0,34-4-7 15,-15 4-3-15,1 0-7 16,6 0-5-16,0-3-8 0,3 6-6 0,3-3-2 15,0 0-13-15,-3 0-8 0,3 1-7 16,0-1 11-16,0 3-5 0,-1-3 0 0,-1 1 2 0,-4-1 6 16,-1 0-5-16,-1 2 5 15,-2-2-3-15,0 0 11 0,-3 0-4 0,0 2 3 16,-19-2-7-16,25 0-3 0,-25 0-5 0,22 0 3 16,-22 0-7-16,0 0-10 0,16 0-2 15,-16 0-29-15,0 0-19 0,0 0-9 0,0 0-2 16,0 0-5-16,0 0 3 15,0 0 8-15,0 0 8 0,0 0 14 0,0 0 16 16,-44-17 9-16,44 17 15 0,-17-6 15 16,8 2 2-16,9 4 6 0,-16-9 6 0,7 4 0 15,1-2-2-15,8 7-1 0,-20-15 8 0,20 15 8 16,-16-17-1-16,8 7 31 16,8 10 6-16,-16-15 22 0,10 8 10 0,6 7 15 0,-13-14 3 15,13 14 17-15,-12-11 2 16,12 11 8-16,-9-10 2 0,9 10-3 0,0 0 0 15,-11-13-6-15,11 13-9 16,-4-6-6-16,4 6-13 0,0 0-9 0,0 0-6 0,0 0-9 16,0 0-6-16,0 0-7 15,0 0-4-15,0 0-7 0,0 0-8 0,0 0-5 16,0 0-9-16,43 25-9 0,-33-18-10 0,2 3-9 0,4-3-1 16,-4 3-7-16,3-2-7 15,0 3-3-15,0-3 6 0,-1 3-2 0,2-3-3 16,-4 2 5-16,-2 1-2 15,2-1 6-15,-4 1 3 0,-8-11 5 0,8 21 19 0,-6-8-4 16,-2-13 10-16,-6 27-5 16,2-14-2-16,-4 2 0 0,-1 4 3 0,-4 1-14 15,3-4-28-15,-5 2-58 0,4 2-43 0,-1-6-52 16,-1-2-96-16,7 1-573 0,-3 0-205 16</inkml:trace>
  <inkml:trace contextRef="#ctx0" brushRef="#br0" timeOffset="26620.09">17722 3623 2458 0,'-4'-18'-56'0,"4"18"39"0,0 0-3 0,0 0 11 15,0 0 6-15,0 0-9 16,-2-20 12-16,2 20 10 0,0 0 15 0,0 0 2 16,0 0 7-16,0 0-5 15,0 0-8-15,0 0 7 0,-4 57 11 0,2-36-2 0,0 4-5 16,0 2-4-16,-3 4-2 0,1 2-1 0,-3 3 2 16,3 2-10-16,2 4 2 15,-4-3-7-15,4 5 2 0,0-2-2 0,-2 1-5 0,4 1-5 16,-2 0 3-16,0 0 5 15,0 0-4-15,-1-2-3 0,0 1 3 0,3-1-6 16,0-2 7-16,0 2-3 16,0-2-1-16,0 3 4 0,0-4-1 0,3 0-3 0,-3-2 4 15,0 2-4-15,0-5 1 16,0-2-2-16,0-1 4 0,0-1-5 0,0-1-14 16,0-6-16-16,0-1-24 0,0-2-27 0,0-1-23 15,0-2-39-15,0-6-68 0,0-11-117 16,-3 23-288-16,1-16 170 0</inkml:trace>
  <inkml:trace contextRef="#ctx0" brushRef="#br0" timeOffset="27309.93">17741 3784 1682 0,'0'0'-80'0,"4"-10"28"16,-4 10 10-16,0 0 11 0,5-14 9 0,-5 14-15 0,0 0 18 16,0-14 16-16,0 14 21 15,0 0 25-15,0 0 13 0,0 0 23 0,0 0 23 16,0 0 3-16,0 0 10 0,0 0 24 0,-13-22 8 16,13 22-3-16,0 0-7 0,0 0-15 15,0 0-11-15,-31 23-16 0,22-11-5 0,-2-3-6 16,1 2-8-16,-2 3-3 15,-2 1-1-15,2 0-5 0,-1 1-5 0,2-3 0 16,1 1-1-16,-1-1-5 0,1 0-5 16,-1-2-3-16,2 1-6 0,1-3-6 0,0 1-3 15,2-1-1-15,-1-2 1 0,0 0-5 16,7-7-7-16,-8 9-3 0,8-9-8 16,0 0-6-16,0 0-5 0,0 0-1 0,0 0-1 0,0 0 1 15,0 0 1-15,0 0 1 16,0 0-2-16,6-59-3 0,-1 41 2 0,1-2 8 15,1-1 4-15,-3-2 5 0,2 0 3 16,0 3 4-16,0-3 9 0,1 6 7 0,0-2 4 16,1 3-2-16,-2 1 3 15,3 0-2-15,-1 1-1 0,-1 3 1 0,1 0-2 16,-8 11 6-16,17-20 4 0,-11 14 1 0,-6 6 9 0,16-7 1 16,-16 7 0-16,0 0-4 15,0 0-1-15,26 13-7 0,-17-1-7 0,-2 1-2 16,1 1-1-16,0-1-5 15,1 2-8-15,1-1-13 0,-1 1-21 0,2 0-28 16,-1 0-30-16,-2-2-32 0,1 1-39 16,2-3-49-16,-3 1-42 0,0-1-56 0,-1-4-120 15,-3-1-131-15,2 2-351 0,-6-8-260 0</inkml:trace>
  <inkml:trace contextRef="#ctx0" brushRef="#br0" timeOffset="27740.14">17818 3471 2550 0,'0'0'-95'0,"0"0"25"15,0 0 18-15,0 0 18 0,0 0 9 0,0 0 2 16,0 0 12-16,0 0 19 0,0 0 0 16,0 0 4-16,0 0 4 0,0 0-7 0,0 0 3 15,0 0-10-15,0 0 2 16,66-6 4-16,-46 6 0 0,4 0-4 0,5-2 6 0,3-1-10 15,4 3 15-15,7-3 17 16,1 2 18-16,5-2 15 0,-1 2 19 0,1-2-3 16,8 2 0-16,-9-1-11 15,4 0-11-15,-3 0-2 0,-3 2-20 0,-2 0-23 0,-1 0-25 16,-7 0-33-16,-5-1-34 0,-3 1-36 0,-3 0-23 16,-4 0-24-16,-2 0-47 15,-3 0-79-15,-4 0-330 0,-12 0 166 0</inkml:trace>
  <inkml:trace contextRef="#ctx0" brushRef="#br0" timeOffset="28019.83">18876 3130 1818 0,'0'0'14'0,"6"-16"18"15,-6 16 2-15,6-12-2 16,-6 12-9-16,0 0 7 0,0 0 4 0,8-14 15 0,-8 14 14 15,0 0 25-15,0 0-1 16,0 0-6-16,0 0 0 0,4 46-11 0,-4-27-3 16,0 3 1-16,0 7-2 15,0 0-6-15,0 0 1 0,2 3-14 0,-2 1-1 0,2 5-2 16,-2-6-11-16,0 0 4 0,2 8 9 0,0-2-4 16,-2 2-4-16,2-2-5 15,-2-2-1-15,2-4-6 0,-2-1-21 0,0 0-21 16,0-3-39-16,0-3-36 0,2-2-44 15,-2-4-46-15,-2-2-95 0,2 1-509 0,0-6-85 16</inkml:trace>
  <inkml:trace contextRef="#ctx0" brushRef="#br0" timeOffset="28889.85">18821 3053 2254 0,'0'0'-81'0,"0"0"20"0,4-15 14 0,-4 15 7 16,0 0 5-16,13-9 7 15,-13 9 6-15,15-6 9 0,-15 6 7 0,21-6 4 0,-21 6-3 16,30-3 12-16,-10-1-7 15,2 2-2-15,1 0 4 0,7 0 2 16,0 0 0-16,3 1 12 0,5 1 3 16,5 0-3-16,3 0-8 0,3 0 7 0,1 0-8 15,10 1-8-15,-1-1-12 0,5 0-8 16,-1 2-11-16,3 0-13 0,0-2-7 0,4 2-8 16,-1-2-6-16,20 2-2 0,-13-2 0 0,-13 0-10 15,0 1 19-15,-3-1 6 16,-9 0 12-16,-2-1 18 0,-3 1 23 0,2 0 16 0,-6 0 20 15,-7 0 8-15,-3 0 16 16,0 0 9-16,-5 0-2 0,-5 0 11 0,1 0 8 16,-2 0-5-16,-21 0-6 15,34 0 3-15,-21 0-8 0,-13 0 1 0,26 0-10 0,-26 0-1 16,18 0-6-16,-18 0-6 0,0 0-1 0,23 6-8 16,-23-6-4-1,14 7-2-15,-14-7-3 0,12 11-1 0,-6-1-5 0,-6-10 7 0,13 21-12 16,-6-8-4-16,-1 3 3 15,4 3-1-15,-1 0-2 0,1 4-2 0,-1 0-6 16,-1 0 6-16,3 1-4 16,-3 4 3-16,0 0-1 0,4 2 1 0,-2-2-6 0,-2 3 15 15,1 1 0-15,0-1-6 0,-3-2 4 16,2 4-3-16,-1 0 5 0,1-1-4 16,-2 3-4-16,0-3 0 0,1-3-5 0,0-1 4 15,-3 1-8-15,0 0 6 0,-2-3 0 16,0 1-2-16,-2-7 5 0,0 4 8 0,0-3 3 15,-4-2 3-15,0-2 5 16,-2 2 3-16,-3-6 5 0,0 2-2 0,-3-1 2 16,-3-2-7-1,-4-2-2-15,0 0-1 0,-5-2-6 0,1 0-3 0,-5-3 1 0,-1 0-2 16,-2 0-3-16,-10 0-3 0,-1-3-1 0,-5 2 2 16,-1-2 1-16,-10 2-2 15,-1-4-3-15,2 2 0 0,-3 1 2 0,1-3-1 0,-2 0-2 16,1 0 1-16,-1 0-5 15,0 0 1-15,1 0-2 0,-1 3 1 16,9-3 3-16,0 0 0 0,1 0 8 16,1 0-13-16,-1 1-2 0,3-1 1 0,-1 0 0 0,0 0-1 15,1 0-2-15,-2 0-2 0,4 0 3 0,-1 0 0 16,-1-1-1-16,3 1 0 16,1-3-5-16,1 2 0 0,7 1-4 15,1-2-7-15,3 0-11 0,2-1-17 16,3 2-29-16,3-1-32 0,4 0-37 0,0 2-60 0,4-4-100 15,3 3-549-15,0-3-198 16</inkml:trace>
  <inkml:trace contextRef="#ctx0" brushRef="#br0" timeOffset="29540.16">19708 3183 2482 0,'0'0'-71'0,"-17"-23"42"0,17 23 32 16,0 0 18-16,-19-5 5 0,19 5 18 0,0 0 15 16,-32 4 23-16,32-4 3 15,-27 7 4-15,11 1 8 0,2 1-5 0,-5 3-6 0,2 1-2 16,0 2-10-16,1 4-4 15,0 1 0-15,0-1-6 0,3 2 0 0,0 0-9 16,0 2 0-16,5-3-8 16,0 1-5-16,1 2-6 0,2-4-6 0,3-2-12 15,2 2-12-15,2-2-12 0,0-1-12 0,8-3-12 0,-2 0-8 16,2 1-1-16,5-5 0 16,0 3 6-16,0-5-3 0,1 1 6 0,6 0 2 15,-3-3-1-15,0 1-3 0,-2-2-7 16,3-3-5-16,-20-1 1 0,31 0-6 15,-31 0-1-15,25-1 2 0,-25 1 8 16,19-4 24-16,-19 4 14 0,11-8 0 0,-11 8 6 16,0 0 7-16,0 0 13 0,0 0 11 15,0 0 10-15,0 0 6 0,-26-34 10 0,26 34 5 16,-14-8 5-16,14 8 3 0,-15-7 1 16,15 7 2-16,0 0 2 0,-13-8-3 15,13 8-8-15,0 0-5 0,0 0-9 0,0 0-14 0,0 0-25 16,0 0-23-16,0 0-20 15,0 0-19-15,34-19-36 0,-21 15-44 0,-13 4-46 16,30-3-45-16,-16 0-90 16,3 0-625-16,-2-1-343 0</inkml:trace>
  <inkml:trace contextRef="#ctx0" brushRef="#br0" timeOffset="30260.11">21094 3441 2683 0,'0'0'-112'0,"0"0"28"16,0 0 19-16,-23-2 11 0,23 2 10 0,0 0 8 16,0 0 21-16,0 0 18 0,0 0 26 0,0 0 22 0,0 0 15 15,0 0 9-15,0 0 5 16,0 0-2-16,0 0 9 0,0 0-3 0,0 0-4 15,0 0-7-15,0 0-11 16,0 0-6-16,0 0-3 0,0 0-8 0,65 5-6 16,-47-5-1-16,3 0-7 0,4 0-2 15,-2 0 0-15,7 0 2 0,2 0-7 0,0 0-1 16,1 0 1-16,1 0-5 0,-2-2-1 0,-1 2-3 0,1 0-5 16,-2 2-13-16,-7-4-11 15,1 4-23-15,-3-2-31 0,-4 0-41 0,0 0-38 16,-5 2-42-16,-12-2-89 15,22 0-546-15,-22 0-154 0</inkml:trace>
  <inkml:trace contextRef="#ctx0" brushRef="#br0" timeOffset="30749.94">21334 3499 2379 0,'0'0'-61'0,"0"0"5"0,0 0 3 16,0 0 13-16,-22 3-1 0,22-3 8 0,0 0 1 16,0 0 13-16,-2 16 0 15,2-16 0-15,0 0 1 0,-2 28 15 0,0-17-2 0,2-11-1 16,0 27 4-16,2-10 2 15,-2 3 15-15,0 1-6 0,0 0 4 0,2 3 0 16,-2 0-1-16,2 3-2 0,0 1-5 16,-2 1 12-16,0-1-4 0,3 2-5 0,-3 4-2 15,2-3 7-15,0 8-1 16,2-3-2-16,-1 2-10 0,1 0 8 0,-2-2 7 16,2 2-2-16,0 1-8 0,0-1 7 0,2-2-9 15,-2 0 5-15,2 0-9 0,-2-1-3 16,0-1-2-16,0-6-6 0,2 3-4 0,-2-5 2 15,3 1-7-15,-3-2 4 16,0 0-2-16,-2-6 5 0,3 1 11 0,1-2 4 0,-4 1 2 16,2-2 19-16,1 0-6 15,-3-1 3-15,0-1 2 0,2 0-1 0,-4-15 19 16,2 25-3-16,0-14-8 0,-2-11 0 0,4 21-5 0,-4-21-6 16,4 16-10-16,-4-16-27 15,0 0-23-15,4 21-25 0,0-16-43 0,-4-5-84 16,0 0-412-16,0 13 184 15</inkml:trace>
  <inkml:trace contextRef="#ctx0" brushRef="#br0" timeOffset="31910.07">19333 4919 1867 0,'0'0'136'0,"0"0"37"16,0 0-11-16,0 0-27 0,-15-8-9 0,15 8-18 15,0 0-8-15,0 0-11 0,0 0-10 0,0 0-10 0,0 0-3 16,0 0-11-16,36-19-14 16,-36 19-5-16,28-6-9 0,-11 5-8 0,4-3-10 15,2 2-16-15,7 0-20 16,1 0-24-16,5 2-21 0,7-2-30 0,-1 2 2 0,5-2-9 15,1 2 4-15,3-1 5 16,1 1 20-16,7 0 5 0,-3-3 20 0,-3 3 20 16,-1 0 6-16,-2 3 6 0,-1-3 1 15,-5-3-2-15,1 3-17 0,-9 0-10 16,-3 0-15-16,-3 0-7 0,-6 0-3 0,-1 0 0 0,-2-1 6 16,-4 2 10-16,-3-2 7 15,-14 1 13-15,20 1 12 0,-20-1 8 0,12 0 3 0,-12 0 14 16,9 4-4-16,-9-4 17 15,0 0 9-15,0 0 12 0,0 0 19 0,0 0-2 16,0 0 8-16,6 17 13 16,-6-17 15-16,0 0-26 0,5 21 2 0,-5-21 0 0,6 18-14 15,-2-5-3-15,0 0-1 0,1 0-7 0,-1 4 1 16,2 1-13-16,-2 1 4 16,0 4-10-16,0 1 4 0,2 0-4 0,-2 0-5 0,0 3 2 15,-2 0-2 1,0-1-5-16,0 0 1 0,0 3-1 0,2-2 8 0,-4 2-7 15,2-3 1-15,0 1-8 16,0-3 4-16,-2 0-8 0,2-2 6 0,-2-1 3 0,0 0-2 16,0-1 1-16,0-1 13 15,3-2 1-15,-3 0 9 0,0-17 3 0,-3 26-3 16,3-14 6-16,0-1-5 0,0-11 4 0,-4 20-1 0,0-12 4 16,4-8 5-16,-8 14 11 15,2-8 11-15,6-6 3 0,-20 9 2 0,10-5 2 16,-3-1-7-16,-2 3 1 15,-2-5-8-15,-3 1-4 0,0 0-7 0,-1 1-5 0,-2-1-6 16,-4 0-5-16,-3 0 1 16,2 0-3-16,-4 2 1 0,3-2 2 0,-3 2 3 15,0-2 3-15,1-1-4 0,-3 2 0 0,0 1-3 0,-3-4-4 16,1 1-3-16,1 1 1 16,-7 0-5-16,5-2-2 0,-5 0-6 15,0 2-5-15,-1-4-5 0,1 4-5 16,4-4 3-16,0 2-7 0,-3 0-2 0,6-2 1 0,-3 2 1 15,4-2-2-15,-2 2 1 16,1-1-3-16,4-2 0 0,-3 2-2 0,2-3 4 16,2 2 1-16,1-2 1 0,4 2-1 15,2-2 4-15,1 0 4 0,3 0-1 0,2 1-2 16,2-1 2-16,1-3-1 0,1 2 6 0,2 2 4 16,11 3-2-16,-16-12 4 15,16 12-3-15,-11-9 1 0,11 9-1 0,-7-14-5 0,7 14 6 16,-2-13 1-16,2 13 6 15,0-15 6-15,0 15 4 0,2-21 8 0,0 9 2 16,1 1 7-16,-1-6-1 16,-2-1-2-16,2-3-4 0,-2 1-4 0,2-9-3 0,3-1-7 15,-5-3-5-15,2-5-3 0,0-2 0 0,0 0-4 16,0 2 0-16,0 0 10 16,2 0-4-16,-4 7-1 0,2 3 1 0,0-2-5 0,0 6-1 15,0 4 1-15,0-1-5 16,0 3-16-16,1 1-20 0,-1 2-31 0,-2 15-43 15,11-27-59-15,-5 18-40 0,0-2-53 16,3 1-124-16,1 2-556 0,1 1-356 0</inkml:trace>
  <inkml:trace contextRef="#ctx0" brushRef="#br0" timeOffset="32240.21">19568 5035 2918 0,'7'10'108'0,"-1"-2"30"0,-6-8-11 15,12 24-18-15,-5-10-12 16,0 1-14-16,-1 0-10 0,-2 2-8 0,0 0-7 0,0 2-5 15,0 0-2-15,1 0-8 16,-3 0-2-16,0 6 2 0,3-2 1 0,-1 2 7 16,-2-6-3-16,4 4-5 15,-4-3-5-15,0 0-5 0,2-1-13 0,-4-3-20 0,7 1-15 16,-5-1-28-16,0-4-26 0,-2-12-37 0,4 23-43 16,0-12-37-16,-2-4-33 15,-2-7-46-15,3 14-101 0,-3-14-509 0,6 6-238 0</inkml:trace>
  <inkml:trace contextRef="#ctx0" brushRef="#br0" timeOffset="32449.87">19799 5207 2743 0,'0'0'69'16,"4"-14"21"-16,-4 14-7 16,0 0-9-16,0 0 0 0,0 0 5 15,0 0 3-15,0 0 4 0,0 0-2 0,26 25 1 16,-26-25-2-16,4 25-3 0,0-11-1 0,-2 2-8 15,-2-16-4-15,6 29-10 16,-1-13-5-16,-1-2-11 0,0 0-26 0,0-5-33 0,-4-9-48 16,5 21-47-16,-1-11-55 15,-2-3-42-15,-2-7-71 0,4 12-111 0,-4-12-477 16,0 0-230-16</inkml:trace>
  <inkml:trace contextRef="#ctx0" brushRef="#br0" timeOffset="32609.95">19655 5351 2809 0,'0'0'140'0,"-15"-5"14"16,15 5-23-16,0 0-39 16,0 0-35-16,0 0-25 0,0 0-9 0,0 0-2 15,44-19-1-15,-24 15-20 0,0 0-16 0,8 0-8 0,2 0-15 16,1 0-12-16,3 1-22 16,3 1-27-16,-1 0-41 0,6 1-64 0,-6-3-162 15,-1 1-399-15,4 2-53 16</inkml:trace>
  <inkml:trace contextRef="#ctx0" brushRef="#br0" timeOffset="33499.73">21486 4825 2394 0,'0'0'26'0,"0"0"3"0,0 0-12 0,0 0-5 15,0 0-6-15,19 31 12 16,-19-31-9-16,0 0-2 0,0 19 1 0,0-19-2 0,2 17 7 15,-2-17-10-15,2 22 9 16,0-9 3-16,-2-13 9 0,3 24 14 0,-3-11 2 16,0-13-6-16,2 27 3 15,-2-13-11-15,0-14 3 0,2 30 0 0,-2-15-10 0,0-15 5 16,2 27 0-16,-2-13-1 0,0-14-4 0,2 24-4 16,0-12 0-16,-2-12-3 15,2 20-3-15,-2-20 5 0,0 18-3 0,0-18-2 0,0 0 3 16,0 21 1-16,0-21 11 15,0 0 13-15,0 0 15 0,-4 21 10 0,4-21 10 16,-8 9 6-16,8-9 8 16,-11 9-5-16,11-9-1 0,-15 8-10 0,15-8-4 0,-21 8-10 15,21-8-3-15,-26 5-9 0,10-1-2 0,-3-2-7 16,-1 0-1-16,0 1 0 16,-8 0-8-16,-4 0-5 0,1 0 2 0,-3-2-4 0,-7 2 0 15,5-2-4-15,-6 1-1 16,2 0-4-16,1 0 2 0,4 0-4 0,-1-2 1 15,0 2-2-15,0 0-1 16,-3-2 0-16,3 2 0 0,3-1-1 0,-3-1 0 0,4 0-4 16,-2 3 1-16,5-1-3 15,-1-2 2-15,4 0-3 0,3 1 1 0,2-1-1 16,0 0-2-16,1 0-12 0,20 0-13 0,-33 0-21 16,33 0-29-16,-24 0-24 0,24 0-41 15,-18 3-43-15,10-3-67 0,8 0-154 0,-18-3-500 16,18 3-298-16</inkml:trace>
  <inkml:trace contextRef="#ctx0" brushRef="#br0" timeOffset="34589.93">19100 5325 2581 0,'0'0'-111'0,"0"0"40"16,0 0 40-16,0 0 43 16,0 0 34-16,0 0 27 0,0 0 24 15,0 0 9-15,0 0 9 0,0 0 7 16,0 0 4-16,-61-2-2 0,61 2-6 0,-34 2-7 16,13 0-7-16,0-2-7 0,-5 1-12 0,-1 2-7 0,-1-3-8 15,-1 0-3-15,-3 0-5 16,-2 0-5-16,0 0-7 0,-2 0-10 0,1 0 0 0,-2 0-3 15,1 0-7-15,0 0 0 16,-2-3-6-16,5 3-2 0,-3-1-2 0,1-1-1 16,-1 2-1-16,4-2-2 15,-1 0 2-15,1 2 4 0,2 0-2 0,1-2 5 0,1 1 0 16,5-2 0-16,2 2-3 16,-3-2 0-16,6 3-2 0,18 0-1 0,-39-1-5 15,27 1-1-15,12 0 1 0,-30 0-2 0,30 0-5 0,-27-4 3 16,27 4-4-16,-26 1 3 15,26-1-5-15,-26 0 0 0,12-1-4 0,14 1 1 16,-23 0-2-16,23 0 4 16,-24 0-2-16,24 0 0 0,-22-2-2 0,22 2 3 0,0 0 0 15,-26-2 1-15,26 2-3 0,-17-2 4 0,17 2-1 16,0 0-1-16,-21-4 2 16,21 4-5-16,0 0-5 0,-21-5 0 0,21 5-5 0,-16-6-4 15,16 6 3-15,-16-4 2 16,16 4 0-16,0 0 5 0,-22-6-4 15,22 6 4-15,-12-5 5 0,12 5 10 16,0 0-1-16,0 0 1 0,-17-10 4 0,17 10 4 0,0 0 0 16,-13-8 2-16,13 8 1 15,0 0 7-15,0 0-4 0,-9-14 2 0,9 14 1 16,0 0 4-16,0 0-7 0,-6-14 3 0,6 14-3 16,0 0-4-16,0 0-4 0,-4-17 1 15,4 17-2-15,0 0-1 0,-4-19-2 0,4 19-1 16,0 0 0-16,-2-22-2 15,2 22 1-15,-4-16 2 0,4 16 2 0,-2-23-1 0,2 23 2 16,2-27-3-16,0 12 0 16,0-3-3-16,2-3-13 0,0 3-7 0,0-1-20 15,0-2-26-15,3-3-46 16,-3 6-77-16,3-5-85 0,-5 4-192 0,2 1-149 16,-4 2 24-16,0 16-298 0,-2-29-248 0</inkml:trace>
  <inkml:trace contextRef="#ctx0" brushRef="#br0" timeOffset="34979.89">17351 4224 2961 0,'0'0'168'0,"0"0"-2"0,0 0-1 16,0 0-10-16,0 0-2 0,0 0-7 0,0 0-9 16,0 0-15-16,0 0-17 15,0 0-8-15,0 0-16 0,0 0-25 0,0 0-35 16,0 0-38-16,52-8-41 0,-52 8-55 0,21-4-76 0,-11 2-60 16,-1-2-112-16,-9 4-168 15,15-5-385-15,-15 5-311 0</inkml:trace>
  <inkml:trace contextRef="#ctx0" brushRef="#br0" timeOffset="35289.92">16844 3189 2919 0,'10'-17'36'0,"-10"17"1"0,0 0-5 16,13-15-2-16,-13 15 21 0,13-10 37 0,-13 10 36 16,13-9 18-16,-13 9-1 15,18-10-6-15,-7 5-13 0,-11 5-4 0,23-9-20 0,-7 5-8 16,-4-3-11-16,-12 7-15 15,25-7-31-15,-16 3-36 0,2-3-60 0,-11 7-81 16,14-3-72-16,-14 3-117 16,13-4-189-16,-13 4-404 0,0 0-328 0</inkml:trace>
  <inkml:trace contextRef="#ctx0" brushRef="#br0" timeOffset="35490.07">16933 3052 3269 0,'0'0'197'0,"-22"-3"-5"15,22 3-30-15,0 0-18 0,0 0-16 0,0 0-6 16,0 0-3-16,0 0-7 0,0 0-3 0,0 0-10 0,0 0-12 16,0 0-7-16,0 28-15 15,0-28 0-15,0 0-9 0,14 36-11 0,-10-19-20 16,-2-1-36-16,2 0-45 0,-4 1-55 0,2 2-58 16,0 3-71-16,-2-4-78 0,0 3-173 15,-2 1-113-15,0-4-325 0,0 3-340 0</inkml:trace>
  <inkml:trace contextRef="#ctx0" brushRef="#br0" timeOffset="37709.69">25035 3197 2679 0,'0'0'-108'0,"0"0"30"0,-3-25 20 0,3 25 14 16,0 0 26-16,-6-19 22 16,6 19 42-16,-7-14 12 0,7 14 5 15,-9-12 2-15,9 12 0 0,-11-14 1 0,11 14 3 0,-14-11 0 16,14 11 9-16,-15-10 3 0,15 10 0 16,-17-7-1-16,17 7 1 0,-18-3 0 0,18 3-9 15,-22-2-8-15,22 2-3 16,-25 2-4-16,8 1 0 0,-2 4-2 15,-5-1-4-15,1 3 0 0,0 1-1 0,0 3-5 16,-3 3-2-16,1-2-4 0,-1 5-4 0,1 0-2 16,4 3-2-16,-3-1-3 15,9 0-7-15,-3-2-1 0,5 3 1 0,0-1-2 16,5 1-3-16,2 2-6 0,4-5-6 0,2 0-7 0,4 0-8 16,2 2-11-16,3 0-8 15,5-5-3-15,5 2-15 0,0-3-11 0,5 1-7 16,-1-4-10-16,4-1-23 15,2-3 1-15,-2-1-20 0,0-1-10 0,0 0-2 0,-4-5 2 16,-4 1 14-16,4-2 10 16,-5-2 14-16,-18 2 16 0,32-6 18 0,-19 2 23 15,-13 4 28-15,17-12 7 16,-17 12 4-16,6-17 10 0,-6 17 14 0,2-19 4 0,-2 19 8 16,-4-20 9-16,4 20 5 0,0 0 3 0,-7-23 9 15,7 23 4-15,-9-11 2 16,9 11 4-16,0 0-6 0,0 0-7 0,-4-17-5 15,4 17-8-15,0 0-13 0,0 0 0 16,0 0-2-16,0 0-9 0,0 0-8 0,24-12-14 16,-24 12-21-16,19 0-27 15,-19 0-33-15,25 2-39 0,-25-2-35 0,32 3-37 16,-16-3-76-16,-16 0-160 0,25 0-342 0,-12 3-53 0</inkml:trace>
  <inkml:trace contextRef="#ctx0" brushRef="#br0" timeOffset="38439.93">23857 3789 2198 0,'0'0'-34'0,"0"0"24"0,0 0-4 16,0 0 14-16,0 0 11 0,0 0 2 0,0 0 17 0,0 0 4 16,0 0 6-16,0 0 0 15,0 0-10-15,62 4 0 0,-46-4 18 0,8 0 8 16,-1 0 22-16,9-2 12 15,2 0 12-15,5 0-5 0,6 2 2 0,4 0-2 0,12 0 0 16,0-2-5-16,5 2-6 16,-1 0-5-16,-1-1-4 0,2 1 2 0,2 0-8 15,-5-2-3-15,5 2-4 0,-5 0 0 0,1 2-9 0,-1-2-4 16,-2 1-3-16,0-1 2 16,-9 2-2-16,-3-2 0 0,-3 2-1 0,0-2 0 15,-3 0 0-15,-7 2 0 16,-2-2-4-16,-5 2 1 0,-2-2 2 0,-6 0-5 15,0 0-8-15,-5 0-4 0,2 2-22 16,-18-2-26-16,24 0-33 0,-24 0-45 0,21 2-49 16,-14-2-54-16,-7 0-64 15,14 1-133-15,-14-1-176 0,0 0-282 0,0 0-209 0</inkml:trace>
  <inkml:trace contextRef="#ctx0" brushRef="#br0" timeOffset="38920.07">24034 4242 2562 0,'0'0'-15'0,"0"0"27"16,0 0-3-16,0 0-8 16,-4-17 14-16,4 17 7 0,0 0 24 0,0 0 20 15,0 0 3-15,0 0-3 0,0 0-7 0,-12 41 2 0,8-25 9 16,2 2 6-16,0 1 6 16,0 0-3-16,-1 2-2 0,1 2-4 0,2-3-10 15,-3 3-5-15,3-2-4 16,0 2-5-16,0-3-5 0,-2 5-4 0,4-6-5 15,-2-1-7-15,3 1-18 0,-3-1-35 16,5-1-43-16,-3-2-56 0,0 0-67 0,0-4-114 16,0-1-631-16,-2-10-348 15</inkml:trace>
  <inkml:trace contextRef="#ctx0" brushRef="#br0" timeOffset="39140.06">24202 4570 2916 0,'0'0'-11'0,"0"0"14"0,22-4 11 0,-22 4 20 15,14-3 34-15,-14 3 25 0,23-2 13 0,-23 2 3 16,28-2-7 0,-10 0-12-16,2 4-12 0,1-4-5 0,2 0-12 0,2 2-16 0,-3-2-32 15,1 2-45-15,-2-2-41 16,-2 1-69-16,1-2-49 0,-6 2-55 0,-14 1-116 15,24-6-481-15,-18 4-184 16</inkml:trace>
  <inkml:trace contextRef="#ctx0" brushRef="#br0" timeOffset="39350.03">24448 4473 2637 0,'0'0'58'16,"0"0"16"-16,0 0 13 15,-16-6 36-15,16 6 41 0,0 0 25 0,0 0 4 16,0 0-10-16,-8 28-14 0,8-28 11 15,-2 20-14-15,2-20-19 0,0 27 1 0,0-27-28 16,2 28-15-16,0-10-6 16,0-1-25-16,0-1-19 0,0 2-38 0,0-1-26 0,0-2-34 15,-2-15-43-15,5 24-45 0,-2-12-64 0,-1-2-64 16,-2-10-80-16,7 16-149 16,-6-11-112-16,-1-5-267 0,0 0-226 0</inkml:trace>
  <inkml:trace contextRef="#ctx0" brushRef="#br0" timeOffset="39849.97">24888 4225 2547 0,'7'-13'-27'0,"1"-1"57"0,-8 14 16 0,8-20 16 16,-6 11 25-16,-2 9 21 0,5-18 22 15,-5 18 4-15,0 0-9 0,0-19-11 0,0 19-11 16,0 0-7-16,0 0-11 15,-9-21-3-15,9 21 5 0,-14-4 1 0,14 4-10 16,0 0 3-16,-29 4-3 0,29-4-5 16,-30 13-2-16,14 1-3 0,-3-1-8 15,0 5-6-15,-2 0-2 0,1 5-11 0,0 0 1 0,0 0-1 16,4 2-9-16,1 1-4 16,0 1-4-16,4-4-9 0,5-1-5 0,0 4-6 0,4-1-8 15,2-5-4-15,2 3-8 16,4 0-13-16,4 0-11 0,2-2-13 0,2-2-6 15,3-2-4-15,3 0-1 16,-2-1 3-16,6-4 5 0,0-2 5 0,-4 2 1 0,3-5 4 16,1-1 3-16,-6-1 3 15,2-2 3-15,-1-1-12 0,0-4 3 0,-19 2 1 16,25-8 11-16,-15 2 9 0,-10 6 6 0,15-20 9 0,-11 10 13 16,-4 10 5-16,1-25 15 15,-1 25 7-15,-7-23 13 0,7 23 10 0,-13-21 9 16,7 12 8-16,6 9 7 15,-10-15 10-15,10 15 4 0,-7-12-4 0,7 12-3 16,0 0-6-16,-11-13-9 0,11 13-11 16,0 0-9-16,0 0-4 0,0 0-12 0,0 0-29 15,30-14-36-15,-30 14-51 0,24-3-68 0,-8-1-70 16,-1 2-71-16,-2-2-140 16,5 0-144-16,-7 0-352 0,5-2-334 0</inkml:trace>
  <inkml:trace contextRef="#ctx0" brushRef="#br0" timeOffset="40176.65">25207 4146 2922 0,'-2'-23'73'16,"2"23"19"-16,0 0-6 0,0 0 4 16,-4-16 15-16,4 16 23 0,0 0 15 0,0 0 1 15,0 0 1-15,0 0-11 0,0 0-3 0,-4 58-5 16,6-38-8-16,2 3 2 16,0 2-15-16,1 1-5 0,0 0-15 0,0 0-10 0,-1 1-11 15,0 0-13-15,3-3-17 16,-2 3-22-16,-1-2-19 0,0-2-21 0,-2-2-28 15,3-3-30-15,-2 0-48 0,-1-3-60 16,2 0-53-16,-2-5-104 0,3 1-153 0,-5-11-101 16,0 13-271-16,0-13-241 15</inkml:trace>
  <inkml:trace contextRef="#ctx0" brushRef="#br0" timeOffset="40409.92">25428 4195 2657 0,'6'-10'19'0,"-6"10"28"0,0 0 14 0,7-16 13 0,-7 16 40 16,0 0 49-16,0 0 27 16,0 0 0-16,0 0-6 0,0 0-8 0,1 45-8 15,-1-45-4-15,2 38-11 0,0-13-5 0,0 4-33 16,0-3-6-16,0 3-19 0,4-3-9 16,-2 3-9-16,2 0-7 0,-2-3-10 0,3 3-13 15,-4-5-16-15,2 2-20 16,-1-6-16-16,0-2-29 0,1-1-32 0,-3-2-51 15,-2-15-79-15,2 23-56 16,-4-18-169-16,2-5-153 0,-9 9-10 0,9-9-288 0,0 0-243 16</inkml:trace>
  <inkml:trace contextRef="#ctx0" brushRef="#br0" timeOffset="40589.85">25282 4509 2677 0,'-11'-14'143'0,"11"14"40"16,0 0-7-16,0 0-18 0,0 0 0 15,0 0 10-15,0 0 8 0,0 0-2 0,0 0-11 16,30-14-22-16,-30 14-17 16,29-2-21-16,-12 0-13 0,2 0-18 0,0 2-32 0,2-2-46 15,1 0-59-15,-4 0-71 0,2 0-79 0,-2-1-68 16,-2 0-134-16,2 1-145 16,-5-4-364-16,3 3-332 0</inkml:trace>
  <inkml:trace contextRef="#ctx0" brushRef="#br0" timeOffset="42930.02">27638 4063 2751 0,'0'0'-96'0,"0"0"34"15,0 0 10-15,0 0 17 0,0 0 26 0,0 0 17 16,0 0 23-16,7-13 17 0,-7 13 14 0,0 0 12 0,0 0 9 16,0 0 2-16,0 0 9 15,0 0 0-15,0 0-5 0,0 0-8 0,0 0-3 16,0 0-7-16,0 0 5 15,0 0-2-15,0 0 4 0,0 0 2 0,0 0 3 0,0 0-10 16,15 46 1 0,-13-31-10-16,1 2-4 0,1 2-6 0,-1 0-4 0,2 6 0 15,-1 0-3-15,0 0 1 16,2 0-3-16,-5-2-4 0,3 2 0 0,1-3 0 0,0 3-1 16,-1-7-2-16,1 4-2 0,-3-3-3 0,2 0-6 15,0 1-1-15,-2-4-4 16,1 1-3-16,-1-2-3 0,3-1-10 0,-5-14-13 15,7 25-20-15,-5-14-17 0,-2-11-28 16,5 17-31-16,-5-17-44 0,6 15-55 0,-6-15-56 16,0 0-82-16,4 13-117 15,-4-13-473-15,0 0-342 0</inkml:trace>
  <inkml:trace contextRef="#ctx0" brushRef="#br0" timeOffset="43339.8">28029 4331 2800 0,'0'0'-60'0,"2"20"50"0,-2-20 25 16,0 0 37-16,0 0 26 0,0 0 19 0,0 0 14 16,0 0 4-16,0 0-6 15,0 0-13-15,0 0-11 0,20 2-9 0,-20-2 1 0,0 0-5 16,26-3 1-16,-26 3-11 15,23-3-6-15,-23 3-4 0,27-1-5 0,-9-3-7 16,-18 4-4-16,35-2-4 0,-15 0-11 16,-5-2-16-16,6 4-19 0,-21 0-19 0,29-6-44 15,-16 5-52-15,-13 1-51 0,23-4-40 0,-17 0-67 16,-6 4-141-16,9-8-420 16,-9 8-195-16</inkml:trace>
  <inkml:trace contextRef="#ctx0" brushRef="#br0" timeOffset="43599.98">28173 4241 2565 0,'0'0'19'0,"0"0"37"0,0 0 17 16,0 0 4-16,-10-10 14 0,10 10 14 0,0 0 9 16,0 0 5-16,0 0 1 0,0 0 3 15,0 0-1-15,0 0-4 0,0 0 3 0,-6 32-4 16,6-32-3-16,0 25-3 15,0-25-7-15,4 33-11 0,1-16-7 0,-3 0-13 16,0 2-7-16,1 0-7 16,2-2-6-16,-1 3-9 0,0-4-13 0,3-1-18 0,-2 3-19 15,-1-5-26-15,0 1-34 0,-4-14-42 0,5 21-61 16,-1-10-60-16,-4-3-85 16,0-8-173-16,7 15-92 0,-7-15-276 0,0 0-209 0</inkml:trace>
  <inkml:trace contextRef="#ctx0" brushRef="#br0" timeOffset="46909.95">28866 3905 807 0,'0'0'181'15,"0"0"-66"-15,0 0-20 0,0 0-8 0,0 0 5 0,0 0-20 16,0 0 14-16,0 0-9 16,0 0 11-16,0 0-20 0,0 0 7 0,0 0-7 15,0 0 0-15,-10-21-9 16,10 21-6-16,0 0 6 0,0 0 8 0,0 0-5 15,-22-3 7-15,22 3-3 0,0 0 4 16,-20 0 3-16,20 0 6 0,0 0 0 0,0 0 3 16,-32 1 0-16,32-1-2 15,-19 5-6-15,19-5-2 0,-20 2-4 0,20-2 1 16,-22 9 2-16,10-5-2 0,12-4-5 0,-25 12-2 0,12-3-3 16,1-2 2-16,-1 2-1 15,3 2 2-15,-4-1-2 0,2 2-7 16,2-1-2-16,-2 3-4 0,4 1-4 15,-4 0-4-15,3 0-2 0,-1 5-4 0,2-3-1 0,-2 2-3 16,2-2 2-16,2 0-6 16,1 1-2-16,0-2 0 0,0 1-4 0,3 1-1 15,0-2-1-15,0 0-4 0,-1 1-1 0,3-17-1 0,5 31-2 16,-3-16-2-16,5-2-2 16,-2 1-1-16,4-1 2 0,-1-2-5 0,4-1 3 15,0 2-2-15,1-5-2 16,1 0 1-16,4-1-5 0,-4 0-7 0,1 0-3 0,2-5-4 15,0 3-3-15,-17-4-3 16,30 3 1-16,-16-3 3 0,-14 0 2 0,27-4-1 16,-27 4 5-16,22-4 1 15,-22 4-1-15,19-10 2 0,-19 10 0 0,15-9 5 16,-15 9-3-16,6-12-2 0,-6 12 0 0,6-15 2 0,-6 15-3 16,0-17 3-16,0 17-1 15,0 0 3-15,-3-24-1 0,3 24 2 0,-5-16 2 16,5 16 2-16,0 0 5 15,-6-19-1-15,6 19 5 0,0 0 5 0,-7-18 8 0,7 18 4 16,0 0 3-16,0 0 2 16,-6-13 3-16,6 13 1 0,0 0-1 0,0 0 3 15,0 0-3-15,0 0 2 16,0 0 2-16,-4-15 0 0,4 15 4 0,0 0 2 16,0 0 0-16,0 0 3 0,0 0-9 0,0 0-2 0,0 0-3 15,0 0-3-15,27-6-4 16,-27 6-13-16,22 0-21 0,-22 0-28 0,22 0-35 0,-22 0-40 15,28 0-74-15,-15 0-59 16,-13 0-89-16,28-2-175 0,-16 2-459 0,-2-1-414 16</inkml:trace>
  <inkml:trace contextRef="#ctx0" brushRef="#br0" timeOffset="48075.19">29118 4039 2825 0,'0'0'-148'0,"0"0"24"0,0 0 11 0,0 0 18 15,0 0 26-15,0 0 19 16,0 0 24-16,0 0 29 0,0 0 14 0,0 0 25 16,0 0 26-16,0 0 19 15,0 0 29-15,0 0 18 0,-36 24 2 0,36-24 7 16,-8 21-6-16,1-7-9 0,1-1-10 0,0 3-7 0,1 0-9 16,-1 2-8-16,2-1-9 15,0 2 0-15,0 0-11 0,2-1-5 16,-3 0-11-16,5 3-1 0,0-5-11 15,0 6-1-15,3-5-6 0,1 2-6 16,0-1-10-16,0 0-16 0,2 0-16 0,0-3-23 16,1 0-28-16,1-1-38 0,1 0-41 0,-1-2-53 15,1-2-40-15,-1-2-92 16,2 1-630-16,-3-4-385 0</inkml:trace>
  <inkml:trace contextRef="#ctx0" brushRef="#br0" timeOffset="48920.01">29335 4153 2767 0,'0'0'-149'15,"0"0"25"-15,0 0 15 0,0 0 5 0,0 0 9 16,0 0 15-16,0 0 2 16,0 0 11-16,0 0 14 0,0 0 4 0,0 0 10 0,0 0 21 15,0 0 16-15,0 0 12 16,0 0 13-16,0 0 0 0,0 0 13 0,0 0 7 16,0 0 5-16,0 0 5 0,0 0 17 0,0 0-6 0,0 0 9 15,0 0 11-15,0 0 8 16,0 0 6-16,0 0 9 0,0 0 11 15,0 0 11-15,0 0 2 0,-43-2-4 16,43 2-6-16,-17 14-8 0,8-5-12 0,-1 0-6 16,10-9-8-16,-16 22-8 0,8-13-8 15,0 2-3-15,2 1-7 0,6-12-6 0,-9 19-9 16,9-19-2-16,-4 17-6 0,4-17-6 0,0 16-7 16,0-16-8-16,0 0-5 15,9 22-10-15,-9-22-4 0,12 10-1 0,-12-10 0 16,17 7 0-16,-17-7 0 0,19 8 6 15,-19-8 5-15,19 7 3 0,-19-7 3 0,17 7 5 16,-17-7-1-16,17 5-1 16,-17-5 1-16,12 10-3 0,-12-10-1 0,12 9-2 0,-12-9 0 15,8 13 0-15,-8-13 3 0,2 14 7 0,-2-14-3 16,0 0 4-16,-4 24 0 16,4-24-3-16,-8 18 1 0,8-18 0 0,-14 16 0 0,4-9-4 15,-1 0 0-15,-1 1-3 16,12-8-7-16,-26 11-17 0,14-7-27 0,-4 0-39 15,16-4-48-15,-22 6-63 16,11-6-61-16,11 0-98 0,-21-4-155 0,21 4-426 16,-19-7-334-16</inkml:trace>
  <inkml:trace contextRef="#ctx0" brushRef="#br0" timeOffset="49224.42">29489 4102 2848 0,'0'0'3'0,"0"0"2"16,14-6 13-16,-14 6-6 0,0 0 18 0,0 0 16 15,20 18 18-15,-20-18-1 0,8 18 5 16,-4-4-1-16,-4-14 1 0,6 28-1 0,-2-11-4 15,-2 0-3-15,-2 0-2 16,2 3-6-16,1-2-4 0,-3 0-8 0,0 1-5 16,0-19-10-16,-3 34-7 0,1-18-22 15,-2-3-29-15,4-13-36 0,-6 24-37 16,2-13-37-16,2 0-34 0,-2-2-37 0,4-9-69 0,0 0-554 16,-13 19-177-1</inkml:trace>
  <inkml:trace contextRef="#ctx0" brushRef="#br0" timeOffset="49580.01">29779 3867 2416 0,'4'-10'-8'16,"-4"10"46"-16,8-15 7 0,-8 15-1 0,4-13 4 16,-4 13 5-16,0 0 0 15,0 0 20-15,9-12 13 0,-9 12 5 0,0 0-6 0,0 0-8 16,0 0 0-16,0 0 6 0,0 52 12 0,0-34 3 16,0 0 2-16,-2 4 3 15,2 1-3-15,2 1-7 0,0 3-2 0,-2-1-7 16,4 3-10-16,-2-3-4 0,0 1-9 15,1-2-7-15,-1 2-5 0,0-6-1 0,2-2-13 16,-1 0-8-16,1-2-19 16,-2-2-22-16,-2-15-26 0,4 27-38 0,-4-27-36 0,2 17-57 15,2-10-69-15,-4-7-80 0,6 6-145 0,-6-6-448 16,0 0-305-16</inkml:trace>
  <inkml:trace contextRef="#ctx0" brushRef="#br0" timeOffset="49814.83">29957 3942 2787 0,'0'0'-6'0,"4"-12"3"16,-4 12-6-16,0 0 14 15,0 0 14-15,0 0 44 0,0 0 37 0,0 0 23 16,0 0 0-16,0 0-3 0,0 0 1 0,0 0 4 0,4 49 4 16,-2-35-2-16,-2 5-4 15,0-2-11-15,0 4-8 0,0-2-16 0,2 1-9 0,0 2-7 16,-2-1-8-16,2 0-18 15,-2-2-22-15,2-4-24 0,-2 3-29 0,0-18-41 16,0 25-41-16,0-25-46 16,0 22-48-16,-4-14-39 0,4-8-88 0,-8 9-141 15,8-9-414-15,-12 6-263 0</inkml:trace>
  <inkml:trace contextRef="#ctx0" brushRef="#br0" timeOffset="49959.98">29850 4189 2809 0,'0'0'57'0,"0"0"18"0,-6-13 4 0,6 13 5 15,0 0 12-15,0 0 1 16,0 0-2-16,0 0-5 0,0 0-14 0,0 0-6 16,26-15-9-16,-26 15-10 15,21-2-14-15,-21 2-26 0,25-2-40 0,-25 2-58 0,35 0-65 16,-19 0-77-16,1-2-146 0,2 2-513 0,0-2-262 16</inkml:trace>
  <inkml:trace contextRef="#ctx0" brushRef="#br0" timeOffset="50209.98">30321 3966 2649 0,'0'0'-71'0,"0"0"29"0,0 0 32 15,0 0 37-15,0 0 41 16,0 0 28-16,0 0 13 0,-30 31 3 0,30-31 0 15,-13 27-8-15,7-12-6 0,2 2-6 16,0 0-8-16,2 2-8 0,0 0-5 0,-2 2-9 16,4 0-14-16,0 0-27 15,4-2-38-15,0 2-46 0,2-1-52 0,0-1-55 16,0-3-68-16,3-3-157 0,-1 0-438 0,1-2-164 0</inkml:trace>
  <inkml:trace contextRef="#ctx0" brushRef="#br0" timeOffset="50529.66">30439 4088 2499 0,'0'0'6'0,"-2"-22"7"0,2 22-4 0,0 0 5 16,-7-18 8-16,7 18 24 16,0 0 30-16,-10-7 20 0,10 7 7 0,0 0 8 0,0 0-2 15,-19-2-8-15,19 2-3 16,0 0-5-16,0 0-2 0,0 0-7 0,-22 17-6 15,22-17-9-15,0 0-6 16,-2 17-13-16,2-17-3 0,0 0-9 0,5 25-5 0,-5-25-6 16,9 23-2-16,-5-10-6 15,4 0-1-15,-2 3 1 0,3-1-5 16,-3-2 0-16,0 2-5 0,1 0 6 0,-3-2 7 0,-1 3 2 16,-3-16 7-16,2 23 7 0,-2-23-1 15,-2 22-6-15,2-22-3 0,-7 16-17 16,7-16-29-16,-11 13-38 0,11-13-54 15,-10 12-73-15,3-10-70 0,7-2-105 0,0 0-181 16,-14 0-322-16,14 0-214 16</inkml:trace>
  <inkml:trace contextRef="#ctx0" brushRef="#br0" timeOffset="50819.64">30575 4081 2645 0,'0'0'4'0,"0"0"2"0,12-6-6 0,-12 6 9 0,0 0 19 16,0 0 41-16,0 0 31 15,17 21 17-15,-17-21 15 0,2 19 3 0,-2-19-4 0,7 28-3 16,-5-10-1-16,0-3-10 15,2 4-11-15,-4 0-13 0,2-2-9 0,-2 4-13 16,0-4-20-16,2 2-13 16,-2-19-25-16,-2 33-32 0,0-18-41 0,2-15-47 15,-2 25-76-15,0-14-69 0,2-11-136 0,-6 17-571 0,6-17-399 16</inkml:trace>
  <inkml:trace contextRef="#ctx0" brushRef="#br0" timeOffset="51019.89">30835 4230 3054 0,'13'-3'-11'0,"-13"3"-1"16,22-2-20-16,-22 2 6 0,28-4 9 0,-11 4 3 16,-17 0 10-16,34-1 2 15,-17-2-5-15,-17 3-3 0,34-1-5 0,-19 1-20 16,-15 0-22-16,27-2-29 0,-16 2-44 15,0-2-52-15,-11 2-128 0,14-2-354 0,-14 2 102 16</inkml:trace>
  <inkml:trace contextRef="#ctx0" brushRef="#br0" timeOffset="51180.01">30837 4143 2192 0,'0'0'190'0,"-21"-1"14"0,21 1-10 15,0 0-8-15,0 0-4 16,0 0-13-16,0 0-23 0,0 0-17 0,0 0-15 0,0 0-25 15,0 0-27-15,0 0-31 16,0 0-32-16,60-10-48 0,-46 9-65 0,3 1-77 16,-17 0-116-16,30-4-662 15,-18 1-410-15</inkml:trace>
  <inkml:trace contextRef="#ctx0" brushRef="#br0" timeOffset="51449.68">31298 4075 2899 0,'0'0'-73'0,"20"4"30"16,-20-4 19-16,19 5 26 0,-9-1 21 0,-10-4 31 15,15 8 19-15,-15-8 5 0,13 11 4 0,-13-11-3 16,6 14-5-16,-6-14 0 0,2 15 14 16,-2-15 9-16,0 0 16 0,0 0 7 0,-12 23 0 15,12-23-4-15,-11 7-9 16,11-7-9-16,0 0-6 0,-15 8-5 0,15-8-6 15,0 0-6-15,0 0-6 16,0 0-15-16,0 0-17 0,-19-24-24 0,19 24-23 0,-2-18-31 16,2 18-39-16,-2-17-43 15,2 17-59-15,2-13-53 0,-2 13-87 0,2-15-184 16,-2 15-446-16,0 0-384 0</inkml:trace>
  <inkml:trace contextRef="#ctx0" brushRef="#br0" timeOffset="78819.92">4787 8118 905 0,'0'0'183'16,"0"0"-46"-16,0 0-33 0,0 0-3 0,0 0-3 15,0 0-1-15,0 0-9 0,0 0-5 0,0 0-5 16,0 0 4-16,0 0 9 0,0 0-2 16,0 0 0-16,0 0 7 0,0 0-8 0,0 0-1 15,0 0-11-15,0 0-18 16,0 0-15-16,0 0-17 0,0 0-10 0,0 0-2 15,30-31-25-15,-23 20 6 0,1 0-4 16,-8 11 1-16,15-24 19 0,-8 10 0 0,1-2-15 16,-2 1 4-16,4-4 3 15,-1 2-2-15,2-2-2 0,-3 2 4 0,1 1-5 16,1 1 1-16,-4 4 1 0,3-2 7 0,-9 13 4 0,11-18-3 16,-11 18 2-16,10-13 4 15,-10 13 6-15,0 0 3 0,0 0 6 0,0 0-6 16,0 0 1-16,0 0-2 15,0 0-2-15,6 46 4 0,-8-31-8 0,2-15-9 0,-4 36-16 16,2-17-15-16,0 1-24 16,2 2-27-16,-2 1-30 0,2 0-37 0,2-2-48 15,-2-1-134-15,0 2-326 0,2-3 120 16</inkml:trace>
  <inkml:trace contextRef="#ctx0" brushRef="#br0" timeOffset="80059.88">4894 7927 1748 0,'0'0'-99'16,"0"0"29"-16,0 0 24 0,0 0 29 0,0 0 22 0,0 0 31 16,0 0 26-1,0 0 21-15,0 0 6 0,-18 18 16 0,18-18-16 0,0 0 5 16,-2 22-22-16,2-22-6 0,0 23-2 0,0-23-7 16,2 29-2-16,-2-13-10 15,2 3 1-15,-2-2-12 0,2 2 2 0,1 0-6 0,-1 0 1 16,-2 1 0-16,2 0-10 15,1-1-3-15,-3-2 11 0,2 1 2 0,0 2-1 16,-2-3 7-16,2 2 4 16,0-1 17-16,-2 0-7 0,2-1 7 0,-2 3-2 0,0-1 0 15,4-1-4-15,-4 2-4 16,2-1-7-16,-2 1-4 0,2 2-3 16,0-1-2-16,1 1-1 0,-1 4-4 0,0 3-27 15,0-3 2-15,2 3 2 0,-2-1-5 0,0 0 2 16,0 4 3-16,0 0 0 0,1 0-1 0,-1 2-3 15,0 4 3-15,-2 0 1 16,0 2-6-16,0-1 4 0,2 1 2 0,-2 2 1 16,0-1-2-16,2 1-1 0,-4 2 1 15,4-1 1-15,-4 2-3 0,2-2 3 0,0 1-1 16,0 0-2-16,0 0 2 0,0-1 1 0,0 0 1 16,2-2-6-16,-2 1 1 15,3 0 5-15,-1-2-1 0,0 0-4 0,-2 2 7 0,4-1-3 16,-2 0 2-16,0 1-2 15,0-2 0-15,0 2 1 0,0 2-1 0,0-3-3 16,-2 1 3-16,4 0-4 16,-4-2 7-16,2 0-6 0,0 1-2 0,2-1 6 0,-4-1-1 15,2 0-3-15,0 1 5 0,-2-3-4 0,2 1 4 16,-2 1-5-16,2 0 3 16,-2 0 0-16,2-1-2 0,0 0-3 0,0 0 5 15,-2 1-3-15,2-1 4 0,0-1 2 16,0 2-1-16,0-1 1 0,2-2 1 0,1 3 1 15,-3 0 2-15,2-1 1 16,3 1 2-16,-1-2 2 0,0 2-1 0,1-3 0 16,1 2-3-16,-2-2-2 0,2 0 4 15,2 1-2-15,-2-3-7 0,-2 0 2 0,2 0 2 16,-1 0-2-16,-1 1-2 0,1 0 1 0,-1-2-1 16,0 4-3-16,-1-7-2 15,-1 5 6-15,0-1-4 0,2 4 1 0,-4-2 0 0,0 0 0 16,0-3-2-16,1-1 2 15,-3 6-1-15,0 0-1 0,0-6 4 0,0 3-2 16,0 3-1-16,0-3-3 16,0 5 2-16,-3-2-1 0,3-1 0 0,0-5-1 0,-2 3 6 15,2 3-2-15,0 2 1 0,0-2-2 0,-2 1 3 16,2-4-4-16,0-3 2 16,-2 5-2-16,2 0 2 0,-2 0-3 0,0 0-2 15,0-1 1-15,2 4 0 0,-2-2-2 16,0 0-3-16,2 2 1 0,-2 2-3 0,0 0 5 15,2 0-1-15,0 2 1 16,-2-2 0-16,2 1-4 0,0 4 1 0,0-2 9 16,0 1-1-16,0 1 1 0,0 0-1 15,2 5 3-15,-2 2 0 0,2 1 0 0,-2 0 2 16,2-1 3-16,0 1-7 0,-2 1 7 16,0-2 0-16,0 0 5 0,0 2 1 15,0-4 4-15,0-4-5 0,0 0 1 0,0 0 3 0,-2-3 2 16,2 1-3-16,0 0-1 15,0-1-2-15,-2 0-6 0,2-2-7 16,0-1-7-16,0 0-10 0,0-1-18 16,0-7-22-16,0-3-40 0,0 2-45 0,2-3-68 0,-4-6-93 15,2 1-664-15,-2-5-408 0</inkml:trace>
  <inkml:trace contextRef="#ctx0" brushRef="#br0" timeOffset="81459.64">1391 12045 2793 0,'0'0'-163'0,"0"0"29"15,0 0 23-15,0 0 21 16,0 0 20-16,0 0 26 0,-23-4 11 0,23 4 24 0,0 0 15 15,0 0 13-15,0 0 25 16,0 0 13-16,0 0 3 0,0 0 11 0,0 0-4 16,0 0-7-16,0 0 1 15,0 0 4-15,0 0 3 0,0 0 8 0,0 0-6 0,0 0-7 16,0 0-6-16,0 0-6 0,0 0-3 0,0 0-8 16,56 4-1-16,-39 0-9 15,0 0-5-15,4 0-10 0,5 1-12 0,1 1-5 0,3-1-6 16,2 0 0-16,3 2 1 15,5-3 0-15,3 1-1 0,2 1-2 0,3 1-5 16,7-4-7-16,0 1-10 16,0-1-7-16,4 1-14 0,-1 1-5 0,3-2 12 0,2-2-7 15,3 4-3-15,-2-4 15 16,3 2 1-16,1-2 9 0,21 3 16 0,-15-2 17 16,15 2 6-16,-15-3 16 0,-6 2 4 0,21 0 2 15,-16-1-5-15,14 4-2 0,-12-2-3 16,-9-2-1-16,1 2-2 0,1-3-5 0,21 4-4 15,-13-4 4-15,-8 1-4 16,23 0-3-16,-2 0-3 0,-13-2 0 0,13 2 4 16,0-1-6-16,-11-1-2 0,11 3 8 15,-13-2-3-15,-8-1 0 0,1 3-1 0,22-2-2 16,-2 1 3-16,-12 0-3 0,-13 0-5 0,1 0-3 16,-1 0 1-16,-1-2 7 15,0 2-11-15,-1 0 9 0,-1-2 2 0,-1 1-2 0,-3 2 3 16,2-2 2-1,-1 1-5-15,-8-2 10 0,9 2-3 0,0-2 12 0,-5 0-9 16,5 0 7-16,0-2-2 16,3 0-3-16,-1 1 0 0,0 1 2 0,1-3 0 0,1 2 3 15,-3-1 2-15,1 2 1 0,-3-2 0 0,2 2-4 16,-1-2 2-16,-8 2-3 16,9 2 3-16,-3-2 3 0,-5 0 11 0,5 2 10 0,-5 0 17 15,5-1 0-15,2 2 3 16,1 0-5-16,1 1-5 0,0-2-3 0,3 2-1 15,-1-1-6-15,3 1-5 16,-1 0 1-16,22 0-4 0,-15 1-7 0,-9-1-1 0,-1 0 0 16,1 0-2-16,-2 2-4 15,1-2 0-15,-1 2-2 0,3-2 0 0,-5 3 0 16,4-2 5-16,1 1-3 0,-3 1-1 0,1-2-4 16,1 0 3-16,2-1-6 0,-5 2-6 15,4 0-2-15,-2 1-1 0,-1-1 1 0,1-1 0 16,-4-1-2-16,3 0 1 15,-1 0 1-15,1 0 0 0,-2 0-1 0,3 0 2 16,-1-3 0-16,-1 1 2 0,1 1 0 16,-2-2-3-16,1 1-2 0,-1 0 4 0,2-2-3 15,1 2 4-15,-1-2 7 0,1 2 2 0,-1-2 5 16,2 1 5-16,-1 2-1 16,-1-2 8-16,-1-1 5 0,-1 3 11 0,0-3 4 0,3 1 5 15,-3 1 6-15,4 0 4 16,3-2 4-16,-1 2 5 0,3-2 4 0,-3 0-5 15,6-2 2-15,-3 0-24 16,-3 2 1-16,3-2-13 0,-5 2-8 0,-4-1-1 16,3-2-3-16,-11 3-15 0,-1 3-17 15,-1-3-31-15,-5 0-47 0,-5 0-73 0,-2 0-94 16,-8 0-172-16,-4 0-159 0,-4-3 17 0,-6 2-360 0,-15 1-327 16</inkml:trace>
  <inkml:trace contextRef="#ctx0" brushRef="#br0" timeOffset="82939.48">11100 12254 1812 0,'0'0'355'0,"0"0"-125"16,0 0-103-16,-21-5-42 0,21 5-18 15,0 0-25-15,0 0 4 0,0 0 2 0,0 0 15 0,0 0 14 16,0 0 15-16,0 0 8 15,0 0 24-15,0 0 12 0,0 0 17 0,0 0 10 16,0 0 2-16,0 0-12 16,0 0-9-16,0 0-15 0,0 0-14 0,0 0-8 0,0 0-15 15,0 0-8-15,0 0-9 0,0 0-10 0,0 0-7 16,19 47-7-16,-10-39-8 16,1 2-13-16,2-1-20 0,2 3 1 0,0 1-6 0,1 1 4 15,0 0-7-15,0 0-1 16,-5 3 6-16,0-2-5 0,0-1 2 0,-6 3-2 15,0 2-1-15,-6-2 6 16,2-17-7-16,-9 34-7 0,0-17-17 0,-1 0-28 16,-4 1-35-16,-2-3-61 0,2-2-82 15,-1-3-74-15,-5 1-191 0,6-5-75 0,-3 0-385 16,17-6-387-16</inkml:trace>
  <inkml:trace contextRef="#ctx0" brushRef="#br0" timeOffset="83749.63">8270 8378 2855 0,'13'-13'-97'16,"-13"13"16"-16,6-8 10 15,-6 8 7-15,0 0 13 0,0 0 26 16,8-12 6-16,-8 12 18 0,0 0 8 15,0 0 7-15,0 0 10 0,0 0 9 0,0 0 15 0,0 0 13 16,-50 4 11-16,50-4-2 16,-20 5-2-16,20-5-3 0,-18 6-5 0,18-6-4 15,-15 5-5-15,15-5-2 0,0 0-9 0,-13 10-2 16,13-10-5-16,0 0-3 0,0 0-7 16,0 0 0-16,23 24-8 0,-8-20-2 15,-1 5-3-15,4-4 1 0,1 1 4 16,-2 0-3-16,2 1-7 0,-3 1 5 15,2-1-2-15,-6 2 2 0,4-2-4 16,-4 3 4-16,-4-1 9 0,-8-9 5 0,11 18 1 16,-11-5 7-16,0-13-1 0,0 0 2 15,-9 28-1-15,1-19-2 0,-2 1-2 0,-4 0-5 16,2-3-2-16,-2 1-1 0,0-2-17 0,14-6-34 0,-23 5-46 16,23-5-55-16,-23 0-48 15,23 0-47-15,0 0-93 0,-25-9-535 0,21 4-202 16</inkml:trace>
  <inkml:trace contextRef="#ctx0" brushRef="#br0" timeOffset="84069.82">8596 8297 2450 0,'0'0'-85'0,"0"0"24"16,0 0 11-16,0 0 13 15,0 0 39-15,21 4 27 0,-21-4 30 0,0 0 25 16,6 12 15-16,-6-12 4 0,4 12 6 0,-4-12 3 16,7 18 5-16,-7-18-4 0,4 21-2 15,1-10-9-15,-5-11-7 0,6 28-11 16,-2-16-5-16,-2 4-10 0,2-1-4 15,2-1-10-15,-1 0-4 0,-5-14-7 0,9 27-24 16,-5-16-14-16,-4-11-25 0,6 20-30 16,-6-20-40-16,6 17-37 0,-6-17-38 0,7 12-46 15,-7-12-92-15,0 10-573 0,0-10-238 0</inkml:trace>
  <inkml:trace contextRef="#ctx0" brushRef="#br0" timeOffset="84469.71">8572 8226 2509 0,'0'0'-110'0,"-4"-16"19"0,4 16 23 16,0 0 17-1,0 0 2-15,0 0 10 0,0 0 9 0,0 0 19 0,0 0 3 16,-6-14 14-16,6 14 15 16,0 0 18-16,0 0 7 0,0 0 16 0,0 0 10 0,0 0 9 15,0 0 4-15,0 0 1 0,0 0-6 0,0 0-5 16,0 0-15-16,0 0 4 16,0 0-9-16,0 0-7 0,0 0-4 0,0 0-6 0,0 0-4 15,0 0-2-15,0 0-7 16,0 0-4-16,0 0-3 0,0 0-4 0,0 0-6 15,0 0-1-15,0 0-1 16,0 0-1-16,0 0-6 0,0 0-3 0,0 0-9 16,0 0 0-16,0 0-5 0,0 0 4 15,0 0-11-15,0 0-23 0,0 0-12 0,0 0-23 16,0 0-26-16,0 0-23 0,0 0-36 0,0 0-69 16,0 0-470-16,0 0 33 15</inkml:trace>
  <inkml:trace contextRef="#ctx0" brushRef="#br0" timeOffset="84985.12">8513 8415 2055 0,'0'0'-25'16,"0"0"26"-16,0 0 31 0,0 0 30 0,0 0 7 0,0 0 5 16,0 0 2-16,0 0-12 15,29-20-6-15,-29 20-1 0,22-4-12 0,-10 0-1 16,-12 4-19-16,30-4-27 0,-15 0-33 16,2 3-39-16,2-4-26 0,-2 2-59 0,-2-2-98 15,2 1-380-15,-5 1 142 0</inkml:trace>
  <inkml:trace contextRef="#ctx0" brushRef="#br0" timeOffset="85409.99">8766 8219 1822 0,'0'0'-22'16,"-3"-20"24"-16,3 20 29 15,0 0 36-15,0 0 39 0,3-24 25 0,-3 24 19 0,0 0 1 16,0 0-11-16,0 0 2 15,0 0 1-15,4-15 4 0,-4 15 8 0,0 0-6 16,0 0 5-16,0 0 0 16,14 46-4-16,-10-30-10 0,0 3-7 0,-1 1-10 0,3 3-7 15,-2 3-13-15,1-1-8 0,-1 1-16 0,0 1-5 16,0 0-8-16,1-2-7 16,-1 2 15-16,0-2-8 0,0 0-8 15,0-3-8-15,0-3-23 0,1-2-17 0,0 1-25 16,-1-5-21-16,-2 0-23 0,-2-13-28 15,2 22-37-15,-2-22-48 0,2 13-51 16,-2-13-47-16,0 0-60 0,0 0-112 0,0 0-541 16,0 0-443-16</inkml:trace>
  <inkml:trace contextRef="#ctx0" brushRef="#br0" timeOffset="85679.46">8716 8200 2946 0,'0'0'-123'15,"5"-26"10"-15,-1 13 12 0,-4 13 10 0,9-18 8 16,-1 8 16-16,0 1 10 16,2-1 10-16,6 1 14 0,-2 1 0 0,6 1 19 15,-3-1 38-15,3 4 8 0,2 0 26 0,-1 3 23 16,-21 1 9-16,38 5 9 16,-21 3 9-16,-2-1 15 0,-3 5 4 0,-3 3 6 15,-4-2-3-15,-1 2-3 0,-4 4-7 16,0-19-14-16,-9 32-7 0,2-16-14 0,-3 2-7 15,-4-2-7-15,-2 2-21 0,2-3-29 16,-1-1-42-16,-4-1-52 0,4-2-57 0,1 0-56 16,-2-4-62-16,4 1-156 0,-1-1-476 15,0 0-246-15</inkml:trace>
  <inkml:trace contextRef="#ctx0" brushRef="#br0" timeOffset="86059.82">9252 7924 2609 0,'0'0'-76'15,"2"-13"33"-15,-2 13 43 0,0 0 7 0,0 0 23 0,3-19 17 16,-3 19 25-16,0 0 34 0,0 0 11 0,0 0 10 16,0 0-1-16,0 0 4 15,0 0-2-15,-5 55-3 0,5-35-3 0,0 2-19 16,2-2-8-16,-2 7-11 0,3 0-10 15,-1 0-6-15,0 0-15 0,0-3-19 0,2 3-27 16,-2-6-30-16,0 0-40 16,2-2-45-16,-2 1-47 0,2-2-52 0,1-3-43 15,-5-15-113-15,7 21-540 0,-3-11-292 0</inkml:trace>
  <inkml:trace contextRef="#ctx0" brushRef="#br0" timeOffset="86399.89">9473 8160 2701 0,'4'-12'-58'0,"-4"12"36"16,4-15 9-16,-4 15 14 0,0 0 17 0,0 0 21 16,0 0 34-16,0 0 21 15,0 0 8-15,0 0-4 0,0 0-2 0,0 0-3 16,-51 22-2-16,42-9-4 0,3-2 0 0,6-11-6 0,-7 24-4 16,3-13-9-16,4-11-6 15,0 22-9-15,0-22-3 0,0 0-5 0,4 27-11 16,-4-27-6-16,9 11-16 0,-9-11-20 15,13 4-14-15,-13-4-12 0,0 0-4 16,0 0-3-16,0 0-1 0,33-19 5 16,-33 19 1-16,10-17 15 0,-4 8 35 0,-6 9 35 15,8-16 24-15,-8 16 12 0,8-13 6 0,-8 13-1 0,7-12-3 16,-7 12-9 0,0 0 12-16,0 0-6 0,17-3-5 0,-17 3-13 0,0 0-10 15,0 0-24-15,25 18-21 16,-25-18-40-16,13 15-41 0,-13-15-55 0,15 14-68 0,-9-8-66 15,-2 0-122-15,-4-6-192 16,8 11-355-16,-8-11-339 0</inkml:trace>
  <inkml:trace contextRef="#ctx0" brushRef="#br0" timeOffset="86699.64">9683 8219 2717 0,'14'-5'-59'0,"-14"5"25"16,0 0 19-16,0 0 12 0,0 0 34 0,0 0 14 15,25 12 28-15,-25-12 4 0,0 0 2 0,6 16-7 16,-6-16-7-16,5 12-3 16,-5-12-7-16,0 0 2 0,6 13-10 0,-6-13-3 15,0 0-4-15,0 0-3 0,11 11-9 0,-11-11-18 0,0 0-6 16,0 0 2-16,0 0-4 16,32-19 1-16,-32 19 1 0,16-15 16 0,-8 6 20 15,-8 9 20-15,20-16 22 16,-12 11 24-16,-8 5 24 0,19-10 8 0,-19 10 7 15,22-4 28-15,-22 4-12 0,20 0-27 16,-20 0-14-16,22 6-14 0,-22-6-26 0,23 11-34 16,-13-3-42-16,1 0-59 0,-2-3-79 0,-1 6-100 0,-2-3-158 15,-4 2-227 1,-2-10 23-16,9 15-305 0,-9-15-282 0</inkml:trace>
  <inkml:trace contextRef="#ctx0" brushRef="#br0" timeOffset="89992.55">14919 6654 571 0,'0'0'240'0,"0"0"-72"0,9-8-40 0,-9 8-14 16,0 0-18-16,0 0-11 0,15-12 29 15,-15 12 9-15,0 0 22 0,10-10 9 0,-10 10 9 16,0 0 6-16,11-10 4 0,-11 10-4 0,0 0 3 16,0 0-12-16,8-11-14 15,-8 11-9-15,0 0-9 0,0 0-12 0,0 0-11 16,0 0-10-16,0 0-12 0,0 0-11 15,0 0-9-15,0 0-6 0,-31-11-6 0,31 11-6 16,-29-3-5-16,12 3-2 16,17 0-8-16,-39 3-5 0,19-3 0 0,2 0-6 0,-5 1-8 15,23-1 1-15,-34-1-6 0,17 1-2 0,-2-3 1 16,19 3 0-16,-31-2-2 16,31 2 0-16,-25-3 0 0,25 3 2 0,-22-2 0 15,22 2 3-15,-20-2 6 0,20 2 5 16,0 0 0-16,-23-3-1 0,23 3-3 0,0 0-1 15,0 0 0-15,-23 2-2 16,23-2 3-16,-11 8-1 0,11-8 2 0,-10 16 0 0,3-2 0 16,1 1 6-16,2 2 4 15,-2 6 6-15,-1 0 1 0,5 4-1 0,-2 1 5 16,2-1 8-16,-3 3-9 0,2 1-4 0,1-2 0 16,0 0-1-16,2 2-1 0,-2-2 2 15,2-1-1-15,0 1 1 0,0-6 1 0,0 0 14 16,2-3-2-16,0 1-15 15,-2-3 7-15,2-2-1 0,-2-16-2 0,3 27-8 16,-3-14-4-16,0-13 1 0,5 18-10 16,-5-18-23-16,0 0-27 0,2 11-22 0,-2-11-22 15,0 0-18-15,0 0-28 0,0 0-26 0,0 0-21 16,0 0-14-16,2-46-5 16,-2 34 1-16,0 12 10 0,-2-30 5 0,2 15 22 15,-2 1 18-15,2 14 39 0,0-27 38 16,0 13 37-16,0 3 45 0,0 11 35 0,0-21 25 15,0 21 12-15,0-20 13 0,0 20 6 16,0 0 6-16,4-23 5 0,-4 23 3 0,6-13-13 16,-6 13 5-16,15-11-19 15,-15 11-5-15,23-9-16 0,-6 3-4 0,0 2-8 16,3-1-26-16,-2 2-29 0,1 0-45 0,1-1-50 0,-4 1-57 16,4 0-63-16,-5 1-58 15,-1 0-110-15,-3 1-206 0,-11 1-348 16,16-5-326-16</inkml:trace>
  <inkml:trace contextRef="#ctx0" brushRef="#br0" timeOffset="90479.52">15151 6807 2667 0,'0'0'-93'0,"0"0"33"0,4-15 9 0,-4 15 2 15,0 0 6-15,0 0 7 0,0 0 16 0,0 0 13 16,0 0 17-16,0 0 26 16,0 0 15-16,0 0 28 0,0 0 30 0,0 0 30 0,0 0 8 15,-36 27 1-15,27-14-6 16,2 5-6-16,-2 0-7 0,2 3-9 0,-1 0-12 15,-2 2-8-15,2 3-9 16,0-1-8-16,0 1-9 0,1-2-5 0,0-1-9 0,4 2-4 16,1-2-6-16,-2-5-4 15,4 4-5-15,0-3-6 0,0-2-12 0,2 1-24 16,-2-2-31-16,0-16-40 0,5 28-44 0,-3-17-52 0,5 0-57 16,-7-11-85-16,7 11-194 15,-1-7-397-15,-6-4-282 0</inkml:trace>
  <inkml:trace contextRef="#ctx0" brushRef="#br0" timeOffset="90849.72">15200 6986 2753 0,'8'-13'-55'0,"-8"13"6"15,0 0 12-15,8-14 3 0,-8 14 21 0,0 0 7 16,0 0 16-16,6-11-1 0,-6 11 9 0,0 0 10 15,0 0 25-15,0 0 31 16,0 0 18-16,0 0 15 0,0 0 8 0,0 0 0 16,0 0-15-16,-34 30-7 0,34-30-13 15,-8 12-8-15,8-12-8 0,-4 13-11 0,4-13-5 16,0 0-5-16,2 25-9 0,-2-25-1 0,6 15-10 0,-6-15-3 16,16 21-5-16,-6-11-4 15,0-1 0-15,1 3-3 0,0-2 0 0,-2-1-1 16,3 0 5-16,-4 2 12 15,0-3 6-15,-8-8 6 0,14 18 10 0,-10-9 3 0,-4-9 6 16,4 19 15-16,-4-19-9 16,-2 18-9-16,2-18-6 0,-11 17-6 0,11-17-20 15,-13 15-24-15,13-15-28 0,-12 12-35 0,12-12-39 16,-15 7-81-16,9-7-61 0,6 0-97 16,0 0-168-16,-18-11-110 0,18 11-235 15,-8-18-195-15</inkml:trace>
  <inkml:trace contextRef="#ctx0" brushRef="#br0" timeOffset="91029.68">15354 6910 2591 0,'0'0'-14'0,"17"-4"21"0,-17 4 6 0,0 0 26 16,0 0 24-16,33 12 35 0,-25-3 10 0,0 2 1 0,-2 1-5 16,-2 1-14-16,-1 5-3 15,2-3-6-15,-3 2-3 0,0 1-7 0,0 2-9 16,-2-1-4-16,-2 0-17 15,0 0-36-15,0 2-46 0,-5 4-58 0,4 0-70 0,-9-5-138 16,-2 4-623-16,0 0-337 16</inkml:trace>
  <inkml:trace contextRef="#ctx0" brushRef="#br0" timeOffset="93209.64">15644 7043 2723 0,'0'0'-115'0,"0"0"15"0,0 0 9 0,0 0 12 16,0 0 14-16,0 0 18 0,0 0 15 0,0 0 21 16,0 0 15-16,0 0 9 15,0 0 7-15,0 0 25 0,0 0 17 0,0 0 13 0,0 0 16 16,0 0 3-16,0 0 5 15,0 0 2-15,0 0-6 0,0 0 2 16,0 0 4-16,0 0 1 0,0 0 3 16,0 0 4-16,0 0 2 0,0 0 1 0,0 0-4 0,0 0-5 15,0 0-9-15,0 0-13 0,0 0-7 0,0 0-7 16,0 0-6-16,27 0-4 16,-27 0-10-16,0 0-5 0,26-2-3 0,-26 2-5 0,22-3 1 15,-22 3-2-15,24-4 0 16,-24 4-6-16,26-3-3 0,-26 3 0 0,25-3-4 15,-13 0-4-15,-12 3-6 16,22 0-8-16,-22 0-8 0,16-3-14 0,-16 3-15 0,0 0-15 16,22-2-31-16,-22 2-31 15,0 0-24-15,0 0-27 0,0 0-25 0,13 2-39 16,-13-2-38-16,0 0-72 0,0 0-581 0,0 0-316 16</inkml:trace>
  <inkml:trace contextRef="#ctx0" brushRef="#br0" timeOffset="93459.58">15727 6941 2726 0,'0'0'-93'0,"-14"-8"32"0,14 8 1 0,0 0 27 15,-12-8 15-15,12 8 24 0,0 0 14 0,0 0 10 16,-15-7 12-16,15 7 17 16,0 0 21-16,0 0 26 0,0 0 16 0,0 0 17 0,-13-9 16 15,13 9-5-15,0 0 0 16,0 0-7-16,0 0-12 0,0 0-12 0,0 0-14 15,0 0-13-15,0 0-13 16,0 0-6-16,0 0-9 0,0 0-6 0,48-8-9 16,-32 8-15-16,-16 0-14 0,32-2-34 0,-13 2-37 0,-3-3-47 15,4 2-63-15,-4 1-46 16,2-2-58-16,-2 0-108 0,-1 0-165 0,-2-1-313 16,-13 3-200-16</inkml:trace>
  <inkml:trace contextRef="#ctx0" brushRef="#br0" timeOffset="93879.58">16304 6679 2535 0,'0'0'-62'0,"7"-16"21"0,-7 16 26 0,0 0 33 16,6-12 25-16,-6 12 12 0,0 0 17 0,0 0 2 16,0 0 44-16,0 0 23 15,0 0 17-15,0 0 4 0,0 0 0 0,0 0 1 0,0 0-10 16,10 36 0-16,-6-19-16 15,-2 1-11-15,0 1-3 0,4-1-11 0,-2 8-6 16,2-2-14-16,0 2-5 16,0-2 10-16,1 0-7 0,-1 2-6 0,0-4-7 0,1 1-13 15,-1 0-6-15,3-1 0 0,-5-6-14 0,2 1-11 16,0-2-15-16,-2-2-35 16,1 1-28-16,0-5-33 0,-3 0-49 0,-2-9-75 0,4 14-95 15,-4-14-225-15,0 0-110 16,6 6 45-16,-6-6-266 0,0 0-204 0</inkml:trace>
  <inkml:trace contextRef="#ctx0" brushRef="#br0" timeOffset="94139.61">16642 6927 2612 0,'0'0'-23'16,"30"2"21"-16,-30-2-4 16,0 0 9-16,24 0 3 0,-24 0 9 0,23-2 7 15,-23 2 8-15,28 0 4 0,-28 0 11 0,31-2 7 16,-12 1 12-16,-2-1 13 0,3-1 13 16,-2 2-6-16,-18 1-5 15,34-4-9-15,-17 2-23 0,-17 2-28 0,26-3-43 16,-14 0-59-16,-12 3-57 0,22-4-57 0,-16 3-102 15,-6 1-497-15,8-6-105 0</inkml:trace>
  <inkml:trace contextRef="#ctx0" brushRef="#br0" timeOffset="94379.5">16863 6863 2422 0,'-15'-4'72'0,"15"4"27"15,0 0-6-15,0 0-10 0,-14-8-4 0,14 8-3 0,0 0 4 16,0 0 10-16,0 0 9 15,0 0 2-15,0 0 7 0,0 0 2 0,0 0 2 0,0 0-1 16,-5 35-6-16,5-35-2 16,3 23-12-16,-3-23-8 0,2 26-9 0,0-11-8 15,0 3-8-15,0-3-7 0,-2-15-4 0,4 30-4 16,-2-15-6-16,2 0-11 0,0-1-9 16,-2 1-27-16,-2-15-26 0,4 23-38 0,1-13-47 15,-5-10-64-15,7 18-55 16,-7-18-69-16,6 12-181 0,-4-6-439 0,-2-6-335 15</inkml:trace>
  <inkml:trace contextRef="#ctx0" brushRef="#br0" timeOffset="95109.54">17490 6478 2801 0,'0'0'-86'0,"0"0"1"0,8-15 17 0,-8 15 9 15,0 0 26-15,6-14 19 16,-6 14 22-16,0 0 6 0,0 0 10 0,0 0-5 0,0 0 7 16,0 0 1-16,-2-21 14 15,2 21 11-15,0 0 14 0,0 0 13 0,0 0-3 16,-30 0 1-16,30 0 10 15,0 0 3-15,-27 10-5 0,27-10 6 0,-23 13-6 0,10-4 5 16,1 3 2-16,-2-1-2 16,2 1-3-16,2 1-3 0,-2 4-6 0,0 0-9 15,2 2-8-15,1 0-4 0,3 3-9 16,-1-2-2-16,1 4-6 0,2-1-1 0,-1-1-6 16,5 1-4-16,-2-2-8 0,2 0-11 0,2 0-6 15,0-1-3-15,3 0-6 16,1-2-2-16,1 0-3 0,1-3-7 0,1 0-7 15,1-2 0-15,2 0-20 0,0-3-7 16,0-2-6-16,3-2-6 0,0-1-5 0,0 0 1 16,-15-5-1-16,25 1 2 15,-25-1 7-15,29-3 5 0,-13-1 2 0,-2-4 11 0,-1 1 7 16,-1-1 10-16,-1-2 10 0,0-1 5 0,-3 1 5 16,-8 10 5-16,12-23 3 15,-6 14 5-15,-6 9-1 0,2-16 0 0,-2 16-1 16,0 0 0-16,-12-24 8 0,12 24 6 15,-10-10 9-15,10 10 2 0,0 0 4 0,-19-8 4 16,19 8 2-16,0 0 3 16,-19-4-1-16,19 4-1 0,0 0-5 0,0 0-2 15,0 0-3-15,0 0-3 0,0 0-2 0,0 0-5 0,0 0-19 16,0 0-29-16,0 0-23 16,0 0-33-16,44-7-39 0,-44 7-42 15,34-4-44-15,-19 0-85 0,4 0-663 16,-6-1-385-16</inkml:trace>
  <inkml:trace contextRef="#ctx0" brushRef="#br0" timeOffset="95439.44">17811 6532 2799 0,'0'0'-103'0,"0"0"44"15,0 0 25-15,0 0 27 0,0 0 31 0,0 0 30 0,0 0 34 16,0 0 18-16,-30 27 8 16,30-27 4-16,-10 21-6 0,4-9-2 0,2 1-9 15,0 2-4-15,4-15-11 0,-7 31-8 16,7-15-8-16,-3 0-6 0,3 1-8 0,3 1-4 15,-1-1-8-15,0-1-9 16,3 0-10-16,1 2-19 0,2-3-24 16,0 0-36-16,1-2-45 0,4 1-45 0,-3-3-56 0,3-1-50 0,-3-5-196 15,2 2-418-15,-2-4-219 16</inkml:trace>
  <inkml:trace contextRef="#ctx0" brushRef="#br0" timeOffset="95793.38">18056 6556 2565 0,'0'0'-53'0,"0"0"41"0,-12-10 9 0,12 10 33 16,0 0 27-16,0 0 29 16,-27 2 28-16,27-2 10 0,0 0-4 15,-24 9-2-15,24-9-3 0,-14 12-5 16,14-12-7-16,-14 11-13 0,14-11-5 0,-10 16-9 0,10-16-13 15,-4 15-3-15,4-15-6 16,2 20-13-16,-2-20-13 0,10 18-26 0,-2-8-19 16,2 0-15-16,-2 0-9 15,2 0 2-15,3 1 1 0,-2-1 7 0,0 0-1 0,-1 1 6 16,0-1 12-16,0-1 9 0,-10-9 13 0,12 15 11 16,-12-15 17-16,6 15 8 15,-6-15 0-15,0 16-3 0,0-16-5 0,0 0-3 0,-14 21-5 16,14-21-12-16,-14 11-32 15,14-11-36-15,-16 7-62 0,16-7-48 0,-15 9-45 16,7-9-66-16,8 0-180 16,0 0-385-16,0 0-172 0</inkml:trace>
  <inkml:trace contextRef="#ctx0" brushRef="#br0" timeOffset="96069.59">18157 6521 2441 0,'0'0'-38'15,"0"0"34"-15,0 0 25 0,0 0 34 0,0 0 30 0,0 0 29 16,0 0 11-16,0 0 2 0,0 0 1 0,0 0-4 16,28 24 0-16,-20-15-11 15,-8-9-6-15,12 26-7 0,-4-13-5 0,-1 3-8 0,1-1-8 16,-4 2-12-1,3 1-2-15,-3-1-7 0,-2 2-3 0,-2 1-8 16,-2 0-3-16,-2 2-8 0,-3 1-20 16,-1-2-28-16,-3 2-37 0,1 0-46 0,-5 4-66 0,0-5-63 15,-1-2-106-15,2-1-196 0,0-3-350 0,-1 2-244 16</inkml:trace>
  <inkml:trace contextRef="#ctx0" brushRef="#br0" timeOffset="96729.72">18490 6370 2545 0,'0'0'-87'0,"5"-20"26"16,-5 20 23-16,0 0 35 16,7-15 38-16,-7 15 32 0,0 0 35 0,4-14 23 15,-4 14 7-15,0 0-3 0,0 0 33 0,0 0 13 0,0 0-4 16,0 0-8-16,0 0-5 16,0 0 1-16,0 0-1 0,14 40 1 15,-12-24-15-15,3 0-6 0,-3 4-15 0,0-1-4 16,2 3-13-16,3 3-9 0,-3 0-6 0,2 0-7 15,1 2-6-15,1-1-12 16,-2-2-6-16,2 4-6 0,0-3-6 0,0 2-15 16,0-5-12-16,-2 1-26 0,3-3-15 15,-1 2-19-15,-1-7-18 0,-3 0-27 0,0-1-27 16,0-3-34-16,-1-1-66 0,1-1-64 0,-4-9-126 16,0 0-184-16,0 0-9 15,0 0-312-15,0 0-296 0</inkml:trace>
  <inkml:trace contextRef="#ctx0" brushRef="#br0" timeOffset="96969.51">18804 6435 2790 0,'0'0'-7'0,"5"-14"50"0,-5 14 17 16,0 0 32-16,4-12 30 16,-4 12 38-16,0 0 14 0,0 0 1 0,0 0-12 0,0 0-7 15,0 0-11-15,0 0-5 16,12 40-6-16,-10-26-2 0,2 1-18 0,1 2-12 15,-1-1-14-15,2 2-6 16,-1-1-13-16,1 0-5 0,-2 0-12 0,3 0-6 0,-3-1-16 16,0-4-20-16,0 2-21 0,-4-14-34 0,4 22-37 15,-4-22-49-15,0 16-68 16,-2-7-79-16,2-9-173 0,-14 7-166 0,3-4 30 16,11-3-253-16,-23 4-177 0</inkml:trace>
  <inkml:trace contextRef="#ctx0" brushRef="#br0" timeOffset="97129.83">18605 6646 2577 0,'0'0'55'0,"-14"-5"23"0,14 5 2 0,0 0 14 15,0 0 25-15,0 0 20 0,0 0 9 0,0 0-11 16,0 0-13-16,0 0-13 16,0 0-15-16,0 0-14 0,48-17-22 0,-29 13-22 15,3 2-35-15,-2 1-54 0,4-3-70 16,-3 2-69-16,0-3-126 0,-2 2-662 15,0-3-429-15</inkml:trace>
  <inkml:trace contextRef="#ctx0" brushRef="#br0" timeOffset="97369.29">19047 6506 2919 0,'0'0'-99'0,"0"0"37"0,0 0 30 0,0 0 21 16,0 0 33-16,0 0 28 16,0 0 15-16,0 0 8 0,0 0-1 0,-25 40-4 15,25-40-7-15,-7 21-4 0,5-9-3 0,2-12-4 0,0 27-1 16,0-9-11-16,2-1-4 16,3 1-19-16,-3-1-28 0,3-2-38 0,1 2-45 0,0 0-52 15,2-4-58-15,-1-1-134 16,1 1-455-16,-2-6-101 0</inkml:trace>
  <inkml:trace contextRef="#ctx0" brushRef="#br0" timeOffset="97699.58">19280 6506 2347 0,'0'0'-11'0,"-12"-10"39"15,12 10 14-15,0 0 22 0,-19-1 23 0,19 1 17 16,0 0 16-16,0 0-10 16,0 0-6-16,-32 11-7 0,32-11-16 0,-8 12-4 0,8-12-10 15,0 0-10-15,-2 19-17 0,2-19-20 0,0 0-23 16,0 0-16-16,14 30-3 16,-8-20-12-16,1-1 3 0,-7-9 5 0,15 19-2 15,-7-10 10-15,1 2 2 0,-1-1 13 16,-8-10 22-16,12 19 19 0,-7-10 11 0,-5-9 17 15,7 18 15-15,-7-18 4 16,2 19 2-16,-2-19-11 0,-7 20-5 0,7-20-8 0,-11 17-9 16,5-10-28-16,6-7-52 15,-15 13-67-15,9-7-83 0,-2 1-72 0,8-7-172 16,-13 3-486-16,13-3-296 0</inkml:trace>
  <inkml:trace contextRef="#ctx0" brushRef="#br0" timeOffset="97896.34">19333 6532 2727 0,'0'0'-51'15,"24"-5"30"-15,-24 5 37 0,0 0 18 16,25 8 33-16,-16-1 9 0,-9-7 8 0,12 19 3 16,-6-6-5-16,-2 2-5 0,0 5-9 0,-4-1-4 15,0 2-13-15,0 0-6 16,-2 5-41-16,-4 1-63 0,-2 7-77 0,-2-5-103 0,-6 2-234 15,0 2-303-15,-3-4-73 16</inkml:trace>
  <inkml:trace contextRef="#ctx0" brushRef="#br0" timeOffset="100269.47">22136 7463 1330 0,'4'18'244'0,"-4"-18"-49"0,0 0-51 16,0 0-31-16,0 0-13 15,4 14-6-15,-4-14-7 0,0 0 2 0,0 0 5 0,0 0-9 16,0 0-2-16,0 0-8 16,0 0-1-16,0 0-3 0,0 0-3 0,0 0-2 15,0 0-10-15,0 0-14 0,0 0-17 0,0 0-10 0,0 0-14 16,0 0-15-16,0 0-13 16,0 0-10-16,20-38-9 0,-16 25 5 0,0-4 4 15,2-3 0-15,-2-2 4 16,0-2 0-16,3 2 4 0,0-3 5 0,-1 0 6 0,0 3 12 15,-2 1 12-15,3 0 22 16,-3 5 17-16,0-1 8 0,2 4 8 0,-4-2 4 16,-2 15-5-16,7-22-5 15,-7 22-8-15,7-13-2 0,-7 13 7 0,0 0-2 0,0 0-2 16,0 0-6-16,0 0-5 0,0 0-3 0,12 36-2 16,-10-18-10-16,-2 1-14 15,2 0-22-15,0 1-24 0,-2 2-25 0,2 4-30 16,0 0-31-16,-2 1-20 0,2 1-37 15,0-6-91-15,3 1-540 0,-5-3-128 0</inkml:trace>
  <inkml:trace contextRef="#ctx0" brushRef="#br0" timeOffset="102039.51">22384 7306 2384 0,'0'0'-54'15,"0"0"12"-15,0 0 2 16,0 0 0-16,8-11-7 0,-8 11-8 0,0 0 4 15,0 0-11-15,0 0-6 0,0 0-11 16,0 0 4-16,0 0 4 0,-22-6 10 0,22 6 16 16,0 0 13-16,0 0 8 15,-14-3-4-15,14 3 2 0,0 0-23 0,-10-5-26 16,10 5-20-16,0 0-12 0,-11-8 24 0,11 8 37 0,0 0 30 16,-9-10 32-16,9 10 11 15,0 0 22-15,0 0 13 0,0 0 23 0,-6-20 2 16,6 20 4-16,0 0 9 15,0 0 4-15,0 0 12 0,0 0 8 0,0 0-2 0,0 0 5 16,0-19 3 0,0 19 1-16,0 0-4 0,0 0-12 0,0 0-9 0,0 0-9 15,0 0-18-15,0 0-19 0,0 0-28 16,0 0-25-16,0 0-19 0,0 0-15 16,-4-18-7-16,4 18 5 0,0 0-1 0,0 0 6 0,0 0 0 15,0 0 9-15,0 0-3 16,0 0 2-16,0 0 7 0,0 0-5 0,0 0 4 0,0 0 0 15,0 0 4-15,0 0-3 16,0 0 13-16,0 0 4 0,0 0 12 0,0 0 6 16,0 0 8-16,0 0 5 0,0 0-2 0,0 0 0 15,0 0-3-15,0 0-1 0,0 0-6 16,0 0-3-16,0 0-5 0,0 0 5 0,0 0 1 16,-7 48-8-16,7-48 1 15,2 20 1-15,-2-20 13 0,5 25-2 0,-3-9 12 16,0 2 11-16,0 3 9 0,0 3 5 15,2 3-1-15,-1 3 0 0,1-1-5 0,-2 4-1 16,0 3-10-16,3 1-8 16,-3 3 0-16,-2-3-3 0,2 2-4 0,0 2-4 0,0 0-4 15,-2 2 0-15,2 0-4 0,-2 0 0 0,0 1-2 16,2 1 0-16,-2-2-4 16,0-1-2-16,0 0 0 0,0-1-1 0,0 0-1 15,-2 0-1-15,0 0-1 0,0-2 5 16,0 2-8-16,0-2 0 0,0 0 1 0,-1-3-1 15,-1 2-2-15,4 0 0 16,-2 1-1-16,0-2 2 0,2-2-1 16,0 2-2-16,-2-3 1 0,4 0 3 0,-2 0-4 0,2 0 4 0,-2 0-3 15,2 2 2-15,0-4-4 16,0 7 4-16,1-1-2 0,-3 0 1 0,0 0 0 16,2 2-2-16,0 2 1 15,-2-2 2-15,0 2-4 0,2-2 3 0,0-1-2 0,0 0 0 16,0 1-1-16,-2-2 0 15,4-2 2-15,-2 1 2 0,-2-3 5 0,4 0 6 16,-4-2 0-16,0 1 4 0,2 0 2 16,3-3-1-16,-2 0-4 0,-1 4 5 0,0 3-3 15,2-1 5-15,-2-2-1 0,0-1 1 0,0 5 0 16,0-5-4-16,2 4-2 16,-2 0-4-16,2 3 0 0,-4-2-1 0,5 0-2 0,-1 1 0 15,-2 0-6-15,0 0 3 16,1 3-2-16,-1-5-2 0,0 3-1 0,-2 0 0 15,2 0-5-15,-2-3 2 16,0 2 2-16,0 2 1 0,2-4-4 0,-2 2 3 16,2-2 0-16,0 2 0 0,-2-7-2 15,4 4-1-15,-1-4 2 0,1 4-1 0,-2-5-1 16,0 5 2-16,2 1-2 0,-2-5-16 0,0 0 1 0,0-1 6 16,-2 2 0-16,2 6 0 15,-2-1 0-15,2 1 0 0,-2-1 2 16,-2-2-1-16,2-1-1 0,-2-3 1 15,2 0 3-15,0 0-5 0,-2-1-1 0,4 1 2 0,-4-3-3 16,2 1-4-16,2-1 1 16,0-1 2-16,0 1 1 0,-2-2 0 0,3-2 3 15,-1 1-2-15,-2-1 2 0,5 0 3 0,-5-2-1 0,2-1 1 16,0-1-2-16,-2 2 4 16,2-2-1-16,0 0 0 0,-2-2 0 0,2 3 3 15,-2-2-3-15,4-1 1 16,-2 2 3-16,-2-2-2 0,4 2-3 0,-2-2 3 0,0 1-3 15,3 5 3-15,-1-7 1 16,1 1 1-16,1 0-1 0,-2 0-4 0,0 2 4 16,2 0-1-16,-1-2 2 15,1 4 2-15,-2-4-3 0,2 4 0 0,-1-4 2 0,-1 4-1 16,1-4 1-16,-1 4 1 0,0-4 0 0,-2 4 4 16,2-1-7-16,0 3 2 15,-2-2 1-15,2 2 3 0,-2-4-7 0,4 1 5 0,-4 4-2 16,2-4-1-16,0 3-1 15,0-2-1-15,0 1 1 0,-2-1 1 0,2 2 0 16,-2 0 0-16,3-2 1 16,-1 3-1-16,-2-1 1 0,0 2 1 0,3 0 0 0,-3 0 3 15,0-3 3-15,0 3-2 0,0 1 3 0,-2-1 1 16,2 1 5-16,0-1-6 16,-4 2-2-16,4-3-1 0,1 1-1 0,-1 2 0 0,0-4-1 15,0 1 0 1,0 1-1-16,-2-2 1 0,2 1-1 0,2 1-1 0,-2 0 3 15,0 0 4-15,-2-1 2 16,2 3 1-16,0-1 1 0,-2 1-2 0,0 0-1 0,0-1-5 16,0-1 0-16,-2 3-6 15,0-1-4-15,0-1-6 0,-4 3 3 0,2-3-1 16,-2 7 0-16,-3-3 1 0,3-3 2 0,-1 3 2 0,1-4-2 16,-1 3-5-16,1 0-4 15,0-3-14-15,2 0-16 0,2 0-19 0,-2 0-13 16,2 1-22-16,-1-2-17 15,0-1-36-15,1 0-21 0,2 2-14 16,-4-3-22-16,2 1-38 0,-4-3-104 0,2 0-539 16,-2-1-266-16</inkml:trace>
  <inkml:trace contextRef="#ctx0" brushRef="#br0" timeOffset="104029.4">17161 12494 2617 0,'28'-1'-114'16,"-28"1"14"-16,25 0-4 0,-10 1 8 0,0-1 2 15,1-1 13-15,4 1 11 0,-20 0 13 16,40 0 20-16,-19 0 24 0,5 0 8 0,-3 0 21 16,7-2 20-16,2 0 25 0,-1-2 21 0,3 2 8 15,6-2 12-15,2 0-8 16,5-2-1-16,-1 1-11 0,12-1-6 0,-1-2-3 0,2 3-4 15,-2-3 4-15,3 4 2 16,-3-1-5-16,0-1-8 0,3 4 0 0,-4-4-9 16,3 5-7-16,3-3 2 0,1 2-7 15,4 2-5-15,23-4 2 0,-13 4-9 0,-10-2-2 16,22 0-7-16,-12 1 3 0,-8-2-4 0,20 3-5 16,0-4 1-16,-13 3-4 15,15-1 3-15,0-2-3 0,-15 2 2 0,13-2-3 0,-2 2 2 16,2-1-7-16,-2-1 1 15,-11 2 3-15,-9 0 3 0,2 0 1 0,-2 2-2 16,3 0 2-16,0 0 0 16,28 0-6-16,-5 0 2 0,2 0 0 0,0 0 0 0,-2 2 9 15,-2-2 6-15,-13-2 8 0,13 2 9 0,-14-1 1 16,-7 1 3-16,23-3-5 16,0 3 0-16,0-4-3 0,-2 3-9 0,-2-2 3 0,-13 2-3 15,-8 1-5 1,0-2 0-16,-1 0-4 0,1 2-3 0,-1-2-2 0,4 2 0 15,-1 0-4-15,-1 0 0 16,-1-1 1-16,0 1-2 0,0 0-2 0,-3-3 0 0,1 3 2 16,-1-1-5-16,1 1 2 15,-1 0-1-15,2 0-1 0,-2 0-2 0,3 0 5 16,-1 0-1-16,-1 1 3 0,1-1 9 16,2 3 1-16,-4-3 3 0,3 1 2 15,-3 1 5-15,3-2 0 0,2 0-1 0,-2 2-3 16,0-2-2-16,1 2-5 0,24-2-8 15,-14 1-11-15,12 2-7 0,0-3-9 0,0 1-8 0,-13-1-7 16,14 2-7-16,-6 3 5 16,-10-4 2-16,-10 1 1 0,2 0 5 0,0 2 3 15,20 3 4-15,-3-1 0 0,0 0 2 0,1-1 3 0,-3 3-5 16,0 0-4-16,2-1-9 16,-1-1-12-16,3 0-2 0,3 0-7 0,0-3 11 15,2 1 2-15,-2-1 6 16,-16 0 4-16,18-2 5 0,-18 2 3 0,-6-2 0 15,1 2 2-15,23 0 2 0,-18-1 4 16,16 0 0-16,-13-1 1 0,-10 3 1 0,0-1 1 16,21 0 2-16,-3 3 9 15,-13-2 13-15,-7 0 3 0,20 1 5 0,-13-1 1 0,-7-1-3 16,0 3 5-16,1-3-6 0,1-1-1 0,16 4-6 16,-10-1 2-16,-9-1-5 15,-1 2-1-15,-2-4-9 0,2 2-4 0,1 1-1 0,-2-1-2 16,1-2 0-16,-1 0-8 15,1 1-7-15,-4-3 0 0,3 4 5 0,-5-1 6 16,-4-3 18-16,-5 1 8 16,1 1 20-16,0 0 9 0,-2 0 8 0,-1-2 3 0,-1 2-3 15,-1 0-2-15,1 0-2 0,-3-1-3 0,3-1-4 16,-5 5-5-16,2-5-4 16,-7 1-1-16,0 1-5 0,-1-2-2 0,2 4-4 15,-5-2-1-15,1-1 0 0,-2 2-3 16,2-3 0-16,-5 1-4 0,1 2 4 15,-6-2 4-15,6 1 2 0,-4-2 5 16,1 4 3-16,-3-2 3 0,0-2 3 0,2 2-4 16,-3 0 0-16,3 1-6 0,-4 0-3 15,2-2-6-15,-1 2-9 0,0-2-7 0,0 1-9 16,-2-4-4-16,0 6 2 0,0-4-2 16,-2 2 4-16,-17-2 0 0,25 2 0 15,-25-2 3-15,26 0 4 0,-26 0 1 0,19-2-3 0,-19 2-2 16,17-2-5-16,-17 2-7 15,13-5-13-15,-13 5-19 0,4-8-8 0,-4 8-8 16,0 0 7-16,0 0-5 0,0 0-6 16,0 0-9-16,-15-37 0 0,15 37-10 0,-13-13 6 15,13 13-3-15,-13-11 4 0,13 11-2 0,-16-13 11 16,8 5 10-16,8 8 21 16,-20-10 15-16,10 3 14 0,10 7 14 0,-22-13 10 0,22 13 12 15,-17-7 10-15,17 7-1 16,-14-9-3-16,14 9-2 0,-11-7-9 15,11 7 3-15,0 0-3 0,-15-6-4 16,15 6 3-16,0 0-7 0,0 0 0 0,0 0-5 0,0 0 2 16,0 0-1-16,0 0 0 15,0 0 0-15,0 0 1 0,40 9-1 0,-29-5 1 16,-2 2 5-16,3 0 0 0,-1 1 5 0,-11-7 5 16,21 15 6-16,-12-5 6 0,-1-3 13 15,-8-7 10-15,10 18 7 0,-10-18 2 0,0 15-6 16,0-15-5-16,0 0-18 15,-14 21-38-15,1-13-64 0,0-3-84 0,-1-5-96 0,14 0-209 16,-41 2-499-16,20-4-382 16</inkml:trace>
  <inkml:trace contextRef="#ctx0" brushRef="#br0" timeOffset="104849.76">26886 7261 2855 0,'0'0'-62'16,"0"0"18"-16,0 0 24 16,0 0 20-16,0 0 43 0,0 0 20 0,0 0 13 0,-30-20-1 15,30 20-3-15,-20-2-5 16,20 2-2-16,-29 0 1 0,29 0 2 0,-27-1 6 15,27 1-1-15,-27-2-2 16,27 2 6-16,-25 0 4 0,25 0 7 0,-20 0-6 0,20 0-2 16,0 0-5-16,-23 0-4 15,23 0-6-15,0 0-8 0,-21 0-3 16,21 0 20-16,-12 7 6 0,12-7 6 0,-11 14 18 16,11-14-1-16,-9 19-5 0,5-6-4 0,1 1-28 15,-2 1-1-15,3 2-10 0,2-17-2 0,-4 35-6 16,1-19-7-16,1 3-5 15,2 0-2-15,0 1 1 0,0-3-6 0,0-17-13 0,2 34-13 16,-2-16-8-16,0-6-12 16,0 1-20-16,3-1-22 0,-3-12-24 0,0 20-33 15,2-11-25-15,-2-9-39 0,0 16-34 0,0-16-31 0,0 0-15 16,0 0-30-16,-5 10-43 16,5-10-17-16,0 0-569 0,0 0-322 0</inkml:trace>
  <inkml:trace contextRef="#ctx0" brushRef="#br0" timeOffset="104979.54">26611 7605 2686 0,'0'0'-89'16,"0"0"39"-16,0 0 53 0,-15-42 22 0,15 42 42 0,2-10 47 15,-2 10 32-15,0 0 20 16,13-18 4-16,-13 18 0 0,14-11-2 16,-14 11-8-16,20-11-11 0,-6 7-14 0,-1-2-12 0,-13 6-22 15,29-8-7-15,-12 4-18 16,-4 0-37-16,0 3-55 0,1-4-71 0,-1 5-100 16,-13 0-82-16,25-5-191 0,-17 3-151 15,-8 2-253-15,21-4-217 0</inkml:trace>
  <inkml:trace contextRef="#ctx0" brushRef="#br0" timeOffset="105389.54">27131 7520 2560 0,'0'0'-49'0,"-25"2"29"0,25-2 34 16,0 0 31-16,0 0 45 0,0 0 32 0,0 0 15 0,0 0 2 15,0 0-6-15,0 0-6 0,0 0-5 0,0 0-13 16,0 0-11-16,0 0-9 16,0 0-11-16,0 0-7 0,60-2-12 0,-60 2-19 0,27-2-34 15,-27 2-31-15,27 0-46 16,-27 0-62-16,23-2-62 15,-23 2-61-15,18-7-159 0,-10 4-462 0,-8 3-243 16</inkml:trace>
  <inkml:trace contextRef="#ctx0" brushRef="#br0" timeOffset="105939.77">27719 7306 2541 0,'0'0'-104'0,"0"0"23"0,0 0 9 0,13-9 7 16,-13 9 8-16,0 0 4 0,0 0 10 15,0 0 7-15,0 0-17 0,0 0-10 0,0 0 2 16,0 0 0-16,0 0 5 16,0 0-1-16,0 0 13 0,0 0 1 0,0 0 9 15,0 0 11-15,0 0 11 0,0 0 17 0,0 0 22 0,0 0 3 16,16-6 22-16,-16 6 1 16,0 0 5-16,0 0 6 0,0 0 1 0,0 0-10 15,0 0-12-15,0 0 2 16,0 0-10-16,0 0-2 0,0 0-6 0,0 0 0 0,0 0-5 15,0 0-22-15,0 0-14 16,0 0-21-16,0 0-17 0,0 0-24 16,0 0-18-16,0 0-23 0,0 0-30 15,0 0-93-15,0 0-211 0,0 0 391 0</inkml:trace>
  <inkml:trace contextRef="#ctx0" brushRef="#br0" timeOffset="106739.48">27168 7378 1254 0,'0'0'18'0,"-8"-17"13"16,8 17 15-16,0 0-5 0,0 0 16 0,-9-16 21 15,9 16 17-15,0 0-7 0,0 0 14 0,-12-13 9 16,12 13-7-16,0 0 11 0,-13-9 18 16,13 9 16-16,0 0 13 0,0 0 16 0,-23 0 6 15,23 0 6-15,0 0-5 16,-20 10-5-16,20-10-5 0,-16 15-7 0,6-6 17 15,0 4-25-15,1 2-18 0,3-3-13 16,-2 6-8-16,2-2-30 0,-1 0-14 0,3 4-4 16,0-4-12-16,3 2-2 0,1 1-8 15,-2-3-8-15,4 2-27 0,-1-2-21 16,3 1-22-16,-2-4-26 0,3 1-24 0,-1-3-30 16,0-1-32-16,1-1-41 0,0-2-39 15,-5-7-43-15,9 12-80 0,-1-8-137 0,-8-4-472 16,0 0-382-16</inkml:trace>
  <inkml:trace contextRef="#ctx0" brushRef="#br0" timeOffset="107169.8">27212 7429 2784 0,'0'0'-99'0,"-2"-22"25"0,2 22 26 15,0 0 38-15,0 0 20 16,0 0 20-16,0 0 14 0,-4-17 2 16,4 17 19-16,0 0 14 0,0 0 20 0,0 0 15 0,-21-1 12 15,21 1 3-15,0 0-6 16,0 0-7-16,0 0-6 0,-36 13-14 0,36-13-11 0,-12 9-6 16,12-9-6-16,-11 11-14 15,11-11-4-15,-8 10-6 0,8-10-4 0,0 0-3 16,-6 19-16-16,6-19-10 15,0 0-12-15,10 21-12 0,-10-21-4 0,15 17-2 0,-9-9 2 16,-6-8 1-16,17 17 1 16,-11-7 0-16,3-1 2 0,-9-9 2 0,12 15 5 15,-6-6 11-15,-6-9 6 0,11 16 9 0,-11-16 2 0,4 14 11 16,-4-14 11-16,2 16 9 16,-2-16 6-16,0 0-1 0,0 0-5 0,-12 22-6 15,12-22-7-15,-13 10-5 16,13-10-18-16,-15 7-27 0,15-7-32 0,-17 3-44 0,17-3-45 15,-16 4-46-15,16-4-57 16,-13 0-78-16,13 0-150 0,0 0-132 0,-14-9-253 16,14 9-183-16</inkml:trace>
  <inkml:trace contextRef="#ctx0" brushRef="#br0" timeOffset="107419.67">27283 7417 2440 0,'0'0'-37'16,"13"-10"46"-16,-13 10 19 16,0 0 22-16,14-5 47 0,-14 5 46 15,0 0 23-15,0 0 6 0,0 0 1 0,0 0-12 0,22 15-13 16,-22-15-4-16,8 15-9 0,-8-15-17 16,6 22-6-16,-4-12-14 0,-2-10-7 0,3 27-6 15,-3-12-16-15,0-15-7 16,-7 30-5-16,1-12-19 0,-2-2-23 15,1-1-20-15,-1 3-38 0,-1-6-40 0,-3 4-43 16,5-3-46-16,1 0-57 0,-2-1-80 16,0-3-165-16,1-1-470 0,7-8-367 15</inkml:trace>
  <inkml:trace contextRef="#ctx0" brushRef="#br0" timeOffset="107729.69">27784 7451 2866 0,'0'0'-14'0,"0"0"47"0,0 0 11 0,0 0 19 15,0 0 13-15,0 0 25 0,0 0 14 16,0 0 7-16,0 0-8 0,0 0-10 0,0 0-8 16,0 0-14-16,-2-24-9 15,2 24-9-15,0 0-9 0,27-4-20 0,-27 4-29 16,22-4-23-16,-22 4-37 0,20-6-48 0,-6 4-60 16,-5-2-62-16,-9 4-120 0,21-10-601 15,-13 5-364-15</inkml:trace>
  <inkml:trace contextRef="#ctx0" brushRef="#br0" timeOffset="108029.52">27980 7234 2819 0,'0'0'-47'0,"2"-19"52"0,-2 19 27 15,0 0 18-15,0 0 19 16,0 0 33-16,0 0 29 0,0 0 7 0,0 0-2 15,0 0 3-15,0 0-6 0,0 0-7 16,0 0-8-16,8 46-3 0,-8-46-7 16,5 28 10-16,0-12-18 0,-1 1-7 0,4 0-12 0,0 4-11 15,-4 1-9-15,1 1-4 16,2 1 2-16,-3-2-15 0,1 1-3 0,-1 0-1 0,3 0-2 16,-3-1-8-16,-2-3-2 15,2 1-8-15,-3-1-20 0,1-1-20 0,0-1-30 16,2-7-41-16,-4-10-53 15,2 24-64-15,0-14-54 0,-2-10-71 0,0 13-201 0,0-13-85 16,0 0-236-16,0 0-205 16</inkml:trace>
  <inkml:trace contextRef="#ctx0" brushRef="#br0" timeOffset="108279.49">28040 7261 2536 0,'0'-20'-18'16,"3"3"27"-16,1 4-4 0,-4 13 8 0,11-23 7 15,-5 12 21-15,-1 1 17 0,-5 10 8 16,22-17-3-16,-11 12-5 0,2-2-4 16,-13 7 3-16,27 0-5 0,-27 0 2 15,30 8 4-15,-16-3-5 0,2 5-8 0,-5 0 2 16,0 2 0-16,-1-2 3 0,-4 3 10 0,-4 2 12 16,-2-15 7-16,-2 22 1 0,2-22-4 15,-13 25-6-15,1-15-7 0,1 1-7 0,-2-1-14 16,0-1-23-16,1-2-37 15,-4 0-56-15,16-7-66 0,-23 10-63 0,15-9-106 0,8-1-664 16,-14 0-417-16</inkml:trace>
  <inkml:trace contextRef="#ctx0" brushRef="#br0" timeOffset="108519.57">28377 6827 2840 0,'0'0'-84'0,"0"0"54"0,0 0 30 0,0 0 36 15,21 20 22-15,-21-20 11 16,2 28 20-16,-2-8-3 0,0-1-4 0,2 2-4 16,-2 1-8-16,2 4-8 0,0 1-3 15,0-1-10-15,2-2-4 0,0 3-14 0,0-2-28 16,0 0-39-16,0-2-49 15,1 0-53-15,2-4-61 0,-4-3-128 0,1 0-518 16,0-3-190-16</inkml:trace>
  <inkml:trace contextRef="#ctx0" brushRef="#br0" timeOffset="108904.3">28640 7145 2533 0,'0'0'29'0,"-13"-4"36"16,13 4 13-16,0 0 10 0,-27 4 17 0,27-4 4 0,-25 9 5 16,25-9-8-16,-20 15-7 15,10-3-13-15,1-1-9 0,2 0-5 0,7-11-9 16,-12 22-6-16,10-9-4 0,2-13-11 0,-5 20-11 16,5-20-15-16,-1 20-19 15,1-20-12-15,0 0-18 0,6 19-21 0,-6-19-23 16,0 0-11-16,14 8-11 0,-14-8-7 15,0 0 11-15,0 0 3 0,0 0 11 0,37-18 10 16,-29 11 20-16,-8 7 22 0,16-15 29 16,-6 7 33-16,-10 8 26 0,14-11 21 0,-14 11 23 15,15-10 11-15,-15 10 14 0,17-5 1 0,-17 5 9 16,0 0-6-16,23 1-12 16,-23-1-10-16,17 7-9 0,-17-7-12 0,17 12-15 0,-9-6-26 15,-8-6-33-15,18 16-38 16,-12-11-45-16,-6-5-56 0,15 13-71 0,-11-7-70 15,-4-6-163-15,9 6-182 16,-9-6-217-16,7 5-157 0</inkml:trace>
  <inkml:trace contextRef="#ctx0" brushRef="#br0" timeOffset="109259.43">28891 7225 2557 0,'0'0'42'0,"0"0"25"0,0 0 2 16,0 0 39-16,11-8 24 15,-11 8 18-15,0 0-2 0,0 0-13 0,0 0-15 16,0 0-13-16,0 0-12 16,0 0-10-16,0 0-11 0,19 26-12 0,-19-26-16 0,0 0-12 15,6 14-13-15,-6-14-8 0,0 0-2 0,6 11 0 16,-6-11-1-16,0 0-2 16,0 0-4-16,0 0-3 0,0 0-1 0,0 0 1 0,0 0-2 15,0 0-4 1,0 0 0-16,24-29 4 0,-20 18-1 0,-4 11 13 0,11-22 15 15,-7 15 8-15,-4 7 4 16,13-20 8-16,-13 20 11 0,11-15 2 0,-11 15 8 16,12-13 0-16,-12 13 8 0,10-5 2 15,-10 5-1-15,0 0 1 0,0 0-11 0,28 14 1 16,-28-14-16-16,13 14-6 0,-4-4-12 16,-3 2-25-16,2-2-16 0,1 2-14 15,-9-12-25-15,14 21-37 0,-7-13-55 0,-7-8-79 0,11 16-79 16,-5-12-190-16,-6-4-128 15,6 6-337-15,-6-6-378 0</inkml:trace>
  <inkml:trace contextRef="#ctx0" brushRef="#br0" timeOffset="109579.3">29262 7211 2875 0,'13'-12'-59'15,"-13"12"17"-15,0 0 10 0,0 0 29 16,0 0 31-16,0 0 22 0,0 0 7 0,19-3-12 15,-19 3-12-15,0 0-31 16,19-3-24-16,-19 3-41 0,18-3-16 0,-18 3-7 16,16-6-9-16,-16 6 4 0,12-10 20 0,-12 10 18 0,9-10 18 15,-9 10 26-15,0 0 27 16,4-22 40-16,-4 22 37 0,0 0 33 0,0 0 29 16,-13-27 19-16,13 27 24 15,-10-7 13-15,10 7 12 0,-20-5 9 0,20 5 11 0,-18 0-15 16,18 0-21-16,0 0-29 15,-28 7-23-15,28-7-16 0,-15 9-18 0,15-9-10 16,-12 12-28-16,12-12-27 16,-4 15-25-16,4-15-35 0,4 18-48 0,-4-18-57 0,10 17-82 15,1-8-87-15,-5-3-160 0,5 1-202 0,-3-1 19 16,1 0-320-16,-9-6-355 16</inkml:trace>
  <inkml:trace contextRef="#ctx0" brushRef="#br0" timeOffset="119639.53">13026 8725 2022 0,'-15'17'-19'0,"15"-17"22"15,0 0-3-15,-8 9 24 0,8-9 17 16,0 0 6-16,-5 13 29 0,5-13 18 0,0 0 15 16,0 0 17-16,0 0 6 15,-4 19 6-15,4-19 1 0,0 0-3 0,0 0-2 16,0 0-8-16,-6 16-6 0,6-16-11 0,0 0-13 0,0 0-8 16,0 0-6-16,0 0-8 15,0 0 4-15,0 0 9 0,0 0 4 0,0 0 15 16,0 0-4-16,0 0-14 0,0 0-11 15,0 0-18-15,0 0 0 0,0 0-4 0,0 0-16 16,10-52-9-16,-10 52-11 16,2-34-5-16,-2 14-1 0,0 0-4 0,0 1-1 15,0 0-1-15,1-1 2 0,-1 0-6 0,0 3 1 0,0-3-2 16,0 20-2-16,2-31 2 16,-2 19 1-16,0 12-2 0,2-22-1 0,-2 22-4 15,2-19 4-15,-2 19-4 16,0-16 0-16,0 16 0 0,0 0 4 0,0 0-6 0,0 0 4 15,0 0-2-15,0 0 5 16,0 0-4-16,0 0 2 0,0 0-4 0,43 30 2 16,-36-21 0-16,2 3 1 0,2 1-3 0,0-2 4 0,2 3 0 15,-1-3-1 1,1 2 0-16,1-3 0 0,-5 2 0 0,6-2 3 0,-3-1-1 16,-1 1 1-16,1-3-1 15,-3 3 1-15,-9-10 1 0,20 11 5 0,-11-6-2 16,-9-5 6-16,13 10 2 0,-13-10 1 15,16 2-5-15,-16-2 1 0,0 0 0 0,0 0 1 16,29-9-2-16,-29 9 2 16,15-16-5-16,-6 7 3 0,-1-2-6 0,0-1 0 0,1-2 2 15,1 1 1-15,-2 1-4 0,-3-3-3 0,1 2 0 16,4 2-1-16,-6-3-6 16,3 5-9-16,-7 9-15 0,8-17-25 0,-5 7-39 0,-3 10-58 15,9-13-64-15,-9 13-91 16,9-11-198-16,-9 11-97 0,4-11-292 0,-4 11-276 15</inkml:trace>
  <inkml:trace contextRef="#ctx0" brushRef="#br0" timeOffset="119909.71">13701 8538 2680 0,'14'9'-40'16,"-14"-9"57"-16,0 0 15 0,0 0 28 0,13 7 13 15,-13-7 14-15,0 0 3 0,0 0 4 0,0 0-14 0,0 0-7 16,16 4-9-16,-16-4-7 16,0 0-9-16,0 0-5 0,25-9-14 0,-25 9-5 15,16-6-13-15,-16 6-11 16,19-7-10-16,-19 7-22 0,17-9-17 0,-17 9-31 0,17-5-30 15,-17 5-35-15,14-7-32 16,-7 4-56-16,-7 3-77 0,0 0-431 0,10-9-16 16</inkml:trace>
  <inkml:trace contextRef="#ctx0" brushRef="#br0" timeOffset="120079.25">13796 8481 2243 0,'-30'-4'45'15,"30"4"46"-15,0 0 0 0,-18-3 16 0,18 3 8 16,0 0 12-16,0 0 19 15,0 0 1-15,-19-3-3 0,19 3-16 0,0 0-16 0,0 0-14 16,0 0-8-16,0 0-15 16,0 0-19-16,0 0-30 0,40-17-52 0,-40 17-69 15,27-8-80-15,-17 4-107 0,5 0-188 0,0-2-385 0,-15 6-205 16</inkml:trace>
  <inkml:trace contextRef="#ctx0" brushRef="#br0" timeOffset="120779.23">14170 8314 2584 0,'0'0'-12'0,"0"0"21"0,0 0 3 0,-22-5 1 16,22 5 4-16,0 0-3 0,0 0 9 0,0 0 2 0,0 0-3 16,0 0-6-16,0 0 3 15,0 0-2-15,0 0-4 0,0 0 2 0,52-12-2 16,-52 12 0-16,25-4-9 15,-10 4-5-15,-15 0-1 0,27-3 0 0,-9 1-1 0,-18 2 3 16,30-4 0-16,-19 2-2 16,-11 2 4-16,24 0-2 0,-24 0-5 0,19-3 10 15,-19 3-2-15,0 0 2 0,22 3 11 0,-22-3-3 16,0 0 15-16,10 10 9 0,-10-10 6 16,0 0 0-16,0 0 3 0,0 0-6 0,-13 28 6 15,13-28-9-15,-12 18 2 16,12-18 1-16,-11 16 6 0,1-5-1 0,5 2 7 0,5-13 6 15,-18 21 0-15,12-12-3 16,1 2-9-16,5-11-1 0,-15 17-2 0,10-7 2 16,5-10-6-16,-9 14 3 0,9-14 1 0,-7 13-3 15,7-13 1-15,0 0 3 0,-4 15 1 16,4-15 8-16,0 0-6 0,0 0-6 0,0 0-4 16,13 15-3-16,-13-15-3 15,21 1-7-15,-21-1-4 0,23-1-3 0,-23 1-16 16,31-2-19-16,-12 0-40 0,0 0-45 15,2-2-50-15,0 3-58 0,-1-3-78 0,2 0-183 16,-5 1-447-16,3-4-317 16</inkml:trace>
  <inkml:trace contextRef="#ctx0" brushRef="#br0" timeOffset="121099.33">14814 8399 2843 0,'0'0'5'0,"0"0"22"0,0 0-13 0,0 0 8 0,0 0-8 16,17 9 3-16,-17-9 9 15,0 0 9-15,0 0 3 0,23-2 4 0,-23 2 1 16,0 0 0-16,25-6 11 16,-25 6 1-16,22-4-1 0,-9 3-2 0,-13 1-8 0,29-7-1 15,-12 6-7-15,2 0-18 0,-2-4-15 0,-17 5-35 16,35-3-42-16,-17 0-41 16,-1 1-41-16,-2 2-36 0,-3-1-78 0,-12 1-557 15,24-4-157-15</inkml:trace>
  <inkml:trace contextRef="#ctx0" brushRef="#br0" timeOffset="121459.35">15371 8259 2469 0,'0'0'33'0,"15"-4"33"0,-15 4-7 0,0 0-12 0,0 0-3 15,0 0-3-15,0 0 3 0,0 0-2 0,20 9-3 16,-20-9 6-16,4 15-1 16,-4-15 4-16,2 18 14 15,-2-18 8-15,4 21 3 0,-2-8 0 0,0 5-2 16,0-3-9-16,0 0-5 0,0 2-4 0,0 2-6 0,1-2-5 15,-1 1-2-15,3 1-5 16,-1-2-3-16,-2 0-3 0,3-2-5 0,-3 3-3 0,-2-18 0 16,4 24-21-16,1-13-29 0,-5-11-35 0,4 20-41 15,-4-20-60-15,4 13-73 16,-4-13-151-16,0 0-479 0,-2 10-229 0</inkml:trace>
  <inkml:trace contextRef="#ctx0" brushRef="#br0" timeOffset="121709.45">15384 8284 2801 0,'0'0'85'0,"-3"-27"2"0,3 14-20 15,0 13-15-15,3-22-12 0,-3 22 3 0,4-19 1 16,-4 19 0-16,5-20-1 16,0 11 2-16,-5 9-1 0,10-19-3 0,0 11 2 0,-10 8 7 15,15-14 8-15,-15 14 9 16,24-8 6-16,-11 7 5 0,-13 1 2 0,25 1 5 15,-25-1-1-15,28 14-4 0,-18-6 2 16,1 3 1-16,-2-1-2 0,-3 1 3 0,0 0-4 16,-6-11 2-16,2 21-14 0,-2-21-6 0,-8 24-44 15,0-13-77-15,-7-2-113 16,2 0-139-16,-3-1-295 0,-6 2 7 0,3-4-318 0,-3 2-315 16</inkml:trace>
  <inkml:trace contextRef="#ctx0" brushRef="#br0" timeOffset="133849.22">13285 9178 267 0,'0'0'193'16,"0"0"-47"-16,0 0-11 0,-4-18-9 15,4 18-5-15,0 0-2 0,0 0 9 0,0 0 0 16,0 0 24-16,0 0 10 15,0 0 4-15,0 0 3 0,0 0 2 0,0 0-7 16,0 0-5-16,0 0-13 0,0-18-11 16,0 18-11-16,0 0-14 0,0 0-12 0,0 0-12 15,0 0-15-15,0 0-6 0,0 0-7 0,0 0-6 16,0 0-6-16,0 0-3 16,0 0-5-16,0 0 1 0,0 0-8 0,0 0-4 0,0 0-2 15,21 37-4-15,-21-37 2 16,6 15-5-16,-6-15 0 0,7 14-3 15,-7-14-6-15,7 14 5 0,-7-14-2 16,5 15 1-16,-5-15-4 0,6 13-1 0,-6-13 2 0,0 0-1 16,7 15-5-16,-7-15 5 0,0 0-2 0,0 0 2 15,6 13-3-15,-6-13 0 16,0 0 2-16,0 0 0 0,8 12 0 16,-8-12-1-16,0 0-1 0,0 0 3 0,0 0 10 15,0 0 6-15,0 0 0 0,0 0 2 0,0 0-6 16,0 0 4-16,21-4-4 15,-21 4 0-15,0 0 0 0,21-21-5 0,-14 11-3 16,4 0-2-16,2 0-2 0,0-6-2 16,1 3 1-16,-1-2-4 0,4 2-3 0,0-2-10 15,-1-1-10-15,3 1-25 0,-2 0-34 0,2 1-46 16,-4 1-65-16,-1 1-62 16,-1 1-163-16,-5 4-525 0,-8 7-356 0</inkml:trace>
  <inkml:trace contextRef="#ctx0" brushRef="#br0" timeOffset="141309.53">15489 8913 2704 0,'0'0'-150'0,"0"0"21"15,0 0 17-15,0 0 18 0,0 0 19 0,12-12 18 16,-12 12 19-16,0 0 14 15,0 0 5-15,0 0 14 0,0 0 11 0,0 0 9 0,0 0 15 16,0 0 3-16,0 0 5 16,0 0 0-16,0 0 6 0,0 0-13 0,0 0 0 15,14 31 3-15,-14-31 0 0,0 0-8 0,2 17-8 16,-2-17 0-16,2 14 8 0,-2-14 6 16,2 15 0-16,-2-15-4 0,4 15 1 0,-4-15-5 15,0 0 1-15,4 19 2 16,-4-19-10-16,0 0-2 0,2 15-1 0,-2-15 15 0,0 0 16 15,0 0 18-15,5 15 18 16,-5-15 21-16,0 0-1 0,0 0-6 0,0 0-6 16,0 0-12-16,0 0-3 0,0 0-10 0,0 0-8 15,0 0-5-15,0 0-5 0,21-36-5 16,-21 36 0-16,10-21 2 0,-3 10-1 0,1 0-3 16,1-1 5-16,0-1-3 15,-1-3-4-15,2 3 4 0,0 0-2 0,4 1 0 16,-4-1-4-16,1 0-4 0,-1 1-1 15,1 2-4-15,-3 0-4 0,-8 10-3 0,17-16-3 16,-9 10-22-16,-8 6-32 16,12-11-49-16,-12 11-60 0,10-8-68 0,-10 8-114 0,6-6-216 15,-6 6-338-15,0 0-254 0</inkml:trace>
  <inkml:trace contextRef="#ctx0" brushRef="#br1" timeOffset="163068.99">5046 8183 114 0,'0'0'89'16,"0"0"-54"-16,0 0 6 0,0 0 7 0,0 0-10 16,0 0-2-16,0 0 4 0,0 0-2 0,0 0 1 0,0 0 1 15,0 0-5-15,0 0 6 16,0 0-7-16,0 0-1 0,0 0 0 0,0 0 13 16,0 0-2-16,0 0 3 15,0 0 5-15,0 0 6 0,0 0 4 0,0 0 4 16,0 0 6-16,0 0-1 0,0 0-1 15,0 0 0-15,0 0 10 0,0 0-10 0,0 0 10 16,0 0-8-16,0 0 8 16,0 0 4-16,0 0 0 0,0 0-4 0,0 0 1 15,0 0-12-15,0 0-12 0,0 0 1 16,0 0-4-16,0 0-11 0,0 0-7 0,0 0 0 16,0 0-5-16,0 0 0 0,0 0-5 0,0 0-5 15,0 0 1-15,0 0-6 16,0 0 2-16,0 0-7 0,0 0-1 0,0 0 2 0,0 0 4 15,0 0-4-15,0 0-5 16,0 0 2-16,0 0 6 0,0 0-5 0,0 0-3 16,0 0-1-16,0 0 0 0,0 0-5 0,0 0 5 15,0 0 0-15,0 0 0 0,0 0 0 16,0 0-6-16,0 0 0 0,0 0 0 0,0 0-8 16,0 0 0-16,0 0 3 15,0 0 1-15,0 0-8 0,0 0-7 0,0 0-3 16,0 0-6-16,0 0 3 15,0 0-15-15,0 0 6 0,0 0 7 0,0 0-2 0,0 0 4 16,0 0-3-16,0 0-8 16,0 0-10-16,0 0-24 0,0 0-30 0,0 0-44 15,0 0-86-15,0 0-353 0,0 0 217 0</inkml:trace>
  <inkml:trace contextRef="#ctx0" brushRef="#br1" timeOffset="163608.99">4949 8222 1659 0</inkml:trace>
  <inkml:trace contextRef="#ctx0" brushRef="#br1" timeOffset="167299.31">4949 8222 1467 0,'0'0'-56'0,"0"0"10"0,0 0 8 15,0 0 9-15,0 0 15 16,0 0 17-16,0 0 14 0,0 0 15 0,0 0 5 0,0 0 4 16,-15 13 5-16,15-13 4 0,0 0 10 0,0 0 7 15,0 0-7-15,0 0 6 16,0 0-2-16,0 0-4 0,0 0-5 0,0 0-1 0,0 0 8 16,0 0-16-16,0 0-2 15,0 0 0-15,0 0-7 0,0 0-5 0,0 0 0 16,0 0 8-16,0 0 0 15,0 0 1-15,0 0 4 0,0 0 4 0,0 0-1 16,0 0-2-16,0 0 0 0,0 0-2 16,0 0-1-16,11 29-11 0,-11-29-2 0,0 0-2 15,0 0 0-15,4 18-6 0,-4-18-1 0,0 0-1 16,4 14-4-16,-4-14 1 16,0 0-3-16,4 14-4 0,-4-14 5 0,0 0-8 0,2 18 4 15,-2-18 3-15,0 0-6 16,4 17-1-16,-4-17 10 0,0 0 0 0,2 16 0 15,-2-16 2-15,0 0-3 16,4 17 0-16,-4-17-3 0,0 0-5 0,4 18 5 0,-4-18-2 16,4 14-3-16,-4-14-4 0,0 0 7 15,4 19-5-15,-4-19 2 0,4 13-3 16,-4-13 2-16,0 0-4 0,4 18 2 0,-4-18-3 16,0 0 0-16,4 18 3 0,-4-18 0 15,2 15-5-15,-2-15 3 0,0 0 1 0,2 22-1 16,-2-22-1-16,2 14 4 15,-2-14-4-15,2 16-2 0,-2-16 6 0,5 15-2 16,-5-15-3-16,0 0 3 16,2 26 2-16,-2-26-3 0,2 14-1 0,-2-14-2 0,0 0 3 15,-2 22 2-15,2-22-3 0,2 14 0 0,-2-14-2 16,0 0 2-16,-2 19-1 16,2-19-2-16,0 0 2 0,0 19 5 0,0-19-5 0,0 0 0 15,0 23 1-15,0-23-1 16,-2 16-4-16,2-16 7 0,0 0-4 0,-3 25-21 15,3-25 2-15,-2 15 1 16,2-15 6-16,-2 18-5 0,2-18 6 0,-2 16 0 16,2-16 2-16,-2 17 6 0,2-17-7 0,0 0 5 0,-2 25-6 15,2-25 5-15,-2 15 4 16,2-15 0-16,0 0-2 0,-4 23 1 0,4-23-4 16,-2 14 6-16,2-14-5 15,-2 16 6-15,2-16-1 0,0 0 0 0,-4 21-1 0,4-21 2 16,-6 15-4-16,6-15 6 15,0 0-2-15,-4 25-2 0,4-25 5 0,-2 18 0 16,2-18 9-16,-2 18-5 16,2-18 1-16,-2 20 1 0,2-20-1 0,0 22 0 0,0-22-1 15,-4 24 1-15,4-24-2 0,-2 22-1 0,0-8-1 16,2-14 0-16,-2 21 9 16,2-21-12-16,0 21-1 0,0-21 2 0,-2 19 0 0,2-19 1 15,-2 19 0-15,2-19-2 16,0 18 0-16,0-18 4 0,0 0-3 0,0 24 1 15,0-24-2-15,0 15 3 16,0-15-4-16,0 0 5 0,0 25-1 0,0-25-4 0,0 16 0 16,0-16 2-16,2 16 1 0,-2-16-3 15,0 0 0-15,0 20 1 0,0-20-2 16,2 16 4-16,-2-16-2 0,0 0-1 0,2 21-4 16,-2-21 8-16,2 14-1 15,-2-14 0-15,0 0-1 0,2 22-2 0,-2-22 0 0,2 16 3 16,-2-16-6-16,0 0 5 15,2 23-5-15,-2-23 4 0,4 15 1 16,-4-15-1-16,2 15 2 0,-2-15 2 16,4 17-5-16,-4-17 0 0,4 17 6 0,-4-17-8 0,6 20 4 15,-6-20 0-15,4 18 2 0,-4-18-1 0,4 21-2 16,-2-11 2-16,-2-10-6 16,4 17 6-16,-4-17 0 0,2 19-1 0,-2-19-3 0,4 18 4 15,-4-18-6 1,3 18 6-16,-3-18 0 0,4 18-3 0,-4-18-3 0,2 16 4 15,-2-16 1-15,2 20-2 16,-2-20 2-16,2 16-2 0,-2-16 0 0,2 20 6 0,-2-20-5 16,5 19 0-16,-5-19-2 0,0 21 4 0,0-21-3 15,2 19 0-15,-2-19 2 16,2 17-2-16,-2-17 2 0,2 19 3 0,-2-19-6 16,2 17 3-16,-2-17-2 0,2 17-1 15,-2-17 2-15,3 18-3 0,-3-18 4 0,2 17 2 16,-2-17-2-16,0 16-2 15,0-16-2-15,2 20 1 0,-2-20 4 0,0 0 2 16,0 23-9-16,0-23 7 16,0 15-4-16,0-15 2 0,2 16-4 0,-2-16 3 0,0 0 2 15,0 20-1-15,0-20 0 0,0 0 2 0,2 21 0 16,-2-21-5-16,0 0 5 16,-2 19-4-16,2-19 3 0,2 15 0 0,-2-15-4 0,0 0 4 15,-2 19 0-15,2-19-3 16,0 0 0-16,-2 21 1 0,2-21 0 0,0 0 2 15,-2 20-2-15,2-20 4 16,0 0-4-16,0 20 2 0,0-20-1 16,0 0-1-16,0 23-3 0,0-23 5 0,0 15-2 0,0-15 2 0,-2 18-4 15,2-18 3-15,0 0 7 16,-3 27-1-16,3-27-7 0,-2 18 0 0,2-18 1 16,0 18-1-16,0-18-1 0,0 0 1 15,-2 24 0-15,2-24 0 0,-2 19-2 0,2-19 2 16,0 18 2-16,0-18 0 15,0 19 0-15,0-19-5 0,-2 21 7 0,2-21 0 16,-2 21-5-16,2-21 2 16,-2 19-1-16,2-19 1 0,0 21 1 0,0-21-2 0,-3 19 1 15,3-19 0-15,-2 16-2 0,2-16 2 0,0 20 5 16,0-20-1-16,0 0 0 16,0 24 5-16,0-24 3 0,2 15-2 0,-2-15-5 0,3 16 4 15,-3-16-4-15,0 0 3 16,0 27 2-16,0-27-6 0,2 17 4 0,-2-17-5 15,0 19 2-15,0-19 0 16,0 19-3-16,0-19-7 0,2 21 8 0,-2-21-2 0,2 19 2 16,-2-19 0-16,2 19-1 0,-2-19 3 15,2 19-2-15,-2-19-2 0,2 20 0 16,-2-20 0-16,3 20 3 0,-3-20-1 0,2 19-3 16,-2-19-1-16,2 19 1 0,-2-19-5 15,2 21 6-15,-2-21-2 0,2 19 4 0,-2-19 1 16,2 19-4-16,-2-19 3 15,2 19-1-15,-2-19 2 0,0 19-6 0,0-19 2 16,0 19-1-16,0-19-3 16,2 18 3-16,-2-18 8 0,2 18-9 0,-2-18-1 0,0 19 2 15,0-19 4-15,0 18-1 0,0-18-2 0,0 19-2 16,0-19 1-16,0 19 0 16,0-19 0-16,0 19 0 0,0-19 3 0,0 19-3 0,0-19 1 15,0 19 0-15,0-19 0 16,2 19 1-16,-2-19-2 0,2 20 1 0,-2-20 0 15,2 19-1-15,-2-19 0 16,0 22 2-16,0-22 0 0,2 21-2 0,-2-21 2 0,2 21-1 16,-2-21 1-16,3 23 0 0,0-12 0 15,-3-11-2-15,2 23 0 0,-2-23 0 16,2 21 0-16,-2-21 3 0,4 23-2 0,-4-23 0 16,2 20 1-16,-2-20-1 0,0 19 0 15,0-19-1-15,4 22 2 0,-4-22 0 0,4 20 1 16,-4-20-2-16,2 18-1 15,-2-18 0-15,2 21 0 0,0-9 1 0,-2-12 1 16,2 20-2-16,-2-20 1 0,2 21 0 16,-2-21 1-16,0 21-4 0,0-21 2 0,3 23 2 15,-3-23-1-15,0 21 0 0,0-21-1 0,0 23-1 16,0-23 1-16,0 20 0 16,0-20 2-16,0 20-3 0,0-20 1 0,0 21-1 0,0-21 2 15,0 19 0-15,0-19 6 16,0 19-7-16,0-19 0 0,-3 19 0 0,3-19 0 15,-2 19-3-15,2-19 3 16,-2 17 2-16,2-17-1 0,0 19 0 0,0-19-2 0,-2 19 3 16,2-19-2-16,0 20-2 0,0-20 4 0,0 0-2 15,0 27 0-15,0-27 2 16,0 18 2-16,0-18-4 0,-2 17 0 0,2-17 0 16,2 21 0-16,-2-21 2 0,-2 23-2 15,2-23-1-15,0 21 2 0,0-21 0 0,-2 25 1 16,2-25-2-16,0 24 0 15,0-24 0-15,0 22 0 0,0-22 0 0,-2 22 2 16,2-22 2-16,0 23-5 0,0-23 1 16,2 21 2-16,-2-21 1 0,-2 23-4 0,2-23 6 15,2 21-4-15,-2-21 3 16,-2 22-4-16,2-22 0 0,0 26-1 0,0-26 1 16,2 23 1-16,-2-11-1 0,0-12 1 0,0 22-2 0,0-22 1 15,0 23 3-15,2-10-3 16,-2-13-3-16,2 23 3 0,-2-23-1 0,-2 25 1 15,2-25 1-15,2 25 4 16,-2-13-5-16,0-12 3 0,0 27-1 0,2-13-3 0,-2-14-2 16,0 25 5-16,0-12-4 0,0-13 2 0,0 28 2 15,2-16 0-15,-2-12 1 16,0 26-6-16,2-12 3 0,-2-14 2 0,0 25-5 16,0-25 3-16,3 22 1 0,-3-22 2 15,2 23-2-15,-2-9 3 0,0-14-1 0,2 24-2 16,0-10 1-16,-2-14-2 15,0 26-2-15,0-12 2 0,0-14 4 0,2 27-3 16,-2-14-1-16,0-13 1 0,3 27 0 16,-3-15 1-16,0-12-1 0,2 29-1 0,0-16 1 15,-2-13 1-15,2 29-2 0,-2-14 2 0,2 1-2 16,0-1 0-16,-2-15 0 16,0 32 4-16,2-17-5 0,-2-15 1 0,0 29 0 0,0-15 2 15,2 1-3-15,-2-15 2 16,0 27 2-16,2-12-3 0,-2-15 1 0,3 29 0 15,-1-15 3-15,0 2-3 16,0-1-2-16,-2-15 4 0,2 32-1 0,0-16 5 0,0 1-7 16,-2-17 1-16,4 31 1 0,-4-18 2 0,0-13 1 15,2 27 2-15,-2-15-4 16,0-12 1-16,2 26 1 0,-2-26-3 0,2 24 1 16,-2-12 1-16,0-12 0 0,5 24 1 15,-5-12-2-15,0-12 0 0,0 25-1 16,0-25-2-16,0 25 0 0,0-25 2 15,-2 24-1-15,-1-12 1 0,3-12-1 0,-2 24 3 16,0-10-7-16,2-14 4 0,-2 26 2 16,2-26-3-16,-4 27 1 0,2-14 2 0,2-13-2 15,-2 26-1-15,0-10 0 0,2-16 0 0,-2 27-1 16,2-14 4-16,0-13-3 16,-2 33 2-16,0-18-1 0,-1 2-1 0,3-17-3 0,-2 32 3 15,0-17 3-15,0 3-2 16,0-1-1-16,0 0-1 0,2-17-2 0,-2 33 5 15,2-14-2-15,0-2 1 16,0 0 0-16,0-17 0 0,-2 32-3 0,2-14 4 0,0-3-2 16,0-15 2-16,0 29-1 0,0-11-4 0,0-1 3 15,0-17 0-15,0 37 3 16,0-20 0-16,-2 0-3 0,2 2 2 0,-3 0 1 0,3-2-5 16,-2 2 2-16,2-19 7 15,0 34-4-15,0-15 4 0,0-1 1 0,0-1 4 16,-2 0-1-16,2-17 0 15,4 32 3-15,-4-17-4 0,3 1 1 0,-3-16-3 0,2 30 0 16,-2-15-1-16,2 2 1 16,-2-17-8-16,2 25 6 0,-2-9-4 0,0-16 2 15,0 27-3-15,0-14-2 0,0-13 7 0,0 29-5 16,0-16 1-16,0-13 0 16,-2 25 0-16,2-25 1 0,0 27 2 0,-2-15-6 0,2-12 4 15,0 25-2-15,0-25-2 16,0 24 2-16,0-24 1 0,0 21 0 0,0-21-2 15,2 22 1-15,-2-9 1 16,0-13-1-16,2 25-1 0,-2-25 2 0,2 25-1 0,-2-12 1 16,0-13 0-16,2 27 1 0,0-9 4 0,-2-3-5 15,0-15 0-15,2 28 1 16,-2-15 3-16,2 2 4 0,-2-15 0 0,3 31-2 0,-3-16 1 16,0-15 2-16,2 27-8 15,-2-14 6-15,0-13-4 0,0 25 1 16,2-13-3-16,-2-12-2 0,0 26 4 15,0-13-1-15,0-13-4 0,0 23 0 0,0-23 2 0,0 25-2 16,2-12 5-16,-2-13-4 16,0 25 3-16,0-25 1 0,-2 27-3 0,2-12 0 15,0-15 0-15,0 29-1 0,0-16 0 0,0-13 1 16,0 26 1-16,0-26 0 0,0 27 1 16,-2-15 3-16,2-12 0 0,0 24 2 0,0-24 3 15,-2 24-2-15,2-24 0 16,0 23 0-16,0-23 0 0,-3 22 2 0,3-22-2 15,3 21 1-15,-3-21-3 16,0 23-1-16,0-23-2 0,0 23 1 0,0-23-2 0,0 22 3 16,0-8-1-16,0-14-1 0,2 25 0 0,-2-12-2 15,0-13 1-15,-2 27-3 16,2-27 0-16,2 25 0 0,-2-13 1 0,0-12 1 0,-2 25-2 16,2-25-1-16,0 26 0 15,0-13-4-15,0-13 1 0,-3 25-2 0,3-25 3 16,-2 25 0-16,2-12 3 15,0-13-5-15,0 26-2 0,0-26 1 0,-2 25-5 16,2-25 2-16,-2 25 2 0,2-25 0 16,0 25 0-16,0-12 2 0,0-13-1 0,-2 27 0 15,0-14 1-15,2-13 1 0,0 27 3 0,0-27-1 16,-2 27-1-16,0-16 4 0,2-11-2 16,0 27 0-16,0-27-2 0,-2 23 3 0,-1-10 0 15,3-13-1-15,0 27 1 16,-2-14-2-16,2-13 2 0,0 24 2 0,-2-8-5 15,2-16 2-15,-4 28 2 0,1-10 0 16,3-3 4-16,-2 2 0 0,2-17 2 0,-4 31 4 16,2-16-2-16,2 0 2 0,0-15 1 0,0 29 1 15,0-13 0-15,0-16 1 16,2 29 0-16,-2-13-4 0,2-2 2 0,-2-14 3 0,7 28 1 16,-5-11-4-1,2-2 3-15,-2-1-4 0,3 1-7 0,-5-15-2 16,6 28-6-16,-2-13-5 0,-2 1-6 15,0 0-14-15,-2-16-17 0,5 29-32 0,-3-12-47 0,0-2-70 16,0-1-66-16,-2-14-181 16,2 23-108-16,-2-23-296 0,0 17-190 0</inkml:trace>
  <inkml:trace contextRef="#ctx0" brushRef="#br1" timeOffset="171779.27">4957 8278 2333 0,'0'0'-155'16,"0"0"26"-16,0 0 20 0,0 0 18 0,0 0 10 15,0 0 8-15,0 0 7 16,0 0 11-16,0 0 1 0,0 0 0 0,0 0-6 0,0 0-12 16,0 0-4-16,0 0 6 15,0 0 5-15,0 0 8 0,-2-19 13 0,2 19 6 16,0 0 19-16,0 0 13 0,0 0 4 0,0 0 4 16,0 0 5-16,0 0 8 15,0 0-8-15,0 0 5 0,0 0 6 0,0 0 9 0,0 0-2 16,0 0 8-16,0 0 4 15,0 0 4-15,0 0-1 0,0 0-7 0,0 0 2 16,0 0 1-16,0 0-8 16,0 0-3-16,0 0 3 0,0 0-6 0,6-18-5 0,-6 18-2 15,0 0-1-15,0 0-4 0,0 0 0 16,12-12 0-16,-12 12 2 0,0 0-7 16,0 0 9-16,14-7-1 0,-14 7-13 0,0 0 7 15,0 0 0-15,14-7-4 16,-14 7 2-16,0 0-1 0,0 0-4 0,17-5 10 0,-17 5-4 15,0 0 6-15,0 0-2 16,20-6 0-16,-20 6-3 0,0 0-1 0,16-1 3 16,-16 1-3-16,0 0 1 0,0 0-4 0,22-4 6 0,-22 4-3 15,0 0 1-15,16-3-4 16,-16 3 1-16,0 0-3 0,18-4 6 0,-18 4-5 16,0 0-2-16,19-2 6 15,-19 2 2-15,0 0-4 0,20-1 6 0,-20 1 3 16,0 0-10-16,20-4 2 0,-20 4 2 15,14-4 1-15,-14 4-8 0,20-2 6 0,-20 2 3 16,19-4-5-16,-19 4 0 16,21-3 1-16,-21 3-7 0,21-2 7 0,-21 2-7 15,24-3 6-15,-24 3 2 0,24-6-4 16,-11 5-2-16,-13 1 6 0,28-2-9 0,-28 2 1 16,26-3 6-16,-14 2-1 0,-12 1-8 0,25 0 3 15,-25 0 7-15,24 1-6 16,-24-1 4-16,25 0 0 0,-12 3-6 0,-13-3 1 15,23 2 2-15,-23-2-1 0,25 1-1 16,-25-1 7-16,24 3 1 0,-24-3-9 0,23 3 3 16,-23-3 0-16,24 1 0 0,-24-1 0 0,20 2 15 15,-20-2-13-15,22 2-1 16,-22-2-2-16,23 3 5 0,-23-3-4 0,19 4-1 0,-19-4 7 16,21 4-4-16,-21-4 1 15,21 4-6-15,-21-4 9 0,22 3-6 0,-22-3 7 16,20 6-5-16,-6-3-6 15,-14-3 6-15,22 5 0 0,-8-3 1 0,-14-2 5 0,25 5-6 16,-11-1-2-16,2 0-2 16,-2-1 4-16,-14-3-1 0,30 7-2 0,-15-3 2 15,-3-1-2-15,5-1 7 0,-17-2-6 0,27 6 8 16,-11-2-6-16,-2-1 1 16,-14-3 3-16,28 6-4 0,-13-4 6 0,1 2-6 0,-16-4-2 15,30 6 1-15,-15-3-2 16,0-1-2-16,-15-2 4 0,29 5 1 0,-13 0 3 15,-2-1 1-15,1-2-8 16,-15-2 7-16,30 7-2 0,-13-5 2 0,-2 4-6 0,-1-2 4 16,4 0-1-16,-4-1 2 0,3 3 0 0,0-3 0 15,0 3 1-15,-3-2-2 16,4 2 5-16,-2-2-3 0,2 2-3 0,-4-3-4 16,3 3 9-16,-2-1-9 15,0 2 13-15,-1-1 13 0,2-1 19 0,0 3-33 16,-1-3 3-16,2 2-9 0,0-4 3 15,1 5 12-15,0-3-10 0,-1-1-3 0,0 4 1 16,2-4-3-16,-2 1 6 16,2-1-1-16,0 2-4 0,-2-2 12 0,2 0 4 0,0-1 3 15,0 1 15-15,-2 0-5 0,2 1-1 0,-2-1-32 16,0 0 4-16,2 0-4 16,-3 2-1-16,4-2 2 0,-3-1 1 0,0 1 0 0,0 2-1 15,-1-3 1-15,2 3-2 16,-2-2-1-16,4 1 3 0,-3 0-4 0,1 1 4 15,0-1-6-15,0 1 6 16,0-2 3-16,1 1-3 0,-3-2 3 16,4 4-9-16,-2-4 11 0,2 4-7 0,-4-4-4 15,4 2 3-15,-1 0 8 0,2 0-5 16,-2 2 0-16,0-2 2 0,0 1 1 0,4-1 12 0,-3 1-20 16,0-2 4-16,0 2 2 15,-1 0-2-15,0-1 0 0,0 3-9 0,1-1 12 0,0 1-7 16,1 1 7-16,-2 0-6 15,2-1 7-15,-1 2-8 0,-2 0-1 0,4-1 5 16,-3 5-1-16,2-3 5 16,0 3-3-16,-2-2-3 0,0 2 0 0,0 0 0 0,3-2 6 15,-4 4-6-15,4-3 6 0,-4 1-3 0,4-1 2 16,-3 0-4-16,0 0 2 16,0 3-3-16,2-3 10 0,-2 0-14 0,0 3 6 0,3 0 4 15,-4-4-7-15,2 4 7 16,1 0-6-16,-2 0-2 0,-2-1-2 0,1 2-3 15,2-2 3-15,1 0-8 16,-2 2 3-16,0-1 6 0,1 0 3 0,-2-1-17 0,1 2 11 16,2-1-2-16,4 0 8 0,-5 0 0 0,1-1-3 15,-2 2-1-15,2-2-1 16,-2 0 4-16,2 1 1 0,-1-1-5 16,0-1 14-16,0 2-9 0,-1-3 0 0,1 3-4 15,0 0 2-15,-1 1 1 0,2-2-1 16,0 0 4-16,-1 0-1 0,-2 0 2 15,4 0-1-15,-1 3-10 0,-2-3 11 0,0-1 3 16,2 2-1-16,-2 0-4 0,-2-1 2 16,2-1-9-16,0-1 15 0,-1 2 7 0,0-2-15 15,1 1 2-15,-2-1 2 0,0 0-4 0,2-2 2 16,-2 3-3-16,0-1 3 16,2-1-1-16,-2 3-2 0,0-4-2 0,0 4 4 0,-1-1 1 15,2 0-2-15,-2 0 4 16,4 4 2-16,-3-3-7 0,-1 0 6 0,2 0-7 15,-2 0 4-15,1 3 2 16,0-3-1-16,-2 2 13 0,2-2-2 0,0 2-2 0,-3 1 1 16,4-1-5-16,-4 0 6 0,1 2-3 0,0 0-2 15,0 0-1 1,-3-2 6-16,4 2-6 0,-4 0 4 0,1 0-5 0,0 1-1 0,-1-2 3 16,3 1-2-16,-3 0 2 15,2 0 0-15,0 0-5 0,-1 1-2 0,0-1 1 16,2 0 2-16,-3 1-6 15,3-4 7-15,-2 1 2 0,-1 1 3 16,1 1-5-16,0-2 5 0,0-1 0 0,-1 1 4 16,1 1 0-16,0-1 7 0,-1 0-10 0,1 2 10 15,-2-2 1-15,1 3-4 0,-1-4 0 0,2 4-2 0,-3-3-4 16,3 2 3-16,-1 0-4 16,4-2 1-16,-4 2-1 0,3-2-5 0,-2 0 1 15,-1 2 2-15,1 1-4 16,-1-4 3-16,2 4 2 0,-4-3-5 0,2 2-1 0,2 2 5 15,-4-3 7-15,1 4-1 16,-1-1 0-16,1-2-2 0,0 2 3 0,-1 0 1 16,0 0-5-16,2-2 3 0,-4 2-4 0,2 0 2 15,-2 0 2-15,1-1 3 0,2 4 2 16,-3-3 1-16,1 1 3 0,-1 1 2 0,0 2 4 16,-2 0 3-16,4-1-1 15,-4 1-1-15,0 0 0 0,0 0 0 0,1 2-3 16,-3-1-5-16,2 1-1 0,-1-1-2 15,-1 1-4-15,0 1 3 0,0-3-4 0,1 4 1 16,-1-2-1-16,-2 0-6 16,2 1 2-16,0-1-3 0,-2-1 8 0,0 1-11 0,0-2 0 15,1 1-1-15,-1 1 3 0,0 0 0 0,1-2-2 16,-1 1-2-16,0-2 4 16,-2 4 0-16,0-6 3 0,0 2 2 0,2-1-3 15,-2 1 0-15,0-1 0 0,-2 0-3 16,2 2-1-16,0 1 0 0,-2-1 2 0,0 0-3 15,-1 0 3-15,1 1-3 16,0-1-5-16,-1-1 2 0,1-2 3 0,0 2-1 16,0 0 1-16,-2 0-4 0,2 1 0 0,0-6 0 0,-2 5 3 15,-1 2-4-15,3-2 2 16,-2-1-1-16,2 2 0 0,-2-2 2 0,0 1 0 16,1-1-5-16,-1 0 3 15,0-2-1-15,2 1 0 0,-3 2 1 0,1-1-2 0,0-1 2 16,0 1 2-16,0 2-4 15,0-4 0-15,0 0 2 0,-2 0 1 0,2 2-1 16,-2 2 0-16,2-3-2 0,-2 2 0 16,2-1 0-16,-3-1 3 0,3 3-2 0,0-3 2 15,-3 2-5-15,1 0 7 0,2 0-1 0,-3-4-1 16,1 3 0-16,0-2 1 16,0 2 0-16,-1-2 0 0,-2-2 0 0,3 1 2 0,-2-1 0 15,2-1 5 1,-1-1-1-16,1 2 5 0,-1-3-2 0,-1 3 1 15,1-2 3-15,-1 2 2 0,2-2 3 16,-3 0 0-16,-2 2-1 0,1-2 2 0,0 2 2 0,-1 0 0 16,0 1 0-16,1-2 2 0,-1 1 5 0,1 3 0 15,1-4-2-15,-2 1-1 16,3 3-4-16,-2-1-2 0,-2-2 0 0,4 2 1 0,-2 0-3 16,-1 0-5-16,1-2 4 15,-3 1-1-15,0-1-1 0,-1 2 8 16,0 0 1-16,0-2 6 0,-3 6 2 15,2-3-4-15,-2 0-4 0,1 1-3 0,-4 0-4 0,4 1 2 16,-4 0-1-16,3-1-5 16,1-2-5-16,-2 3 0 0,0 1-3 0,0-2 1 15,0 0-1-15,-2 2-2 0,-1-3 0 0,3 1 0 0,-2 2 1 16,-1-1 0-16,2 0-9 16,-2 0 2-16,-1 1-3 0,2 1 6 0,-4-4 0 15,3 2 0-15,-3-1-5 16,2 2 4-16,-2 1-2 0,1-5 0 0,-1 3 2 0,2 0-3 15,-2 0 3-15,-2-4-1 16,3 2-2-16,0 2 0 0,0-1 0 0,-1-2 1 16,3 1-2-16,-2 0 3 0,0-2-2 0,-1 2-2 15,1-2 1-15,2-1 0 16,0 2 1-16,-3-2 2 0,4 1-2 0,-2 1 1 0,1 0 2 16,-1-3-2-16,2-1-1 15,-4 2-2-15,3 0 1 0,-2 1 3 0,2 2-2 0,-1-3 2 16,4-3-2-16,-4 5 2 15,3 1-2-15,-1-2 0 0,-2-2-2 0,5 1 4 16,-2-3-5-16,-4 5 1 16,-1-3-3-16,6-1 4 0,-6 1-3 0,1 1 0 0,1 1 2 15,-2-3-1-15,0 2 3 0,-1-2 0 0,1 2-2 16,-2-4 2-16,4 2 1 16,0-2-2-16,-3 3 0 0,-1 0 2 0,1-1-2 15,-2-2-1-15,1-1-1 0,-1 4 2 16,-1-3-3-16,3 1-2 0,-3-1 1 0,0 2-1 15,-1-2 0-15,-1 0 0 16,0 0-5-16,2 3 6 0,-5-3 0 0,1 2 0 0,4-2 2 16,-2 3-2-16,0-4 5 0,1 4-3 0,1-4 3 15,-2 5 0-15,3-4 0 16,3-1-3-16,-1-2-2 0,2 2-8 0,-3-3-5 16,3 3-3-16,-1-4-2 15,3 3 4-15,-2 0 3 0,0-2 1 0,-1 1 0 0,1-2 4 16,0 2 4-16,0-1 3 15,1 1 1-15,2-2 0 0,-2 1 2 0,1 0 0 16,0-1-2-16,2 0 1 0,-1-2-4 16,4 3 1-16,-1-4-2 0,0 1-2 0,0-1-2 15,1 3 0-15,-2-4-5 0,4 1 5 0,-4 1 1 16,1 0-1-16,3-3 3 0,-4 3-1 16,4-2 1-16,-3-1 5 0,0 3 1 0,2-3 11 15,1 1-3-15,-4 0 1 16,4 2-1-16,-2-2 1 0,2 1-1 0,1 1 1 15,-1-2-3-15,-4-2 0 0,4 3-1 16,2-2 3-16,-4 2-3 0,-1 0-1 0,2-1-2 16,-2-1-2-16,3 2 3 0,-4-2-1 0,4 3-5 15,-1-2 4-15,0-1 0 16,-2 0 3-16,3 3 1 0,-2-4 6 0,2 4 1 0,0-1 5 16,0-1-1-16,0 0-2 15,-1 0-1-15,2-1 1 0,-2 1-2 0,1 0 1 16,-2-1 1-16,4 1-2 0,-3 2-3 15,2-5 0-15,-2 3 0 0,3 0 3 0,0-2-5 16,-4 1 2-16,4 0-3 16,-3-1 0-16,2 5 4 0,0-4-1 0,-1 1-1 15,1-1 2-15,0 1-2 0,-1 1-6 0,0-2 6 0,0 1-1 16,-1-1 1-16,2 1-4 16,-2 0 3-16,3 2 8 0,-2-3 1 0,-2 1 2 15,16-6-3-15,-25 11 0 16,10-5 0-16,0-1 0 0,1 1-4 0,-2 0-5 0,0 1-3 15,1-1 4-15,-2 0-2 16,0 0-1-16,0-2-4 0,0 1 3 0,-2-1-4 16,2 0-1-16,-2-1 3 0,0 1 2 0,0 0-1 0,-1 0 3 15,2-2 4-15,-1 1 3 16,0 2 0-16,2-3 1 0,-3 2-3 0,4-3 4 16,-1 2-4-16,0 0-4 15,-2 1-6-15,2-3-6 0,2 4-19 0,-1-1-22 16,0-3-35-16,2 3-46 0,-1 0-53 15,2 0-64-15,-2-1-135 0,5 2-203 0,-4-1-395 16,14-4-439-16</inkml:trace>
  <inkml:trace contextRef="#ctx0" brushRef="#br1" timeOffset="173779.43">5292 12285 2911 0,'0'0'-127'15,"0"0"14"-15,0 0 8 0,0 0 2 0,0 0 7 0,0 0 13 16,0 0 7-16,0 0 8 16,0 0 32-16,0 0-3 0,0 0 7 0,0 0 14 15,23 8 2-15,-23-8 26 16,0 0 17-16,0 0 6 0,0 0 13 0,0 0 3 0,12 8-5 15,-12-8 7-15,9 11-17 16,-9-11-8-16,15 11-7 0,-5-4-16 0,0 3-3 16,4 0-14-16,-2 2-12 0,3 2-4 0,2 1-12 15,0-1 7-15,2 3-8 0,0 0 7 16,3 4 6-16,1 4 3 0,0-2 5 16,0 2 1-16,5 4 5 0,1-1 4 15,-1 0 4-15,2 0-2 0,-1 2 7 0,3-2 3 16,0 1-10-16,2-3 5 0,-1 3-9 15,1-3-7-15,4 1-5 0,-2 1-11 0,3 1-1 16,11 10 7-16,1-1 2 16,-11-6-1-16,9 8 10 0,-9-8 7 0,-4-3 8 15,1 2 5-15,-4-1-5 0,5 0-3 0,-2 1-4 0,-2 0-3 16,15 8-7-16,-9-6-11 16,-8-4-7-16,1 1-21 0,1 0-12 0,0 1-13 15,0-2-6-15,-3 1 1 16,2 2 8-16,1-3 28 0,-2 1 28 0,-3-1 29 0,3 1 23 15,-2 3 16-15,1-2-4 16,-1-1-5-16,0-1-9 0,-1-1-2 0,3 2-12 16,0-4-9-16,-3 0-7 0,-2-3-7 0,5 3-14 0,-1-1-17 15,-3-2-8 1,0-2-2-16,1 0 10 0,-3 2 12 0,4-3 30 0,-3 1 14 16,-1-1 23-16,1 1 5 15,-2-2 17-15,3 0 6 0,-3 0 15 0,3-1-14 16,-3-2-4-16,3 1 3 0,0 2 0 15,-3-5-21-15,0 1 1 0,0 2-1 0,1 1-9 16,-2-5-14-16,-1 4 7 16,-2-2 7-16,-2 2 5 0,1-2 12 0,0 1 18 15,-1 1 0-15,0 0 4 0,0-1 1 0,-1 0-5 0,-2 2-2 16,3-3-10-16,-2 0 7 16,2 0-6-16,-2 0-12 0,0 0-1 0,-3-1-5 15,4 1-6-15,-1-5-2 16,-5 2 0-16,1-1 0 0,0-1-2 15,-1 3 9-15,0-1 0 0,-2-1 10 0,2 1 10 16,-1 1-2-16,0-1 1 0,1 0 3 0,-1-1-4 16,-1 3 13-16,1-2-5 0,0-2-8 0,1 0-3 0,-1 2-8 15,0-2-5-15,-1-2-4 16,1 2-2-16,-1-1-3 0,-2-1 4 0,-8-8-4 16,20 15-2-16,-14-6 0 15,-6-9-3-15,17 13-2 0,-8-4-2 0,-9-9-8 16,14 13-10-16,-5-7-22 0,-9-6-34 15,12 14-66-15,-12-14-54 0,13 9-111 0,-8-5-617 16,-5-4-289-16</inkml:trace>
  <inkml:trace contextRef="#ctx0" brushRef="#br1" timeOffset="174648.97">7512 13595 2633 0,'0'0'-70'0,"0"0"51"15,-6-16 16-15,6 16-9 0,0 0 24 0,-4-16 24 0,4 16 22 16,0 0 14-16,0 0 8 16,-5-16 4-16,5 16-1 0,0 0 1 0,0 0 3 15,0 0-1-15,0 0 5 16,0 0 15-16,0 0 6 0,0 0 0 0,0 0-8 0,0 0-10 15,0 0-11-15,31 38-9 16,-21-25-7-16,0 3-8 0,-2 2-7 0,3 0-4 16,-2 4-6-16,1-1-2 0,1 0-6 0,-3 0-6 15,2 0-2-15,0-2-5 0,-2 0-12 16,-2-2-11-16,-2-3-12 0,2-2-17 0,-6-12-12 16,9 22-12-16,-5-13-13 15,-4-9-5-15,7 15-11 0,-7-15-13 0,0 0-16 16,0 0-9-16,0 0 3 0,0 0 7 15,0 0 14-15,0 0 13 0,0 0 5 0,-22-40 18 16,22 40 12-16,-14-26 21 16,8 13 11-16,-4-3 17 0,4-1 6 0,-2 2 16 0,2 0 13 15,2 0 11-15,-3 0-1 0,3-3 6 0,0 2-1 16,-1 1-1-16,5 15-3 16,-4-26 1-16,4 12-8 0,0 14-5 0,4-27-5 15,1 17 0-15,-5 10-2 0,12-23-3 16,-5 15 9-16,-7 8 1 0,16-15 4 0,-6 9 0 15,-10 6 0-15,18-8 2 16,-18 8-2-16,21-3 4 0,-21 3 0 0,19 0-3 16,-19 0 5-16,0 0-2 0,28 8-4 0,-28-8-3 0,13 9-4 15,-13-9-1-15,8 9-4 16,-8-9-4-16,4 11-1 0,-4-11-2 0,0 0-4 16,0 0-2-16,-6 23-5 15,6-23 1-15,-10 13 2 0,10-13-1 0,-11 10-1 0,11-10-1 16,-11 9 2-16,11-9-1 15,0 0 1-15,-15 12 1 0,15-12 2 0,0 0 6 16,-10 10 2-16,10-10 6 16,0 0 9-16,0 0 5 0,0 0 7 0,2 21 2 0,-2-21 2 15,15 11-3-15,-15-11 25 0,21 15-4 16,-8-5-6-16,1-5-9 0,2 2-10 16,0 2-3-16,1 0 1 0,2-1-12 0,0 0 2 0,-1-3-9 15,2 5-11-15,1-2-23 16,1-3-32-16,-4-1-53 0,2 2-72 0,3-1-87 15,-8-1-143-15,2 0-197 16,-5 1 0-16,1-1-332 0,-13-4-337 0</inkml:trace>
  <inkml:trace contextRef="#ctx0" brushRef="#br1" timeOffset="176049.41">9866 15589 2745 0,'0'0'-43'0,"-13"-3"54"0,13 3 29 16,0 0 3-16,0 0 1 16,0 0 11-16,0 0 5 0,0 0 15 0,0 0 17 15,-21 11 9-15,21-11 10 16,0 0 6-16,4 26 2 0,-4-26 2 0,7 31 8 0,-3-14 1 15,0 4-5 1,0 2-7-16,0-1-14 0,3 1-9 0,-3 4-8 0,1-2-16 16,-1 0-5-16,0-1-15 0,2 1 0 0,-4-6-10 15,2 1-9-15,-2-4-5 0,0 1-9 16,1-3-12-16,-3-14-13 0,6 21-22 0,-6-21-12 16,3 15-6-16,-3-15-14 15,0 0-10-15,0 0-17 0,0 0 3 0,0 0 12 16,0 0 2-16,0 0 4 0,-16-51 18 15,8 28 17-15,2 2 5 0,0-3 18 0,1 1 7 16,-2-2 11-16,3 6 8 16,2-1 5-16,2 1 5 0,2 1 3 0,2 0 3 15,1 1 4-15,2 2 4 0,3-1 4 0,-2 3 1 0,5 0 1 16,2 3 6-16,-2 3-1 16,3-1-6-16,0 3 0 0,-16 5-7 0,29-7-2 15,-14 9-6-15,-15-2-4 0,29 9-2 16,-18-5-7-16,2 3-2 0,-13-7-3 0,14 15-2 15,-10-8 1-15,-4-7-8 16,6 18 4-16,-6-18 7 0,-4 19 7 0,4-19 7 16,-4 20 6-16,4-20-1 0,-4 22 6 15,4-22 1-15,-6 21 0 0,6-21 0 0,0 21 0 16,0-21-1-16,2 18-2 0,-2-18-4 0,6 18-5 16,-6-18-6-16,14 15-1 15,-6-8-9-15,-8-7-9 0,21 10-12 0,-8-8-12 0,1 2-22 16,-14-4-14-16,30 1-29 15,-15-1-27-15,-15 0-46 0,36-1-44 0,-17 1-38 16,-2-2-38-16,-4 0-81 16,1 2-127-16,2 0-84 0,-4-2-286 0,-12 2-211 0</inkml:trace>
  <inkml:trace contextRef="#ctx0" brushRef="#br1" timeOffset="176469.07">10410 15854 2664 0,'0'0'101'15,"0"0"62"-15,0 0-2 16,19-10-11-16,-19 10-13 0,0 0-20 0,15-7-13 15,-15 7-13-15,15-6-10 16,-15 6-6-16,20-8-11 0,-6 4-5 0,-14 4-6 0,31-7-2 16,-14 3-5-16,2 0-6 0,3 1-4 0,-2-1-6 15,2 0-15-15,3 0-17 16,1-2-27-16,-4 3-17 0,2-4-22 0,-3 1-18 16,-2 4-22-16,-2-3-1 0,-2 2-24 15,-15 3-7-15,27-6-6 0,-16 2-3 0,-11 4-14 16,13-7-12-16,-13 7-11 15,4-10-7-15,-4 10 9 0,0 0 43 0,0 0 43 16,0 0 46-16,-26-25 48 0,26 25 51 16,-16-10 16-16,16 10 37 0,-18-5 29 0,18 5 21 15,-16-7 18-15,16 7 5 0,-13-6 6 0,13 6-3 16,0 0-12-16,-17-7-11 16,17 7-18-16,0 0-10 0,0 0-16 0,0 0-9 0,0 0-6 15,0 0-8-15,0 0-1 16,0 0-8-16,0 0-3 0,56 0-8 0,-56 0-2 15,26 7-1-15,-12 1-5 16,-4-1 1-16,1 0-1 0,-1 3 10 0,-4 2-2 0,1-1-1 16,-7-11-11-16,4 22-10 0,-4-22-27 0,-2 25-25 15,2-25-41-15,-13 22-52 16,7-14-70-16,2 5-62 0,-2-6-90 16,6-7-158-16,-17 12-100 0,10-6-367 0,7-6-374 15</inkml:trace>
  <inkml:trace contextRef="#ctx0" brushRef="#br1" timeOffset="177069.41">11246 15648 2901 0,'0'0'-23'0,"0"0"69"0,17-5 15 16,-17 5 13-16,0 0 22 0,13-7 13 0,-13 7 15 15,0 0 5-15,0 0-7 16,0 0-7-16,0 0-6 0,0 0-11 16,0 0-7-16,0 0-9 0,8 27-3 0,-8-27-3 15,0 0-8-15,0 0-9 0,-15 29-9 0,15-29-12 16,-15 15-17-16,5-9-12 15,10-6-7-15,-22 12-3 0,12-11 1 0,10-1 0 0,-20 2 5 16,20-2 0-16,0 0 3 16,-33-10-7-16,25 3 2 0,8 7 6 0,-15-13 4 15,15 13-8-15,-11-18-21 0,11 18 5 0,-2-18 2 0,2 18 9 16,0 0 4-16,11-26 1 16,-11 26 12-16,15-13-6 0,-5 8 6 0,-10 5-4 15,25-9 4-15,-11 8-1 16,-14 1 0-16,31 0-2 0,-14 0-1 0,2 4-5 0,0-3-4 15,0 4-6-15,-1-2-8 16,0 1-12-16,-1-2-4 0,-1 2-11 0,-16-4-10 16,24 3-10-16,-24-3-14 0,22 1-22 0,-22-1-22 15,19-1-21-15,-19 1-13 0,17-9-8 16,-17 9 8-16,12-16 22 0,-12 16 17 16,7-18 35-16,-7 18 27 0,0-21 32 15,0 21 47-15,-9-23 26 0,9 23 39 0,-11-20 31 16,3 13 21-16,8 7 15 0,-19-8 4 15,19 8 2-15,-17-3-37 0,17 3-10 0,0 0-16 16,-27 6-26-16,19-1-49 16,-1 1-63-16,9-6-98 0,-18 14-107 0,8-7-181 0,-2 0-145 15,0 3 22-15,0-4-307 0,12-6-190 0</inkml:trace>
  <inkml:trace contextRef="#ctx0" brushRef="#br1" timeOffset="179511.74">6854 8357 2475 0,'-3'-26'-93'16,"3"26"19"-16,0 0 27 0,0 0 3 0,0 0 21 0,0 0 20 15,0 0 18-15,0 0 4 0,0 0 6 16,0 0 6-16,0 0-1 0,0 0 7 16,0 0 3-16,0 0 1 0,0 0 12 15,0-18 7-15,0 18 6 0,0 0 2 0,0 0 1 16,0 0 3-16,0 0 7 0,0 0-2 15,0 0 2-15,0 0-2 0,0 0 2 16,0 0-8-16,0 0 6 0,0 0-1 16,0 0 8-16,0 0 2 0,0 0 10 0,0 0 5 15,0 0 8-15,0 0 6 0,0 0-7 16,0 0 3-16,0 0-2 0,0 0-5 0,0 0-9 16,0 0 24-16,0 0-24 0,0 0-10 15,0 0-12-15,0 0-9 0,0 0 2 0,0 0-15 16,0 0-7-16,0 0-5 0,0 0 0 15,0 0 0-15,0 0-10 0,0 0-4 16,0 0-1-16,0 0-1 0,0 0 7 16,24 36-6-16,-24-36-3 0,13 15-2 0,-7-7 1 15,-6-8 0-15,16 14-6 0,-6-7 3 0,0 0-28 0,-10-7 3 16,17 14-1-16,-11-6 1 16,-6-8 5-16,17 10-2 0,-17-10 1 15,13 10-2-15,-13-10 3 0,12 8-4 16,-12-8 2-16,0 0 5 0,14 10-2 0,-14-10 2 0,0 0-2 15,10 7 3-15,-10-7 2 16,0 0-5-16,10 7 0 0,-10-7 0 0,0 0 1 0,0 0 6 16,0 0-10-16,0 0 5 15,0 0 6-15,4 16 8 0,-4-16-7 0,0 0 0 16,0 0-3-16,-14 22 0 0,14-22 2 0,-12 13-9 0,4-2-17 16,-2-2-27-16,2-1-34 15,-5 0-42-15,0 2-68 0,0 2-69 16,-3 0-93-16,-2-1-203 0,2 0-59 15,-1 3-360-15,-2-3-425 0</inkml:trace>
  <inkml:trace contextRef="#ctx0" brushRef="#br1" timeOffset="180668.95">7304 16338 2871 0,'0'0'-118'0,"-6"-16"35"15,6 16 6-15,0 0 37 16,-4-20 20-16,4 20 40 0,0 0 11 0,-4-19 40 0,4 19 19 16,-4-13 16-16,4 13 23 0,0 0 16 15,0 0 9-15,-7-19 10 0,7 19-1 16,0 0-1-16,-4-14-5 0,4 14-17 0,0 0-5 0,0 0-12 16,0 0-11-16,0 0 1 15,0 0 26-15,0 0-14 0,0 0 0 0,0 0-10 16,0 0-5-16,0 0-8 15,0 0-22-15,0 0 2 0,0 0-2 0,8 49-4 16,-8-49-3-16,5 33-7 0,-5-14-8 16,2 2-5-16,0 0-6 0,0 1-6 0,0 2-3 15,0 3-3-15,0-3-6 0,0 1 0 0,0-1-4 0,0 1-4 16,0 0-3-16,1-4 2 16,-1 1-2-16,1-3-9 0,-1-1-13 0,0-3-15 15,0 0-12-15,-2-15-20 16,4 25-31-16,-2-14-19 0,-2-1-33 0,0-10-47 15,0 0-60-15,8 13-43 16,-8-13-60-16,0 0-141 0,0 0-103 0,0 0-8 0,0 0-319 16,0 0-313-16</inkml:trace>
  <inkml:trace contextRef="#ctx0" brushRef="#br1" timeOffset="181089.31">7318 16368 2676 0,'0'-18'-119'0,"0"18"5"0,0 0 12 16,-5-29 23-16,5 29 25 16,-5-16 8-16,5 16 13 0,-4-13 22 0,4 13 19 15,0 0 28-15,-6-15 21 0,6 15 23 0,0 0 18 0,0 0 20 16,-6-17 4 0,6 17 10-16,0 0 1 0,0 0 3 0,0 0-3 0,0 0-5 15,8-21-1-15,-8 21-6 16,0 0-6-16,18-13-11 0,-18 13-12 0,18-7-9 0,-7 3-9 15,-11 4-13-15,25-10-2 16,-10 6-3-16,0 0-12 0,-15 4-3 0,29-8 1 16,-11 5 7-16,-4-2 8 0,-14 5 0 0,26-4 2 15,-13 3 1-15,-13 1 0 0,22-3 0 16,-22 3-5-16,20 4 9 0,-20-4-2 0,14 9 4 16,-14-9 28-16,7 9 10 15,-7-9 4-15,0 0 2 0,4 24 4 0,-4-24-4 0,-4 18-7 16,4-18-14-16,-2 23-5 15,2-23-9-15,-3 23-6 0,3-23-11 0,0 25-9 16,3-12-13-16,-3-13-21 16,4 23-23-16,0-10-37 0,3 0-27 0,-1-2-40 0,0-1-53 15,-6-10-75-15,17 20-66 0,-11-11-127 0,1-2-148 16,0 1-12-16,-3 0-475 16,0 2-616-16</inkml:trace>
  <inkml:trace contextRef="#ctx0" brushRef="#br1" timeOffset="181548.92">7785 16671 3172 0,'0'0'-110'0,"13"-17"81"16,-13 17 53-16,8-9 31 0,-8 9 20 0,0 0 5 0,9-18 4 15,-9 18 7-15,0 0 13 0,4-11 5 0,-4 11 0 16,0 0 2-16,0 0-1 16,0 0-2-16,0 0-3 0,0 0-5 15,0 0 1-15,0 0-7 0,0 0-3 16,0 0-8-16,-55 19-6 0,49-11-12 0,6-8-2 0,-18 11-11 15,18-11-9-15,-10 12-6 16,10-12-2-16,-8 13-9 0,8-13-12 0,0 0-5 0,0 0-7 16,8 23-3-16,-8-23 1 0,14 9-1 15,-14-9 1-15,20 10 3 0,-10-2 4 16,3-3 7-16,-2 2 14 0,-11-7 1 0,19 16 18 16,-11-7 34-16,0 1 8 0,-8-10 5 15,12 17-1-15,-12-17-10 0,4 19-8 0,-4-19-18 16,-4 17-28-16,4-17-27 15,-10 18-35-15,4-11-48 0,-2-1-51 0,0 0-60 16,8-6-68-16,-20 9-92 0,10-3-185 16,-1-4-67-16,1 1 41 0,-3 0-363 0,13-3-335 15</inkml:trace>
  <inkml:trace contextRef="#ctx0" brushRef="#br1" timeOffset="199429.26">21287 7925 712 0,'0'0'110'0,"0"0"-61"0,0 0 0 16,0 0-15-16,0 0-2 15,0 0-3-15,0 0-3 0,0 0-4 0,0 0-6 16,0 0 3-16,0 0 2 16,0 0 8-16,0 0 2 0,0 0 1 0,0 0 11 0,0 0 7 15,0 0 6-15,0 0-14 0,11 27-6 16,-11-27 7-16,0 0-13 0,0 0 4 16,0 22-16-16,0-22 9 0,0 0-3 15,-3 26-1-15,3-26-5 0,0 19-1 0,0-19-2 16,-2 23 0-16,2-23-2 0,0 23 4 0,-2-10-6 15,2-13 7-15,0 31-6 16,-2-15 4-16,2-16-5 0,-2 33-1 0,2-16 5 16,-2 3-4-16,2-4 12 0,0-16-21 0,0 35 4 0,0-17 7 15,0 0-6-15,0-1 6 16,0-17-5-16,0 36-2 0,2-18 1 0,0-1-6 16,-2 1 15-16,0 2-11 15,2-3 2-15,-2 2 2 0,0 0 23 0,0 0 2 0,-2 0-1 16,2-1-3-1,0 2 18-15,0 1 8 0,-2 0-15 0,2 1 8 0,0-2-1 16,-2 0-7-16,0 4-9 16,2-4 3-16,0 3-4 0,0 0-4 0,0-2-6 0,0 3 7 15,0-2-7-15,2 4-3 0,0 0-2 0,-2 0-1 16,2-1 5-16,0 1-7 16,0 0-3-16,-2 0 0 0,2-1 2 0,1 0 3 0,-1-1-3 15,0 2-2-15,0-2-1 16,0 0 1-16,0 4-1 0,0-4-1 0,2 3-8 15,-1 0 6-15,-1-1 3 16,0 3-2-16,0-1-4 0,3-1-3 0,-3 2 13 0,0 0-8 16,2-1-1-16,-2 0 2 0,0-1-6 0,2 0 3 15,-2 0 2-15,0-2-5 16,0 1 2-16,0-1 4 0,2 0-2 0,-1-2 3 16,2 1-8-16,-3-1 8 0,2-2 0 15,-2 0 12-15,2-2 4 0,-2 2 3 0,2-2 11 16,0 2-2-16,-2 0-7 15,3-1 3-15,-3 0-5 0,0 1 3 0,0-3 7 0,2 4-3 16,-1-1 0-16,1 0 0 16,-2 0-3-16,0 0 0 0,2-1-3 0,-1-1 6 15,1 4-14-15,-2-2-1 0,2-1 0 0,0 0-2 16,0 0 2-16,-2 1-6 0,2-2 0 16,2 0-1-16,-4-1-1 0,2 1 1 15,0 0-3-15,-2-1 1 0,2 0 2 16,-2 0-5-16,0 2-4 0,2-1 2 0,-4-2 2 15,2 2 2-15,0 0-3 0,1 0-2 16,-3-2-1-16,2 2 10 0,-2-2-4 0,2-1-1 16,0 2 0-16,-2-1 9 0,2 1 0 0,-2-1-1 15,0-17-3-15,0 32 3 16,0-17 2-16,0-15-6 0,0 28-4 0,0-14 2 0,0-14 0 16,0 25-3-16,0-25 3 15,3 25-4-15,-3-14 3 0,0-11-2 0,0 22-1 16,0-22 0-16,2 20 6 15,-2-20 8-15,0 19 2 0,0-19 5 0,-2 21 1 0,2-21-2 16,2 21-3-16,-2-21 1 16,0 21-6-16,0-21 0 0,0 20-1 0,0-20-1 15,2 22-2-15,-2-22-2 0,0 20-1 0,0-20 0 0,2 19-2 16,-2-19 1-16,2 18 1 16,-2-18-4-16,4 18 3 0,-4-18-4 0,4 16 2 15,-4-16 0-15,5 17-1 16,-5-17 1-16,6 19-2 0,-6-19-1 0,4 16 5 0,-4-16-6 15,8 16 2-15,-8-16 2 16,7 18-1-16,0-9 2 0,-7-9 0 0,10 20-1 16,-6-12 1-16,2 5-2 0,0-1-1 0,4-3 2 15,-10-9 0-15,14 22-1 0,-5-10 0 16,-3 0-1-16,4-3 1 0,-1 4 1 0,0 1-1 16,-1-3-1-16,2 2-1 15,-2-4-1-15,2 6-1 0,0-2 2 0,-2-2-2 16,3 0-1-16,-2 1 0 0,-1-1 2 15,1 1 4-15,1 1-4 0,-2-3 4 0,1 1 2 16,0 1 2-16,1-1-4 16,0 0 0-16,-1 0 1 0,2 1 4 0,1-1-3 15,-3 1 2-15,1 1-1 0,3-2 1 0,-2 1-1 16,-1 0 2-16,1 2-3 0,-2-4 3 16,3 2-2-16,-1 1 1 0,-1-1-3 15,-1-1 5-15,2 1-5 0,-1-1 1 16,-2 0-4-16,-2 0 1 0,6 1-1 0,-4-2 1 0,0 1-2 15,3 0 0-15,-3-1 2 16,3 1 1-16,0-1-2 0,-1 1 1 0,-2 0 1 16,4-1 3-16,-2 2-3 0,0-1 5 0,1 0-3 0,-1 1 0 15,1 0 1-15,0-1 2 16,-1 2-5-16,0-2 2 0,2 1-1 0,-2-1 2 16,2 1-1-16,2 0-2 15,-4-4 2-15,5 5-2 0,-3-2 2 0,1-1 2 0,2-1-1 16,-3 2 2-16,4-1 1 15,-2 0-3-15,1-3 2 0,-2 2 5 0,2 1 0 16,1-2-5-16,0 1-1 16,-2 0 2-16,3-1 0 0,0 2-3 0,2-1-4 0,-2-1 1 15,2 2 2-15,0-1-2 0,2-1-1 0,-2 1 0 16,3 0-3-16,-4-1 3 16,4 0 2-16,1 2 1 0,-2-3 2 0,0 1 4 15,-1-2-1-15,0 3-1 0,2-1-4 16,-1-1 4-16,-2 3-3 0,0-4 3 0,-2-1-3 15,2 1 0-15,0 2 3 16,0-1 5-16,2 0-4 0,1 2-7 0,-2-2-1 16,4 0 2-16,-3 3 2 0,5-5 1 0,-6 3-3 0,6 1-2 15,-3 0-2-15,1-2 6 16,1 2-3-16,-2-2-3 0,2 2 5 16,-1-2-3-16,2 3 4 0,-4 0-3 0,2 2-4 15,-1-3 1-15,1 2 7 0,-4-2 2 0,2 1-4 16,-3 2 0-16,0-1-3 15,0 1 3-15,0-2-18 0,-2 2-1 0,0-1 4 16,0 3-1-16,0-3 3 0,-3 5-2 16,4-3 3-16,-4 3-1 0,1-3 0 0,-4-2 3 15,4 5 0-15,-5-5-2 0,0 2 2 0,2 1-1 16,-2-1 2-16,0-2-2 0,-1 3 0 16,-1-1 2-16,1 0 2 0,-1 0-1 15,-1 4-1-15,1-5 3 0,0 4-2 16,-1-3 0-16,0 2 4 0,-3-1-4 0,2 0 2 15,0 2 3-15,-2-1-2 0,0 0-1 16,1 1 3-16,-3-1 3 0,0 2 1 16,1-2-1-16,-1 0-2 0,0 0 2 0,0 3-3 0,-2-18 1 15,2 29 6-15,-2-15-2 0,0-14-4 16,-2 31 0-16,0-16-1 0,0 1 2 16,2-16 0-16,-5 30 4 0,1-17-6 15,-1 3 2-15,5-16-1 0,-10 28 1 0,6-13 2 16,-2 1-4-16,0-1 4 0,-2 0 0 15,-2 1-1-15,2-4 1 0,-1 4-1 0,-1-3 5 16,-1 1-8-16,-2 1 2 16,-1-2 1-16,-2 1-2 0,2-1 1 0,-3 0-2 0,0 1-1 15,0-3 1-15,-1 1 2 16,-2-1-2-16,-1 0 2 0,0-1-6 16,0 1 5-16,-1-2 0 0,2 1-7 0,-6 0 2 15,3 1 0-15,-1 0-1 0,4-1 0 0,-6 2-1 16,4-4 6-16,-1 5-8 0,2-4 8 0,-2 1-4 15,1 0-2-15,1-1 2 16,3-2 2-16,-2-1-3 0,4 0-3 0,-4 0-2 0,4-1-3 16,-1-1 3-16,-3 0 1 0,4 0-2 0,0-1 7 15,0 1-8-15,16-4 1 16,-32 6-2-16,15-4 5 0,17-2 2 0,-32 4-1 0,14-3 1 16,0 2-2-16,18-3-1 15,-31 0 1-15,11-3-3 0,20 3 7 0,-34-4 14 16,18 3-6-16,1-3-5 15,-2-2 6-15,2 1-3 0,15 5-3 0,-30-13 9 0,18 7-7 16,-3-2 3-16,0 0-6 16,15 8-1-16,-25-11-3 0,13 6 6 0,12 5-4 15,-24-12 1-15,16 7 1 0,8 5-3 0,-22-11-2 0,12 6 6 16,10 5-2-16,-26-10-7 16,11 7 7-16,3-3-5 0,-3 0 2 15,15 6-5-15,-25-10 6 0,12 6-5 16,13 4 3-16,-26-13 5 0,12 8-5 0,14 5 3 0,-26-8 2 15,14 4-2-15,12 4 0 16,-30-8-4-16,13 7-2 0,-1-2 2 0,2 2 3 16,1 1-5-16,-4 0 5 0,19 0 3 0,-31 0-8 0,13 1 4 15,0-1-1-15,18 0 5 16,-37 7-3-16,21-6 4 0,-2 3-1 0,0-2 5 16,-2 4 0-16,4-2 4 15,-4 1-3-15,3 1 4 0,1 1 6 0,-2 0 1 0,0 0-3 16,1 2-4-16,2-2 0 15,-2 4-2-15,-2-2 1 0,2 3 2 0,2-2-3 0,-2 1 5 16,0 2 1-16,5-3 4 16,-4 3 0-16,2 0 1 0,0 2-1 15,0-3-2-15,0 3-3 0,3-3 2 0,-2 2 1 0,3-2-2 0,-3 3-5 16,1 2 3-16,-2-1-2 16,4 1 0-16,0 0 1 0,-3 0-1 0,2 1 6 15,1-1-5-15,-1 2 1 16,1 0-1-16,-2 2 2 0,2-3-1 0,0 3-1 0,2-1-1 15,-4 0 5-15,6 3-4 16,-2-1 0-16,1 0 1 0,-1 0-1 0,2-1 0 16,-3 3 1-16,3-2 0 15,-1 0-3-15,1 0 1 0,0-1-3 0,2 3 4 16,-2-2 1-16,0-1-1 0,0 1 0 0,2 2 0 0,-2-1 4 16,2 0 0-16,0 1 0 15,-3 2-1-15,1-3 1 0,-1 1 0 0,3-1-2 0,0 2 0 16,0-1-2-16,-1-1 0 15,3-2-1-15,-2 0-3 0,4 1 0 0,-2-4-1 16,0 3-1-16,0-2 0 0,0 3-1 16,0-6-3-16,2 5 3 0,-2-2-2 0,0 0-1 15,2 0 1-15,0 1-1 0,-2-1 0 0,0-1-3 16,-1 1 1-16,0-1 1 0,1 1 3 16,2-19 1-16,-2 34 2 0,2-20-1 15,0-14 0-15,-2 28-2 0,0-14 0 16,2-14-3-16,0 22-4 0,0-22-3 0,0 22-4 0,0-22-8 15,0 16-12-15,0-16-21 16,0 0-36-16,-2 18-43 0,2-18-76 0,2 8-109 16,-2-8-222-16,0 0-63 0,0 0 7 0,0 0-638 0,-25 5-1005 15</inkml:trace>
  <inkml:trace contextRef="#ctx0" brushRef="#br1" timeOffset="201818.74">21346 8080 361 0,'0'0'142'0,"0"0"-37"0,0 0-29 16,0 0 2-16,0 0-2 0,0 0-12 0,0 0 4 16,0 0 2-16,0 0 2 0,0 0 13 0,0 0-5 15,0 0-3-15,0 0-3 16,0 0-9-16,0 0 4 0,0 0 6 0,0 0-17 0,0 0-5 16,45 17 4-16,-45-17-1 15,15 13-19-15,-5-5 3 0,3 2-6 0,-1 0 1 16,6 0 0-16,0 3-4 15,2 0-5-15,1 0-5 0,2 0-7 0,2 1 14 0,5 1-9 16,0-2-2-16,-1 0 10 16,3 3-2-16,0-1 10 0,-1 2 4 0,1-2-4 15,0 0-3-15,0 3 3 0,-1-1 0 0,1 1-6 16,0-1-7-16,-1 2 5 0,1-3-7 16,-2 4-1-16,3-4-3 0,-2 3 2 0,-2 0 3 15,4-2 10-15,2 5-3 16,-5-2 0-16,2-2-3 0,4 3-3 0,-7-2-1 15,1 0 0-15,6 4-4 0,-2-1-1 16,1 2-2-16,-1-2 1 0,2 2-5 0,3-4 5 16,-3 3-7-16,2-4 3 0,-1 2 0 0,4-2-5 15,-1 2 4-15,0 2 4 16,3-3 12-16,-1 4 6 0,2-1 5 0,1 0-8 0,14 7 1 16,-1 2-5-16,-4 3 1 15,1-2-1-15,-10-4-3 0,-5-2-3 0,13 10-3 16,-5 1 1-16,-5-8 7 15,-7-2-1-15,2 1 0 0,0 0 6 0,11 9-4 0,-7-6 1 16,-3-4-2-16,-3 1 0 16,2 0 0-16,11 10-5 0,-7-7-1 0,-4-4-3 15,-3 0 0-15,4 1-2 0,-1 0 6 0,-2 1-6 16,15 8-3-16,-11-4-3 0,-4-5 4 16,0 0-5-16,0 1 1 0,10 16 2 0,1-4-3 15,-5 3-1-15,-6-7 2 16,6 6-1-16,-1 5-1 0,-7-10-2 0,-4-4 2 0,12 12 3 15,-9-9-4-15,10 8 1 16,-9-6-3-16,-2-6 4 0,-3 2-4 0,1-1 3 16,2 2-1-16,-2-1-1 0,-4-1 1 0,4 1 2 0,9 14-1 15,-10-7 5-15,-4-6 8 16,-2 1 4-16,3 0-2 0,-4-2 3 0,-2 4-6 16,2 0 2-16,-1 2-4 15,-3 3 1-15,2 0 1 0,-2 1-4 0,-2-1-3 0,1-1 2 16,1 2 2-1,-2-2 5-15,-2-2 2 0,-1 2 4 0,-2-6-5 0,0-1 0 16,-3 8 0-16,-2-5-2 16,3 0-2-16,-5 2-3 0,0 0-1 0,-2 1 4 15,2 1-4-15,-4 0-2 0,0 0 0 0,-4 7-3 16,0-5 3-16,0 3-2 0,-3 3-1 16,3 0 0-16,0-3-1 0,-2 0 2 0,2 3-1 15,0-8-1-15,-3 5-1 0,0-1 3 16,-1 0 1-16,-1-3 0 0,-1 1 0 0,0-2 8 15,-6 0-2-15,4-1 7 16,-1 1 0-16,-2 0 2 0,0-2 5 0,1 1 2 16,-3-1-5-16,-2 2 5 0,2 0-3 0,-5-4 2 15,4 4-1-15,-4-4-3 0,1 2-1 16,0-2-3-16,0 0 1 0,-3-2-1 0,3-2 1 16,-4 0-1-16,0 3-5 15,-1-5 4-15,0 2-3 0,-3-3 0 0,3 1-2 0,-8 0-3 16,5-2 9-16,0 3-9 15,-1-2-1-15,-1 2-1 0,-2-2 2 0,1-1-1 16,2 0-3-16,2-1-1 0,-4-1 1 16,3 2 1-16,-1-7-3 0,-2 3-3 0,0-2 4 15,3 0 2-15,1-3-4 0,2 1 3 0,-1-4-3 16,-1 1 2-16,-4 4 0 16,5-2-4-16,-6 0 3 0,4-2 2 0,0-1-4 15,1 2 2-15,-2-2-2 0,-1 5 2 16,1-5-1-16,-4 2-3 0,1 4 2 0,3-7 2 15,0-1-3-15,1 1 2 16,-3 0-3-16,0 0-1 0,2 0 0 0,-1-4 1 0,1 2-2 16,-2-2 2-16,3-1-2 0,-3 1-6 0,2 1 4 15,1-3 1-15,-3 1-2 16,2 1 2-16,-2-1 2 0,3 2-1 0,-1-4 0 0,0 2 2 16,3-1-4-1,-3 0-2-15,8-1 3 0,-4-1 1 0,0 1-5 0,1-3 0 16,-1 1-1-16,2-1 0 15,0 0 0-15,-1-1-2 0,-3-1-2 0,2 4 0 0,2-4 4 16,0 1 0-16,-3 1 1 16,3-2 0-16,-1 3 1 0,2-1 3 0,-3-2 0 15,3 0 0-15,-3 1-2 16,3-1 2-16,-2-2-2 0,0 3-1 0,-1-2-1 16,3 1 1-16,-3-3-3 0,6-1 3 0,-2 3 1 15,1 0 0-15,2-3-1 0,-2 1-1 16,-1-1 2-16,2 1 3 0,0 0-5 0,-1 0 4 0,0 0-4 15,0-3 4 1,-1 3-4-16,2-2 0 0,-2 2-4 0,-1-3-1 0,1 2 0 16,2-3-1-16,-2 1-1 0,-1 2 5 0,2-3-3 15,0 2 8-15,-3-2 0 0,3 2-1 16,-2-1 3-16,2-1-1 0,-3 2 1 0,4 1-1 16,-4-2-3-16,3 1 4 15,-3 0-4-15,4-2 4 0,-2 2 3 16,-1 0 1-16,2-2 1 0,0 1 1 15,-1 2-1-15,4-3 0 0,-4 1-6 0,22-1-3 0,-35 4-11 16,15-2-13-16,1 0-30 16,2 2-41-16,17-4-63 0,-29 6-77 0,13-1-175 0,4-3-172 15,0 2 21-15,12-4-300 0,-24 7-220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2:04:54.6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5304 12041 2737 0,'0'0'-154'0,"0"0"17"16,0-19 13-16,0 19 10 0,0 0 13 16,0 0 14-16,0 0 5 0,0 0 18 0,0 0 13 15,0 0 14-15,2-17 9 0,-2 17 16 0,0 0 12 16,0 0 17-16,0 0 22 15,0 0 20-15,0 0 12 0,0 0 12 0,0 0 11 0,0 0 9 16,0 0 9-16,0 0 4 16,0 0 0-16,0 0-2 0,0 0-1 0,0 0 5 15,0 0 4-15,0 0 3 0,0 0-2 0,0 0-6 16,0 0-6-16,0 0 1 0,0 0-5 16,-28 34 0-16,28-34-8 0,-12 19 2 0,6-8-4 15,-2 2-5-15,1-1-4 16,-2 2-2-16,1-1-8 0,-1 1-4 0,1-3-8 15,-2 2 1-15,3-1-11 16,-4 1-4-16,3-2 1 0,0 1-7 0,2-1 1 0,6-11-1 16,-18 21-2-16,12-11-1 0,6-10-10 0,-13 19 1 15,7-12-1-15,6-7-11 16,-11 18 4-16,11-18-5 0,-11 14-18 0,11-14-2 0,-10 14-1 16,10-14 2-16,-8 14 2 15,8-14-5-15,-8 11 2 0,8-11 1 0,0 0-3 16,-12 16 0-16,12-16 8 15,0 0-9-15,-8 13 2 0,8-13 0 0,0 0 5 0,-8 11-4 16,8-11-3-16,0 0 4 0,-6 12 0 0,6-12-6 16,0 0 6-16,0 0-2 15,-9 11 2-15,9-11-2 0,0 0-2 0,0 0 5 16,0 0-9-16,0 0-11 0,0 0-15 16,0 0-16-16,-9 11-26 0,9-11-39 0,0 0-39 15,0 0-47-15,0 0-44 16,0 0-33-16,0 0-64 0,0 0-118 0,0 0-100 15,0 0-283-15,0 0-177 0</inkml:trace>
  <inkml:trace contextRef="#ctx0" brushRef="#br0" timeOffset="1029.83">4991 11999 2441 0,'0'0'-51'0,"0"0"29"0,0 0 25 16,0 0 29-16,-8-9 9 0,8 9 27 16,0 0 19-16,0 0 10 0,0 0-2 0,0 0 0 0,0 0-2 15,0 0-4-15,0 0 5 16,0 0 2-16,0 0 5 0,0 0-4 0,0 0 6 16,0 0-3-16,0 0 2 15,0 0-3-15,0 0-3 0,0 0-1 0,0 0 0 0,0 0-2 16,0 0-3-16,0 0-6 15,31 27-6-15,-31-27 3 0,11 13-7 0,-11-13-3 16,13 15-2-16,-5-7-3 0,-8-8-9 0,12 16-2 0,-2-7-5 16,-10-9 2-16,16 15-8 15,-6-7-5-15,-10-8 3 0,18 16-25 0,-10-10-2 16,1 4-1-16,-9-10 2 16,18 15 1-16,-7-8-2 0,0 3 2 0,-3-3-3 15,-8-7 7-15,17 16-3 0,-8-9 3 16,-9-7-3-16,14 14-1 0,-5-9 3 0,-9-5-5 15,15 13-2-15,-7-7 1 16,-8-6 3-16,15 13-3 0,-15-13 1 0,12 11 0 16,-12-11 7-16,14 11-9 0,-14-11 0 0,10 10-1 0,-10-10-3 15,10 9 27-15,-10-9-14 16,11 7 3-16,-11-7-6 0,11 7-3 16,-11-7 0-16,0 0-3 0,13 13 4 15,-13-13-5-15,8 7-1 0,-8-7 1 0,0 0-2 0,0 0 2 16,12 12-4-16,-12-12 4 15,0 0-5-15,0 0 0 0,10 7 3 0,-10-7-8 16,0 0 3-16,0 0-2 0,0 0 3 0,0 0 1 0,12 10-1 16,-12-10 3-16,0 0-2 15,0 0 4-15,0 0-2 0,0 0 3 0,0 0 4 16,0 0 0-16,0 0 1 16,0 0 3-16,0 0 0 0,0 0-2 0,0 0 0 0,0 0 0 15,0 0-6-15,0 0 4 16,0 0-3-16,0 0-5 0,0 0-1 0,0 0-1 15,0 0-5-15,-42-21 0 16,42 21-2-16,-24-14-5 0,11 6 0 0,1-1 6 16,-1 0 0-16,0 1-1 0,-1 0 2 0,-1 0-3 0,-2 1 0 15,2-2 2-15,0 1-2 16,-2 3 1-16,3-4-2 0,-2 2-4 0,4 0-3 0,-3-1-5 16,2-2 3-16,13 10-2 15,-23-14 0-15,15 5 1 0,-3 2 0 0,11 7 5 16,-15-11 1-16,15 11 1 15,-14-10 2-15,14 10 2 0,-13-8 3 0,13 8-6 0,0 0 0 16,-15-10 8-16,15 10-3 16,0 0 2-16,-13-9 0 0,13 9 1 0,0 0-4 15,0 0 1-15,0 0 4 0,0 0 1 0,0 0-2 0,0 0 2 16,0 0 2-16,0 0 1 16,0 0-1-16,0 0 4 0,41 34-5 15,-29-23 0-15,2 2 1 0,4 0-4 16,1 0 4-16,-2 0-12 0,0 3-16 0,1-1-13 0,2 2-34 15,-4-1-56-15,2-1-66 16,-1 2-83-16,-5 0-117 0,1 0-218 0,0 1 6 16,-3 1-499-16,-4-5-688 0</inkml:trace>
  <inkml:trace contextRef="#ctx0" brushRef="#br1" timeOffset="11509.72">5078 12650 2565 0,'0'0'-177'0,"0"0"18"0,0 0 21 16,0 0 18-16,0 0 18 0,0 0 15 0,0 0 15 16,0 0 16-16,0 0 14 0,0 0 12 0,0 0 15 15,0 0 11-15,0 0 11 16,0 0 10-16,0 0 11 0,0 0 6 0,0 0-6 15,0 0 12-15,0 0 6 16,0 0-4-16,0 0 7 0,0 0 5 0,0 0-4 0,0 0 9 16,0 0-2-16,0 0 8 0,0 0-4 0,0 0 10 15,0 0-11-15,0 0 6 16,0 0-7-16,0 0-3 0,0 0-5 0,0 0 0 0,0 0-1 16,0 0 3-16,0 0-1 15,0 0 5-15,0 0 1 0,0 0 0 0,0 0 3 16,0 0-2-16,0 0-4 15,0 0-3-15,0 0-2 0,0 0-4 0,0 0-4 16,0 0-2-16,0 0-3 0,0 0 5 0,0 0-6 0,0 0 7 16,0 0-2-16,0 0 2 15,0 0-2-15,0 0-5 0,23-24-2 0,-23 24-4 16,0 0-3-16,0 0-2 16,0 0-3-16,17-5-2 0,-17 5-1 0,0 0-5 0,0 0 2 15,13-7-4-15,-13 7-3 16,0 0 2-16,0 0-4 0,0 0 6 0,0 0-3 15,16-5 4-15,-16 5-4 16,0 0-1-16,0 0 0 0,0 0 1 0,18-8 0 0,-18 8 1 16,0 0-1-16,14-3-3 0,-14 3 2 0,0 0-2 15,15-7-5-15,-15 7 7 16,0 0 1-16,15-5-3 0,-15 5 3 0,0 0-2 0,0 0 3 16,19-4-1-16,-19 4-2 15,0 0 1-15,0 0-2 0,17-6-5 0,-17 6 4 16,0 0 0-16,15-3 3 0,-15 3 5 15,0 0-1-15,0 0 3 0,14-6 0 0,-14 6-1 16,0 0 1-16,0 0-2 0,18-8-3 0,-18 8 2 16,0 0-1-16,12-5 2 15,-12 5-3-15,0 0 0 0,0 0 3 16,17-10-1-16,-17 10-3 0,0 0-1 16,15-8 2-16,-15 8-2 0,0 0 0 0,13-7 1 0,-13 7-2 15,0 0 0-15,14-10-1 16,-14 10-1-16,0 0 4 0,16-9-2 0,-16 9 2 15,0 0 1-15,10-9-1 16,-10 9 4-16,0 0-3 0,0 0-1 0,12-10 2 0,-12 10 0 16,0 0 2-16,11-10 3 0,-11 10 5 0,0 0-10 15,0 0 2-15,15-9-1 16,-15 9-2-16,0 0-1 0,11-12 0 0,-11 12-1 0,0 0-2 16,10-10 0-16,-10 10 1 15,0 0 0-15,8-13 1 0,-8 13 0 0,0 0 2 16,12-11-5-16,-12 11 2 15,0 0 6-15,8-13-7 0,-8 13 2 0,0 0 0 16,8-15 0-16,-8 15 0 0,0 0 7 0,6-14-5 0,-6 14 8 16,0 0-2-16,0 0-1 15,6-15-2-15,-6 15-2 0,0 0 6 0,7-12-8 16,-7 12 0-16,0 0 5 16,0 0-9-16,7-17 1 0,-7 17 1 0,0 0-1 0,0 0-1 15,6-14 4-15,-6 14-4 16,0 0-3-16,0 0 0 0,0 0 4 0,2-18 5 15,-2 18-6-15,0 0-1 16,0 0 3-16,4-15-3 0,-4 15-3 0,0 0 4 0,0 0-1 16,2-15-1-16,-2 15 1 0,0 0 0 0,0 0 4 15,5-16-5-15,-5 16-2 16,0 0-1-16,0 0 3 0,0 0-1 16,4-17 0-16,-4 17-2 0,0 0 3 15,0 0 0-15,0 0-1 0,0 0-1 0,0 0 3 0,2-18 0 16,-2 18-1-16,0 0 0 0,0 0 0 15,0 0 0-15,0 0-1 0,0 0 0 0,0 0-3 16,0 0 2-16,0-18-2 16,0 18 3-16,0 0-3 0,0 0 2 0,0 0-4 15,0 0 3-15,0 0-2 0,0-19 2 0,0 19 3 16,0 0-3-16,0 0-6 0,0 0 2 16,2-18 5-16,-2 18-2 0,0 0 2 0,0 0-3 15,0 0 4-15,0 0 0 16,0 0 3-16,-4-21-4 0,4 21 0 0,0 0 3 15,0 0-4-15,0 0-2 0,0 0 5 16,-2-18-5-16,2 18 3 0,0 0-5 0,0 0 7 16,0 0-6-16,0-19 8 0,0 19-6 0,0 0 4 15,0 0 0-15,0 0 3 16,-5-18-7-16,5 18 4 0,0 0 0 0,0 0-2 0,0 0 0 16,-4-15 1-16,4 15 0 15,0 0 0-15,0 0-3 0,0 0 4 0,-6-16-1 16,6 16 0-16,0 0 0 15,0 0 0-15,-6-15 0 0,6 15 6 0,0 0-3 16,0 0 1-16,-7-13 4 0,7 13-7 16,0 0-1-16,0 0-3 0,0 0 3 0,-9-17 1 15,9 17 0-15,0 0-2 0,0 0 5 0,-6-11-4 0,6 11-1 16,0 0-3-16,0 0 0 16,-8-11 3-16,8 11-2 0,0 0-2 0,0 0 2 15,0 0 1-15,0 0-2 16,-10-12 6-16,10 12-5 0,0 0 4 0,0 0-6 0,0 0 1 15,-14-10-1-15,14 10 0 16,0 0 2-16,0 0 0 0,0 0-4 0,-10-9 6 16,10 9-5-16,0 0 0 0,0 0 5 0,0 0-2 15,-13-8-1-15,13 8 3 0,0 0-3 16,0 0 3-16,0 0-4 0,-14-8 2 0,14 8-2 16,0 0-2-16,0 0 2 15,-16-5 4-15,16 5-2 0,0 0-1 0,0 0 2 16,-16-6-3-16,16 6 0 0,0 0 0 15,0 0 4-15,0 0 0 0,-20-5-3 0,20 5 0 16,0 0-1-16,0 0 2 0,0 0 0 0,-14-5 3 16,14 5-4-16,0 0 2 15,0 0 0-15,0 0-3 0,0 0 2 16,0 0 6-16,0 0-8 0,-17-5 2 16,17 5-2-16,0 0 2 0,0 0-1 0,0 0 5 0,0 0-5 15,0 0 0-15,-15-8-2 16,15 8 4-16,0 0-4 0,0 0 3 0,0 0 1 0,0 0 2 15,0 0-2-15,-17-3-2 16,17 3 1-16,0 0 0 0,0 0-4 0,0 0 5 16,0 0-3-16,-18-6 1 0,18 6 7 0,0 0-10 15,0 0 2-15,-18-4 4 0,18 4-1 16,0 0 2-16,0 0-1 0,-16-6-4 0,16 6 1 16,0 0 1-16,0 0-1 15,-18-4 9-15,18 4-14 0,0 0 4 0,0 0 1 16,0 0 0-16,-19-4 0 0,19 4-5 15,0 0 5-15,0 0 5 0,0 0-6 0,-18-1 3 16,18 1 1-16,0 0-2 16,0 0 0-16,0 0-1 0,0 0 1 0,0 0 0 15,-22-4 0-15,22 4-1 0,0 0 1 0,0 0 2 0,0 0-4 16,0 0 2-16,0 0-1 16,0 0 2-16,0 0-5 0,0 0-2 0,0 0-14 15,0 0-16-15,-21 0-23 16,21 0-40-16,0 0-57 0,0 0-71 0,-15 2-77 0,15-2-180 15,-13 2-116-15,13-2 4 16,-19 5-238-16,19-5-168 0</inkml:trace>
  <inkml:trace contextRef="#ctx0" brushRef="#br1" timeOffset="14319.81">5844 11784 2336 0,'0'0'-144'0,"0"0"26"0,0 0 10 0,0 0 16 16,0 0 17-16,0 0 19 16,2-19 28-16,-2 19 15 0,0 0 21 0,0 0 10 0,0 0 12 15,0 0 8 1,0 0 6-16,0 0 8 0,0 0 10 0,0 0 1 0,0 0 0 15,0 0 11-15,-4-22 8 16,4 22 1-16,0 0 12 0,0 0 3 0,0 0 2 16,0 0-4-16,0 0-11 0,0 0 0 0,0 0-7 15,0 0-7-15,-2-18-2 0,2 18-4 16,0 0-7-16,0 0 1 0,0 0-9 0,0 0-3 16,0 0-3-16,0 0-5 15,0 0-8-15,0 0 4 0,0 0-5 0,-9-14-1 16,9 14-6-16,0 0-1 0,0 0-4 15,0 0-3-15,0 0-3 0,0 0 3 0,0 0-1 16,0 0-1-16,0 0 1 0,0 0-3 16,0 0 3-16,-36 21 5 0,36-21-5 15,-10 11 5-15,10-11-2 0,-10 10-5 0,10-10 1 0,-10 12 1 16,10-12 1-16,-6 13-2 16,6-13 1-16,-6 12 2 0,6-12-2 0,-6 13-2 15,6-13-1-15,0 0 2 16,-2 21-6-16,2-21 2 0,0 0-1 0,4 21 1 0,-4-21-3 15,0 0-3-15,6 19 0 16,-6-19 0-16,8 13-1 0,-8-13 1 0,12 10-3 16,-12-10 2-16,10 9-1 0,-10-9 2 0,10 11-1 15,-10-11-3-15,13 7-3 0,-13-7 4 16,15 7-2-16,-15-7-2 0,0 0-1 0,17 6 2 16,-17-6 0-16,0 0-1 15,16 3 2-15,-16-3-3 0,0 0 0 16,0 0 3-16,0 0 2 0,26-3 1 0,-26 3-1 15,0 0 2-15,0 0 1 0,14-13 1 0,-14 13-4 16,0 0 6-16,12-14 0 0,-12 14 2 0,0 0-3 16,6-13 3-16,-6 13-1 15,0 0 0-15,6-15 4 0,-6 15 0 0,0 0 4 0,4-14 0 16,-4 14 2 0,0 0 3-16,0 0-1 0,5-15 2 0,-5 15 2 0,0 0 2 15,0 0-4-15,0 0-2 16,0 0 1-16,4-16 0 0,-4 16-5 0,0 0 1 0,0 0-6 15,0 0 2-15,0 0-3 16,0 0 1-16,0 0-3 0,0 0 1 0,0 0-3 16,0 0 0-16,0 0-2 0,0 0 3 0,0 0-3 15,0 0 3-15,0 0-2 0,0 0-2 16,0 0 1-16,0 0 2 0,0 0 2 0,0 0 2 16,0 0 4-16,0 0-1 15,-43 26 1-15,43-26-2 0,0 0 2 0,-8 11-1 16,8-11-5-16,0 0 2 15,-8 9 0-15,8-9-1 0,0 0-3 0,-11 14 3 0,11-14-3 16,0 0 4-16,-9 9-3 16,9-9 6-16,0 0 1 0,0 0 3 0,-8 19-2 15,8-19 1-15,0 0-1 0,-4 14-1 0,4-14-3 0,0 0 3 16,-7 15-3-16,7-15-1 16,0 0-3-16,-4 15 4 0,4-15-3 0,0 0-3 15,-4 17 0-15,4-17 4 16,0 0-2-16,-2 15 3 0,2-15 0 15,0 0-3-15,0 0 5 0,-2 20-9 0,2-20 5 16,0 0 1-16,0 0 0 0,-2 15 0 0,2-15 0 16,0 0 1-16,0 0 3 0,0 0-1 0,-2 19 0 15,2-19 0-15,0 0 2 16,0 0-3-16,0 0 1 0,-2 15 1 0,2-15 0 0,0 0-4 16,0 0 7-16,0 0 2 15,0 0-9-15,0 0 8 0,6 18-1 0,-6-18-1 16,0 0 1-16,0 0-3 15,0 0 0-15,0 0 0 0,0 0 2 0,6 15-4 0,-6-15 0 16,0 0 6-16,0 0-1 0,0 0 2 0,0 0-1 16,9 8-19-16,-9-8 7 0,0 0-4 15,0 0 11-15,0 0-1 16,18 3 3-16,-18-3 0 0,0 0 3 16,0 0-5-16,0 0 11 0,30-6 5 0,-30 6-7 0,18-5-5 15,-18 5 5-15,18-6 1 16,-18 6-7-16,17-8 5 0,-17 8-3 0,19-7-6 0,-19 7 1 15,19-12-1-15,-19 12 0 16,18-10-5-16,-18 10-5 0,14-13-17 16,-8 6-21-16,3-3-31 0,-1-1-45 0,-8 11-56 0,13-23-79 15,-9 12-71-15,-4 11-159 0,5-21-118 16,-3 11-4-16,-2 10-269 0,0 0-227 0</inkml:trace>
  <inkml:trace contextRef="#ctx0" brushRef="#br1" timeOffset="21109.6">6229 11846 2440 0,'0'0'-113'0,"0"0"33"16,0 0 22-16,0 0 20 0,0 0 23 15,0 0 24-15,0 0 33 0,0 0 16 0,0 0 12 16,0 0 2-16,0 0 19 15,0 0-10-15,0 0 6 0,0 0 4 0,0 0 1 16,0 0-2-16,0 0 0 0,0 0-5 16,0 0-3-16,0 0-10 0,0 0-9 0,0 0-4 15,0 0-9-15,0 0-6 0,0 0-1 0,0 0-7 16,0 0-1-16,0 0-4 16,0 0-5-16,0 0-4 0,36-13-6 0,-36 13-1 0,11-7-5 15,-11 7-2-15,12-8-3 16,-12 8 0-16,0 0 1 0,16-11-2 0,-16 11-1 15,8-10 2-15,-8 10-5 16,8-11 2-16,-8 11 2 0,0 0 1 0,6-14 0 0,-6 14 3 16,0 0-2-16,0 0 2 0,5-17-3 0,-5 17-1 15,0 0-2-15,0 0 1 16,0 0-3-16,0 0 5 0,0 0-5 0,-13-23 0 16,13 23 5-16,0 0-5 0,0 0 1 15,0 0 1-15,-10-9-2 0,10 9 1 0,0 0 0 16,0 0-5-16,0 0 1 15,-22-4 5-15,22 4-2 0,0 0 3 0,0 0-1 16,0 0 1-16,0 0 5 0,-27 6 0 0,27-6 0 0,0 0 2 16,0 0-4-16,-19 10 4 15,19-10-1-15,0 0-2 0,-13 8 3 0,13-8 0 16,0 0-1-16,-10 8-4 16,10-8 3-16,0 0 3 0,-9 12-5 0,9-12 0 0,0 0 5 15,-7 12 3-15,7-12-3 16,0 0 3-16,0 0 2 0,-6 15-2 0,6-15 2 15,0 0-2-15,-2 17 0 16,2-17 1-16,0 0-4 0,0 0 1 0,-2 23-3 0,2-23 2 16,0 0 0-16,2 21-1 0,-2-21-1 15,0 0 0-15,4 18-2 0,-4-18-1 16,2 13 0-16,-2-13-1 0,0 0 1 0,4 18 4 16,-4-18 1-16,0 0 6 0,5 15-2 15,-5-15 3-15,0 0-2 0,7 14 3 0,-7-14 0 16,0 0 4-16,4 14 1 15,-4-14 2-15,0 0 1 0,6 11 2 0,-6-11-2 16,0 0 2-16,0 0-2 16,10 13-1-16,-10-13 0 0,0 0 1 0,0 0 3 0,11 11 1 15,-11-11-3-15,0 0 1 0,9 8 5 0,-9-8-9 16,0 0 4-16,0 0 2 16,13 8 0-16,-13-8 1 0,0 0 2 0,0 0-4 0,14 7 4 15,-14-7-4-15,0 0 1 16,0 0 0-16,14 2-3 0,-14-2 4 15,0 0-1-15,0 0 0 0,0 0-8 16,28-2 0-16,-28 2-3 0,0 0 4 0,24-7-6 0,-24 7-20 16,21-10 1-16,-9 4-2 0,2 0-1 0,-2-1 3 15,0-1-6-15,-12 8 1 16,26-13-13-16,-13 8-5 0,-3-4-19 0,3 2-23 16,-13 7-46-16,17-13-66 15,-7 4-83-15,-10 9-146 0,12-12-190 0,-10 4-6 0,-2 8-305 16,0 0-294-16</inkml:trace>
  <inkml:trace contextRef="#ctx0" brushRef="#br1" timeOffset="22189.9">6504 11237 2600 0,'0'0'-124'0,"0"0"27"0,-8-11 19 16,8 11 25-16,0 0 16 16,0 0 27-16,0 0 29 0,0 0 14 0,0 0 19 0,0 0 4 15,0 0 3-15,0 0 17 16,0 0 2-16,0 0 0 0,0 0-1 0,0 0-5 15,0 0-7-15,0 0-5 16,0 0 0-16,0 0-13 0,0 0-4 0,21 38 2 0,-21-38-8 16,7 18 0-16,-1-6 2 0,-2-1-1 0,-4-11-4 15,8 25 0-15,-3-11-2 16,-1 0 0-16,0-1-2 0,-4-13-2 0,7 24-1 16,-5-12-3-16,-2-12 0 0,4 23-3 15,-4-23 4-15,-2 23 3 0,2-23 2 0,-4 20-1 16,4-20-4-16,-9 23 1 15,1-14-4-15,1 1-2 0,7-10 0 0,-16 14-1 16,16-14-3-16,-20 6-6 0,20-6-18 0,-21 1-11 0,21-1-23 16,0 0-27-16,-30-7-32 15,30 7-37-15,-20-14-33 16,11 4-44-16,-2 1-107 0,3-5-520 16,2 3-181-16</inkml:trace>
  <inkml:trace contextRef="#ctx0" brushRef="#br1" timeOffset="22419.98">6344 11105 2587 0,'0'0'81'0,"0"0"35"0,8-11-8 16,-8 11-10-16,0 0-1 15,0 0 6-15,0 0-2 0,9-16-12 0,-9 16-13 16,0 0-21-16,0 0-38 0,0 0-38 0,0 0-58 0,0 0-55 16,8-9-66-16,-8 9-155 15,0 0-486-15,0 0-179 0</inkml:trace>
  <inkml:trace contextRef="#ctx0" brushRef="#br1" timeOffset="23159.55">6752 11355 2350 0,'0'0'-133'0,"0"0"26"0,0 0 20 0,0 0 22 0,0 0 13 15,0 0 15-15,0 0 22 16,0 0 7-16,0 0 16 0,0 0-4 0,0 0 5 15,0 0 19-15,0 0 1 16,0 0 9-16,0 0 15 0,0 0 1 0,0 0 0 16,0 0-7-16,0 0-3 0,-4-40 3 0,4 40 5 0,0 0 9 15,-11-26 3-15,11 26 4 16,-6-21 3-16,1 11-6 0,5 10 0 0,-8-25 3 16,6 14-4-16,2 11-2 0,-6-21 0 15,6 21 2-15,-4-19-8 0,4 19-7 0,-2-17-3 16,2 17-5-16,0 0-4 15,0-25-2-15,0 25-8 0,0 0-1 0,4-19-7 16,-4 19 1-16,0 0-3 0,6-16 1 0,-6 16-5 0,0 0 2 16,12-9-5-16,-12 9 2 15,0 0 4-15,18-2-1 0,-18 2-2 16,0 0-3-16,0 0 0 0,31 11 1 16,-31-11-4-16,18 12 4 0,-8-4-4 0,-2 0-3 0,0 3 8 15,2 0-4-15,-2-1 4 16,-2 2 3-16,-6-12 6 0,13 22 1 15,-7-8 0-15,-2-4-2 0,-4-10 3 16,5 26-5-16,-3-15 3 0,-2-11 3 0,-2 21 6 0,2-21-4 16,-5 20 1-16,5-20-6 0,-8 18 5 0,8-18-3 15,-11 13-4-15,11-13-1 16,-12 8 3-16,12-8-7 0,0 0-2 0,0 0-3 0,0 0 0 16,-36-17-2-16,36 17 0 15,-15-12-2-15,15 12-3 0,-9-14-4 0,9 14-3 16,-6-12-11-16,6 12-4 15,0 0-7-15,0-23-3 0,0 23-15 0,0 0-19 16,10-21-34-16,-1 13-34 0,-9 8-39 16,15-11-44-16,-11 5-90 0,-4 6-587 0,12-8-274 15</inkml:trace>
  <inkml:trace contextRef="#ctx0" brushRef="#br0" timeOffset="53219.24">5215 14295 1426 0,'0'0'-25'16,"0"0"30"-16,0 0-2 0,0 0 19 0,0 0 7 0,0 0 15 16,0 0 4-16,0 0 12 15,0 0 7-15,0 0 15 0,0 0-8 0,0 0 2 16,0 0 4-16,0 0 14 15,0 0 4-15,0 0-7 0,0 0 3 0,0 0 1 0,0 0 4 16,0 0 0-16,0 0 7 0,0 0-4 16,0 0 2-16,0 0-5 0,0 0-5 15,0 0 9-15,0 0 4 0,0 0 1 0,0 0-7 16,0 0 2-16,0 0-4 16,0 0-3-16,0 0 2 0,0 0-3 0,0 0-7 0,0 0-2 15,0 0-3-15,0 0 0 16,-10 53-8-16,10-53-4 0,-4 18-2 0,4-18-3 15,-7 19-3-15,7-19 13 0,-4 20-11 16,4-20-2-16,-7 20-6 0,5-9-9 0,2-11 1 16,-6 21-4-16,6-21-5 0,-4 19-1 0,4-19 4 15,-4 18 2-15,4-18-8 16,-4 17-7-16,4-17-5 0,-5 15 3 0,5-15-3 16,-4 13-1-16,4-13-10 0,0 0 3 15,-3 19-1-15,3-19-9 0,0 0 4 16,0 0 3-16,-4 17-5 0,4-17-2 15,0 0 4-15,0 0-6 0,0 0-2 0,-4 18 6 16,4-18-3-16,0 0-6 0,0 0-3 0,0 0-5 0,0 0-13 16,-2 18-4-16,2-18-11 15,0 0-18-15,0 0-24 0,0 0-36 0,0 0-38 16,0 0-51-16,0 7-51 16,0-7-64-16,0 0-124 0,0 0-142 0,0 0-6 0,0 0-253 15,0 0-182-15</inkml:trace>
  <inkml:trace contextRef="#ctx0" brushRef="#br0" timeOffset="54079.28">5120 14362 2358 0,'0'0'-135'0,"0"0"3"0,-4-15 24 0,4 15 34 15,0 0 26-15,0 0 27 0,0 0 14 16,-9-16 4-16,9 16 24 0,0 0 2 0,0 0 3 16,0 0 14-16,-6-13 8 15,6 13 6-15,0 0 16 0,0 0 15 0,0 0 13 16,0 0 1-16,0 0 10 15,0 0 6-15,-7-15 4 0,7 15 7 0,0 0 3 16,0 0 0-16,0 0-2 0,0 0 3 0,0 0-1 0,0 0-5 16,0 0 2-16,0 0-9 15,0 0 1-15,0 0-4 0,0 0-8 0,0 0-7 16,0 0-6-16,0 0 13 16,0 0-8-16,0 0 1 0,0 0-15 0,0 0 10 0,0 0-25 15,0 0 12-15,0 0-5 16,0 0 8-16,0 0 1 0,0 0 4 0,0 0-1 15,0 0-6-15,0 0 1 16,0 0-5-16,0 0-6 0,0 0-8 0,0 0-5 0,0 0-5 16,0 0-6-16,0 0-3 0,0 0-6 0,43 24 0 15,-43-24-4-15,0 0-1 16,14 10-1-16,-14-10-2 0,12 10 2 0,-12-10-2 0,10 7 1 16,-10-7-5-16,12 8 0 15,-12-8-2-15,14 7-1 0,-14-7-6 0,12 8 1 16,-12-8-1-16,15 8 1 15,-15-8-2-15,12 5-1 0,-12-5 2 0,16 8-3 0,-16-8-2 16,10 7 2-16,-10-7-2 0,14 8 1 16,-14-8-1-16,14 6 0 0,-14-6 0 15,12 8 5-15,-12-8 1 0,15 5 4 0,-15-5-1 16,0 0 1-16,17 8-1 0,-17-8-3 16,11 7 1-16,-11-7-3 0,0 0-1 0,16 7-1 15,-16-7-3-15,0 0 0 16,14 7-1-16,-14-7 2 0,0 0-2 0,12 5 0 15,-12-5-2-15,0 0 1 0,12 10-2 16,-12-10 2-16,9 8-6 0,-9-8 0 0,0 0-3 16,15 10-12-16,-15-10-20 0,0 0-28 0,0 0-39 15,13 8-39-15,-13-8-56 16,0 0-75-16,8 3-74 0,-8-3-157 0,0 0-107 0,0 0-13 16,0 0-569-16,0 0-899 15</inkml:trace>
  <inkml:trace contextRef="#ctx0" brushRef="#br0" timeOffset="55339.61">5044 10558 3563 0,'0'0'-241'0,"0"0"31"0,0 0 27 15,0 0 26-15,0 0 30 16,4-16 27-16,-4 16 22 0,0 0 22 0,0 0 18 16,0 0 27-16,0 0 14 0,0 0 23 0,0 0 12 15,0 0 17-15,0 0 14 0,0 0 10 16,0 0 9-16,0 0 6 0,0 0 11 0,0 0 0 16,0 0 6-16,0 0-1 15,0 0 1-15,0 0 1 0,0 0 0 0,0 0-10 16,0 0-4-16,0 0-4 0,0 0-8 15,0 0 2-15,0 0-4 0,-45 13 2 0,45-13-2 16,-12 10-4-16,12-10-5 0,-12 13-1 0,12-13-3 16,-16 13-6-16,8-5 11 15,8-8-7-15,-15 17-2 0,9-10-14 0,6-7-3 0,-17 16 0 16,10-9-13-16,7-7-1 16,-12 16-3-16,12-16-6 0,-13 11-1 0,13-11-3 15,-11 12-5-15,11-12 0 16,-8 11-1-16,8-11-2 0,-8 9 0 0,8-9-2 0,0 0 2 15,-11 12-8-15,11-12 3 16,0 0 1-16,0 0-1 0,-9 11-12 0,9-11-7 16,0 0-12-16,0 0-21 0,0 0-12 0,0 0-21 15,0 0-18-15,0 0-23 16,0 0-27-16,-12 8-27 0,12-8-34 0,0 0-28 0,0 0-32 16,0 0-39-16,0 0-93 15,0 0-575-15,0 0-419 0</inkml:trace>
  <inkml:trace contextRef="#ctx0" brushRef="#br0" timeOffset="55939.55">4790 10517 2806 0,'0'0'-148'0,"0"0"26"0,0 0 29 0,0 0 23 16,0 0 19-16,0 0 30 0,0 0 15 0,0 0 10 15,0 0 12-15,0 0 20 16,0 0 1-16,0 0 21 0,0 0 8 0,0 0 9 16,0 0 6-16,0 0 7 15,0 0-5-15,0 0 3 0,0 0 8 0,0 0 13 16,0 0 1-16,0 0-10 0,0 0-7 15,0 0-7-15,0 0 1 0,0 0 5 0,0 0-5 16,0 0-3-16,0 0-6 0,0 0-5 0,0 0-5 16,0 0-3-16,0 0-2 0,32 29-7 15,-32-29 1-15,12 9-2 0,-12-9-2 0,13 7-7 16,-13-7-2-16,15 10-1 16,-15-10-1-16,14 10 1 0,-14-10 1 15,16 12-8-15,-8-7-4 0,-8-5 1 0,17 11-1 16,-17-11-3-16,17 10-4 0,-9-7-3 0,-8-3 1 15,19 10-6-15,-11-4 1 16,-8-6-4-16,18 7 2 0,-18-7 1 0,14 8 3 16,-14-8-9-16,17 8 6 0,-17-8-1 0,18 6 5 0,-18-6 0 15,14 7 16 1,-14-7-1-16,15 8 2 0,-15-8-9 0,17 6 10 0,-17-6 7 16,14 7-10-16,-14-7 3 15,18 5-16-15,-18-5-2 0,15 6-6 0,-15-6 6 16,12 6-7-16,-12-6-1 0,0 0-1 15,15 8-2-15,-15-8 1 0,0 0-2 0,15 5-2 16,-15-5-4-16,0 0 0 0,10 7-11 0,-10-7-21 16,0 0-35-16,6 7-51 15,-6-7-82-15,0 0-77 0,3 9-128 0,-3-9-210 0,0 0-19 16,0 0-303-16,-21 27-351 16</inkml:trace>
  <inkml:trace contextRef="#ctx0" brushRef="#br1" timeOffset="61059.38">5096 14821 2225 0,'0'0'-81'16,"0"0"32"-16,0 0 23 0,0 0 14 15,0 0 31-15,0 0 15 0,0 0 18 0,0 0 19 16,0 0 11-16,0 0-3 15,0 0 5-15,0 0 4 0,0 0 10 0,0 0-1 16,0 0 4-16,0 0-7 0,0 0-3 0,0 0-2 0,0 0-3 16,0 0-7-16,0 0 2 15,0 0 0-15,0 0 3 0,0 0 8 0,0 0 4 16,0 0-5-16,0 0 2 16,0 0 0-16,0 0-3 0,0 0-5 0,0 0-1 0,0 0-2 15,0 0-4-15,0 0-4 16,0 0 9-16,0 0 4 0,0 0-10 0,0 0-3 15,0 0 0-15,0 0-8 16,0 0-4-16,0 0-7 0,0 0 2 0,0 0-30 16,47-10 3-16,-47 10 0 0,0 0-5 0,0 0-4 0,18-7-2 15,-18 7 3-15,12-6-5 16,-12 6-8-16,0 0 4 0,17-7 0 0,-17 7-4 16,13-8 0-16,-13 8 1 15,14-10-4-15,-14 10 1 0,15-9-3 0,-15 9 2 0,15-11 1 16,-15 11-5-16,15-10 4 15,-15 10-1-15,14-9-1 0,-14 9 3 16,12-8 0-16,-12 8 2 0,12-9 9 0,-12 9 1 0,0 0 0 0,12-12 3 16,-12 12-2-16,0 0-5 15,13-11-2-15,-13 11 5 16,0 0-6-16,13-12-1 0,-13 12-4 0,9-10 5 16,-9 10-2-16,0 0-3 0,14-13-2 0,-14 13 1 0,10-9-5 15,-10 9 1-15,12-10 2 16,-12 10-1-16,0 0-4 0,12-10 3 0,-12 10-2 15,0 0 2-15,13-12 0 0,-13 12 9 16,0 0-8-16,11-13-2 0,-11 13 2 0,0 0 6 16,10-9 8-16,-10 9-2 0,0 0-6 0,0 0 5 15,9-14-5-15,-9 14 1 16,0 0-2-16,6-11 2 0,-6 11-6 0,0 0 2 0,0 0 1 16,6-17-2-16,-6 17 0 15,0 0 0-15,6-13 3 0,-6 13 2 0,0 0-8 16,7-13 2-16,-7 13-4 15,0 0 1-15,5-15 5 0,-5 15-5 16,0 0 2-16,0 0-3 0,0-19 0 0,0 19 0 0,0 0-1 0,0 0 4 16,2-18-3-16,-2 18 3 15,0 0-2-15,0 0-1 0,2-19-1 0,-2 19 3 0,0 0-5 16,0 0 3-16,0-17 0 16,0 17-1-16,0 0 2 0,0 0 2 0,0 0-6 15,0-23 2-15,0 23-1 16,0 0 5-16,0 0-4 0,0-18 0 0,0 18 3 15,0 0-2-15,0 0 0 0,0 0-1 16,-2-22 2-16,2 22-3 0,0 0 2 0,-5-15 2 16,5 15-7-16,0 0 3 0,0 0-1 0,-4-19 1 15,4 19 0-15,0 0 1 0,-5-17-3 16,5 17 4-16,0 0-2 0,-6-14 2 0,6 14 0 16,0 0 2-16,-4-15 0 15,4 15 7-15,0 0-6 0,-8-14 1 0,8 14 2 16,0 0-3-16,0 0 1 15,-9-15-4-15,9 15 2 0,0 0-4 0,-10-11 6 0,10 11-5 16,0 0 2-16,-9-13 1 0,9 13-4 0,0 0 4 16,-11-14-4-16,11 14 2 15,0 0-2-15,-10-12 2 0,10 12-2 0,0 0 2 0,-12-13-3 16,12 13 10-16,0 0-9 16,-14-11 8-16,14 11-8 0,0 0-1 0,-10-12 2 15,10 12 1-15,0 0-2 16,-13-9 2-16,13 9-1 0,0 0 2 0,-10-9-5 0,10 9 4 15,0 0-3-15,0 0 2 16,-13-12 2-16,13 12-3 0,0 0 0 0,0 0 1 16,-13-9 1-16,13 9 1 0,0 0-3 0,0 0 4 0,-12-10-5 15,12 10 3-15,0 0 1 16,0 0 0-16,-14-8 0 0,14 8-2 0,0 0 0 16,0 0 2-16,-14-7-2 0,14 7-3 15,0 0 4-15,0 0-2 0,-15-6 3 0,15 6 2 16,0 0-3-16,0 0-1 15,0 0-1-15,-19-5 1 0,19 5 0 0,0 0-1 16,0 0 2-16,-17-5 1 0,17 5-6 0,0 0 6 16,0 0 0-16,0 0-3 0,-19-3 2 15,19 3 0-15,0 0 0 0,0 0 4 0,0 0 3 16,0 0 2-16,-19-4-3 16,19 4 0-16,0 0 2 0,0 0-4 0,0 0 2 15,0 0-2-15,-19-2-2 16,19 2 4-16,0 0 2 0,0 0 0 0,0 0-2 15,0 0-2-15,0 0 1 0,0 0 2 16,0 0-3-16,-21-2-7 0,21 2-13 0,0 0-21 0,0 0-41 16,0 0-45-16,0 0-85 0,-6-4-102 0,6 4-200 15,0 0-99-15,-11-11-2 16,11 11-417-16,0 0-534 0</inkml:trace>
  <inkml:trace contextRef="#ctx0" brushRef="#br1" timeOffset="63649.71">5003 10953 3009 0,'0'0'-176'16,"0"0"25"-16,0 0 20 0,-2 18 27 0,2-18 31 0,0 0 24 16,0 0 25-16,0 0 28 15,0 0 16-15,0 0 20 0,0 0 17 0,0 0 0 16,0 0 12-16,0 0 1 16,0 0 1-16,0 0 5 0,0 0 4 0,0 0 4 15,0 0 8-15,0 0 5 16,0 0 0-16,0 0-7 0,0 0 1 0,0 0-4 0,0 0-7 15,0 0 1-15,0 0-7 16,0 0-5-16,0 0-3 0,0 0-5 0,0 0-9 16,0 0-4-16,0 0-2 0,0 0-4 0,0 0-5 15,0 0-1-15,0 0-3 16,0 0-3-16,41-10 8 0,-41 10 1 0,0 0-2 0,0 0 5 16,0 0-5-16,20-8-2 15,-20 8-3-15,0 0-1 0,16-6-8 0,-16 6 2 16,12-5-5-16,-12 5 0 15,0 0-1-15,17-10-2 0,-17 10-5 0,13-6 0 0,-13 6-1 16,0 0 2-16,17-11-2 0,-17 11 3 0,10-5-5 16,-10 5 2-16,14-9-2 15,-14 9 0-15,0 0-1 0,16-11 1 0,-16 11 1 0,13-5 3 16,-13 5-2-16,11-10 2 16,-11 10 0-16,0 0-1 15,16-11 2-15,-16 11 2 0,9-8-8 0,-9 8 4 16,0 0-7-16,15-11 1 0,-15 11-2 0,8-8 3 15,-8 8-1-15,0 0-2 16,13-14 3-16,-13 14-1 0,0 0 0 0,10-9 2 16,-10 9 1-16,0 0 4 0,11-11-4 15,-11 11 4-15,0 0 3 0,9-13-2 0,-9 13 2 16,0 0 1-16,10-12-4 0,-10 12-8 0,0 0 9 16,10-13 2-16,-10 13-1 0,0 0 1 15,9-14 1-15,-9 14 5 0,0 0 1 0,6-11-5 16,-6 11-1-16,0 0 8 15,0 0-6-15,9-17-3 0,-9 17-4 0,0 0 4 16,0 0-20-16,6-18 0 0,-6 18 3 16,0 0 5-16,0 0 7 0,3-15-4 0,-3 15 6 15,0 0 1-15,0 0-2 0,2-17 1 16,-2 17 5-16,0 0-8 0,0 0 1 16,0 0-2-16,0-23 2 0,0 23 2 0,0 0-2 0,0 0-6 15,-5-17 1-15,5 17 3 16,0 0-3-16,0 0-1 0,-4-19 2 0,4 19-4 15,0 0 3-15,0 0 7 16,-4-17-6-16,4 17 0 0,0 0 2 0,0 0 1 0,-7-15-2 16,7 15 1-16,0 0 0 0,0 0-1 0,-6-17 1 15,6 17 2-15,0 0-6 0,0 0 1 16,-4-18 0-16,4 18-3 0,0 0 0 0,0 0 1 16,-7-15 6-16,7 15-3 15,0 0 8-15,0 0 1 0,-8-18 3 0,8 18 0 16,0 0 1-16,-4-13 0 15,4 13-1-15,0 0 1 0,0 0 1 0,-8-16-1 0,8 16-2 16,0 0 0-16,0 0 1 0,-7-14-4 0,7 14 4 16,0 0-2-16,0 0 3 15,-7-13-3-15,7 13 1 0,0 0 0 0,0 0-3 0,-8-13 0 16,8 13-3-16,0 0-2 16,0 0 1-16,0 0-3 0,-10-16-3 15,10 16 2-15,0 0 0 0,0 0 0 16,-9-13-1-16,9 13 1 0,0 0 1 0,-8-9-2 0,8 9 2 15,0 0-2-15,0 0 3 16,-11-13-6-16,11 13 3 0,0 0-3 0,0 0 12 16,-11-11-4-16,11 11-3 0,0 0 3 0,0 0-1 15,0 0-2-15,0 0 0 0,-12-11-1 16,12 11-2-16,0 0 0 0,0 0-3 0,0 0-1 16,0 0 4-16,-15-10-2 15,15 10 1-15,0 0-2 0,0 0 0 0,-17-7 1 16,17 7-1-16,0 0-1 0,-14-4 0 15,14 4 1-15,0 0-1 0,0 0 0 16,-22-2 0-16,22 2 0 0,0 0 2 0,-15-6-1 16,15 6 0-16,0 0 0 0,0 0 0 0,0 0-1 15,-21-3 0-15,21 3 0 0,0 0-2 0,0 0 0 16,0 0 3-16,-17-7 0 16,17 7-2-16,0 0 3 0,0 0-3 0,0 0 2 15,0 0 1-15,0 0 0 0,0 0 2 16,-16-3 1-16,16 3-2 0,0 0-1 0,0 0 0 15,0 0 2-15,0 0-1 16,0 0 3-16,-20-2 3 0,20 2 0 0,0 0 2 16,0 0-1-16,0 0 1 0,0 0-2 0,0 0-1 0,0 0 1 15,0 0-2-15,0 0 0 16,-19-3 0-16,19 3-3 0,0 0 1 16,0 0-2-16,0 0 0 0,0 0-2 0,0 0 3 15,0 0-4-15,0 0-2 0,0 0-5 0,0 0-13 16,0 0-22-16,0 0-32 15,-23 0-51-15,23 0-75 0,0 0-117 0,0 0-203 16,-19 0-125-16,19 0 34 0,0 0-536 0,-30 5-796 0</inkml:trace>
  <inkml:trace contextRef="#ctx0" brushRef="#br1" timeOffset="83799.36">14715 5734 719 0,'0'0'103'15,"0"0"-13"-15,0 0-46 0,0 0-9 0,4-28-8 16,-4 28-4-16,0 0-5 0,0 0 0 0,0 0-2 0,0 0 3 16,0 0 1-16,0 0 3 15,0 0 1-15,0 0 1 0,0 0 1 0,0 0 2 16,0 0-4-16,0 0 0 0,0 0 0 16,0 0-5-16,0 0-5 0,0 0 3 0,0 0-1 15,0 0-6-15,11-10-2 16,-11 10-8-16,0 0-5 0,0 0 5 0,0 0-10 15,0 0-11-15,0 0-3 16,0 0 7-16,0 0 3 0,0 0 8 0,18-5 16 0,-18 5 9 16,0 0 8-16,0 0 25 0,0 0-1 0,0 0 1 15,15-6 9-15,-15 6 0 16,0 0-14-16,0 0-4 0,0 0-2 0,0 0-5 16,0 0-8-16,0 0-9 15,0 0 5-15,0 0 12 0,0 0-18 0,0 0 2 0,0 0 14 16,0 0 4-16,0 0 7 15,0 0 10-15,0 0-13 0,0 0 5 0,0 0-2 16,13-6-5-16,-13 6 0 0,0 0-4 0,0 0 2 0,0 0-5 16,0 0 11-16,0 0-5 15,0 0 10-15,0 0-9 0,0 0-1 16,0 0-1-16,0 0 0 0,0 0-5 16,0 0 12-16,0 0-3 0,0 0 0 0,-57 4-10 0,57-4 7 15,-29 3-11-15,29-3 0 16,-27 5 0-16,15-5-1 0,12 0-2 0,-26 1-1 15,26-1-1-15,-21 4 2 16,21-4-4-16,-18 3 3 0,18-3 8 0,0 0-1 0,-26 1 3 16,26-1 2-16,0 0 3 0,-17 2 9 0,17-2 13 15,0 0 1-15,0 0 4 16,-17 2 3-16,17-2 0 0,0 0-5 0,0 0-4 16,0 0-4-16,0 0-6 0,-18 3-7 15,18-3-3-15,0 0-2 0,0 0 3 0,-7 14-1 16,7-14 3-16,0 0-7 15,-4 19 0-15,4-19 0 0,-2 19 3 16,2-19 1-16,0 19 2 0,0-19 1 0,-2 24-6 0,2-24 1 0,0 26-4 16,0-26-3-16,0 25 2 15,0-12-2-15,0-13-2 0,0 23-3 0,0-23-1 16,0 24 0-16,0-24-5 16,-2 25-1-16,2-25-4 0,0 19 3 0,0-19-5 0,0 20-4 15,0-20 3-15,-4 16-3 16,4-16-1-16,0 0 1 0,0 20 2 15,0-20-5-15,0 0-7 0,0 0-9 16,0 21-19-16,0-21-28 0,0 0-39 0,0 0-45 0,0 0-57 16,0 0-43-16,0 0-31 0,0 0-49 0,0 0-87 15,0 0-555-15,0 0-402 16</inkml:trace>
  <inkml:trace contextRef="#ctx0" brushRef="#br1" timeOffset="84009.46">14474 5993 2784 0,'0'0'-110'0,"-4"-19"35"16,4 19 23-16,0 0 31 0,0 0 48 15,0 0 25-15,0 0 47 0,0-20 29 0,0 20 9 16,0 0-3-16,0 0-7 0,0 0-10 0,11-20 3 0,-11 20 4 16,14-7-4-16,-14 7-8 15,13-8-10-15,-13 8-8 0,22-8-11 16,-9 5-11-16,2-3-8 0,0 3-3 16,3-4-10-16,1 4-6 0,0-1-12 0,-1 2-13 0,2-4-18 15,0 4-21-15,-2-2-20 16,0 1-28-16,-1-1-38 0,0 0-41 0,-17 4-43 15,27-4-50-15,-27 4-82 16,22-7-181-16,-17 5-362 0,-5 2-217 0</inkml:trace>
  <inkml:trace contextRef="#ctx0" brushRef="#br1" timeOffset="86429.34">14968 5374 2478 0,'-2'-24'-70'0,"2"24"36"16,0 0 24-16,0 0 28 0,0 0 31 15,0 0 26-15,4-16 21 0,-4 16 9 16,0 0 0-16,0 0-12 0,0 0-3 0,0 0-2 0,0 0 5 16,0 0-1-16,0 0 1 0,0 0 0 0,0 0-7 15,0 0-12-15,0 0-3 16,0 0 13-16,0 0 2 0,0 0-5 0,0 0-3 0,0 0-6 16,0 0-6-16,0 0-7 15,0 0-5-15,0 0-4 0,0 0-5 0,-4 59-7 16,0-47-5-16,4-12 0 15,-6 20-9-15,0-8-7 0,6-12-9 0,-7 26-12 16,1-16-15-16,2 2-28 0,-3 2-34 0,7-14-38 0,-12 24-51 16,9-10-44-16,-3-4-43 15,0 4-114-15,2-1-598 0,-4-1-415 0</inkml:trace>
  <inkml:trace contextRef="#ctx0" brushRef="#br1" timeOffset="86899.38">15119 5727 2876 0,'0'0'-102'16,"0"-20"30"-16,0 20 18 0,0 0 21 0,0 0 18 0,0 0 32 15,0 0 6 1,0-18 16-16,0 18-7 0,0 0 8 0,0 0-7 0,0 0 6 16,0 0 13-16,0 0-5 0,0 0 7 0,0 0 10 15,0 0 6-15,-40 29-1 16,30-18-3-16,2 0-2 0,0 2 2 0,2 1-6 16,-3-1 0-16,2 4-5 15,2-1-4-15,1-1-8 0,-2 2-3 0,5 1-3 0,-2-2-6 16,1 1-14-16,2-17-10 15,2 36-35-15,2-21-44 0,2 1-57 0,1-1-46 16,0-1-57-16,-7-14-147 0,15 19-468 0,-5-12-189 0</inkml:trace>
  <inkml:trace contextRef="#ctx0" brushRef="#br1" timeOffset="87299.44">15251 5835 2505 0,'0'0'-65'16,"0"0"21"-16,0-21 13 0,0 21 19 0,0 0 23 15,0 0 18-15,-2-19 7 16,2 19 7-16,0 0 8 0,0 0 9 0,0 0 20 16,0 0 5-16,0 0 5 0,0 0-4 15,0 0-8-15,0 0-4 0,0 0-3 0,0 0-7 16,0 0-8-16,0 0-6 15,0 0-3-15,0 0-5 0,0 0-4 0,-27 36-6 16,27-36-5-16,0 0-1 0,4 22-6 16,-4-22-3-16,0 0-11 0,14 22-7 0,-14-22-8 15,9 16-10-15,-2-7 1 0,-7-9-3 0,15 13 1 16,-7-5 4-16,-8-8-1 16,16 13 0-16,-10-5 5 0,-6-8-3 0,12 12 2 0,-12-12 3 15,8 15 16-15,-8-15 7 16,5 15 8-16,-5-15 9 0,0 15 0 0,0-15-2 15,0 0 2-15,-10 25-4 16,10-25-3-16,-7 13-17 0,7-13-32 0,-12 12-37 0,12-12-53 16,-9 11-38-16,9-11-70 0,0 0-158 0,-17 4-430 15,17-4-130-15</inkml:trace>
  <inkml:trace contextRef="#ctx0" brushRef="#br1" timeOffset="87579.04">15351 5814 2376 0,'7'-12'-52'15,"-7"12"7"-15,0 0 14 0,8-10 20 0,-8 10 7 16,0 0 5-16,0 0 18 0,0 0 1 16,11-10 12-16,-11 10-9 0,0 0 17 0,0 0 1 15,0 0 13-15,19 20 6 16,-19-20 4-16,8 16-12 0,-4-5-3 0,-4-11-8 15,12 27-2-15,-8-13-3 0,-2 1 2 16,2 2-5-16,-1-1 7 0,0 0-6 0,1 0 3 16,-2 1-3-16,0-2 1 0,1 0 15 0,-3-15-8 15,2 24-5-15,-2-24-23 16,0 24-28-16,0-24-44 0,2 19-44 0,0-12-56 16,-2-7-125-16,0 0-516 0,0 14-107 15</inkml:trace>
  <inkml:trace contextRef="#ctx0" brushRef="#br1" timeOffset="87909.55">15699 5944 2262 0,'0'0'-93'0,"0"0"22"16,0 0 17-16,0 0 19 0,0 0 25 0,0 0 20 15,18-6 27-15,-18 6 12 16,0 0 14-16,0 0 10 0,0 0 7 0,0 0 8 0,0 0 4 16,0 0 1-1,22-1-14-15,-22 1-6 0,0 0-3 0,23-5-8 0,-23 5-8 16,19-3-4-16,-19 3-10 15,21-4-11-15,-21 4-22 0,22-7-29 0,-22 7-35 16,20-7-46-16,-20 7-24 0,22-5-32 0,-11 1-73 0,-11 4-501 16,14-7-4-16</inkml:trace>
  <inkml:trace contextRef="#ctx0" brushRef="#br1" timeOffset="88119.35">15794 5845 2164 0,'0'0'-2'0,"-23"-2"34"0,23 2 35 0,0 0 25 16,0 0 24-16,-20 0 17 0,20 0 5 0,0 0 1 15,0 0-14-15,0 0-14 0,0 0-15 16,0 0-13-16,0 0-12 0,0 0-5 16,0 0-13-16,0 0-17 15,0 0-23-15,0 0-30 0,47-22-44 0,-32 19-43 0,-15 3-43 16,29-8-51-16,-13 3-81 15,0-1-558-15,-3 0-175 0</inkml:trace>
  <inkml:trace contextRef="#ctx0" brushRef="#br1" timeOffset="88748.96">16238 5425 2444 0,'-6'-20'-90'15,"6"20"21"-15,0 0 12 0,0 0 16 0,-21-8 32 16,21 8 23-16,0 0 11 0,0 0 17 0,-30 5 9 0,30-5 16 16,-16 11 12-16,16-11 6 15,-20 12-5-15,12-2-6 0,0 0-5 0,-1 1-4 16,0 3-10-16,3-1 5 16,0 0-8-16,0 5-4 0,-1-1-7 0,3-1-2 0,0 4-1 15,4 1-5-15,-2-2-2 16,4 2-3-16,0-2-9 0,0 2-8 0,2-3 0 15,5 3-12-15,-3-3-1 16,0 1-3-16,2-2-3 0,4 2-2 0,-2-4-11 0,2-1-11 16,4-2 5-16,0 1 3 0,3-4 3 0,1-2 6 15,-4-1 0-15,2-2-35 16,0 0-35-16,-3-2-16 0,-15-2-12 0,30 0-1 16,-30 0 5-16,24-6 11 0,-12 2 21 15,-12 4 14-15,14-9 13 0,-14 9 27 0,7-16 35 16,-7 16 33-16,0-17 26 15,0 17 31-15,0 0 12 0,-11-25 15 0,11 25-3 16,-10-13-4-16,10 13-1 0,-8-13-7 0,8 13-10 0,-12-12-5 16,12 12-7-16,0 0-7 15,-8-14-2-15,8 14-8 0,0 0-1 0,-6-12-9 16,6 12-13-16,0 0-6 16,0 0-14-16,0 0-16 0,0 0-12 0,0 0-24 0,16-23-17 15,-16 23-23-15,16-7-35 16,-16 7-35-16,19-9-47 0,-11 6-55 0,-8 3-127 15,17-12-527-15,-8 9-254 0</inkml:trace>
  <inkml:trace contextRef="#ctx0" brushRef="#br1" timeOffset="89029.17">16531 5500 2575 0,'0'0'-85'16,"0"0"20"-16,-2-23 16 0,2 23 14 0,0 0 22 0,0 0 36 16,0 0 34-16,0 0 22 15,0 0 8-15,0 0-6 0,0 0-7 0,0 0-6 16,0 0-9-16,0 0 4 16,-24 46-4-16,22-32-7 0,2-14-3 0,-4 28-6 0,4-11-3 15,-2 0-4-15,2-17-3 16,2 35-1-16,0-20-13 0,2 4-17 0,0-4-33 15,0 2-33-15,3-2-28 16,0 1-36-16,1-1-37 0,-2-4-45 0,2-1-80 0,1-1-430 16,-2-1 14-16</inkml:trace>
  <inkml:trace contextRef="#ctx0" brushRef="#br1" timeOffset="89369.17">16741 5576 2151 0,'0'0'3'0,"0"0"18"0,-2-19 7 16,2 19 39-16,0 0 31 15,-14-13 18-15,14 13-1 0,0 0-7 0,-14-4-12 16,14 4-10-16,0 0-7 0,0 0-9 16,0 0-5-16,0 0-11 0,-32 17-3 15,32-17-6-15,-7 13-4 0,7-13-10 16,-4 13-15-16,4-13-28 0,0 0-31 0,6 26-32 15,-6-26-24-15,9 16-14 16,-3-4 9-16,-6-12-1 0,15 20 10 0,-6-6 24 16,-1-2 46-16,2 1 38 0,4-2 18 0,-6 1-1 0,2 0 4 15,-1-3-2-15,0 1 12 16,-9-10 12-16,12 17 3 0,-10-8 6 0,-2-9-4 16,2 17-9-16,-2-17-4 15,0 0-42-15,-10 20-39 0,10-20-57 0,-11 11-48 0,7-6-55 16,4-5-80-16,0 0-475 15,-19 0-29-15</inkml:trace>
  <inkml:trace contextRef="#ctx0" brushRef="#br1" timeOffset="89654.22">16846 5449 2247 0,'0'0'-24'16,"0"0"29"-16,10-11 29 0,-10 11 28 0,0 0 22 16,0 0 23-16,0 0-5 0,0 0 1 0,0 0-11 0,28 25-9 15,-28-25-7-15,9 20-12 16,-3-7-3-16,0 2-6 0,0 2-4 0,-1 1-5 16,1 1-11-16,-1-2-2 15,-1 3 2-15,-2-1-4 0,0 1-1 0,-2 2-2 0,0-3-6 16,0-1-2-16,-4 1-11 15,2-1-16-15,-2-2-23 0,1 1-34 0,-1-1-53 16,4-16-38-16,-9 27-39 0,5-16-64 0,4-11-563 0,-8 17-146 16</inkml:trace>
  <inkml:trace contextRef="#ctx0" brushRef="#br1" timeOffset="90139.37">17066 5238 2368 0,'-6'-13'-87'0,"6"13"11"0,0 0 16 0,0 0 13 15,0 0 15-15,0 0 21 16,0 0 24-16,0 0 4 0,0 0 8 0,0 0 13 16,-2 54-3-16,4-34 10 0,0-1 0 0,0-1 0 0,0 5 4 15,0 1-7-15,0 2-1 16,2-1-6-16,1 1 6 0,-1-1 7 0,-2 1-14 16,3 0-2-16,-1-2-5 15,-2 1 14-15,2-4-13 0,-2-3-8 0,0 2-2 0,0-2-8 16,1-4-25-16,-1 1-41 15,2 0-21-15,-4-15-38 0,0 20-53 0,0-20-122 16,2 13-362-16,-2-13 119 0</inkml:trace>
  <inkml:trace contextRef="#ctx0" brushRef="#br1" timeOffset="90399.4">17197 5327 1959 0,'0'-17'42'0,"0"17"-1"16,0 0-6-16,2-18 6 0,-2 18 10 0,0 0 51 16,0 0 35-16,0 0-3 0,0 0 1 0,0 0-6 0,0 0 3 15,0 0-2-15,13 55-3 16,-11-36-8-16,0 1-5 0,3-1-13 0,-1 4-13 16,-2 1-7-16,3 1-10 15,-3 0-7-15,2-2-7 0,0 2-6 0,-2-5-5 0,0 2-15 16,0-4-20-16,2 0-39 15,-4-3-39-15,2 2-57 0,-2-17-51 0,0 23-61 16,0-23-157-16,-4 19-518 0,0-14-306 0</inkml:trace>
  <inkml:trace contextRef="#ctx0" brushRef="#br1" timeOffset="90579.22">17121 5647 2849 0,'-12'-6'60'0,"12"6"26"0,0 0 4 0,-15-7 18 15,15 7 17-15,0 0 11 16,0 0 4-16,-13-10-16 0,13 10-21 0,0 0-26 16,0 0-26-16,0 0-18 0,0 0-26 0,34-17-36 0,-34 17-44 15,26-6-65 1,-12 4-47-16,1 0-47 0,-15 2-81 0,27-9-602 0,-14 7-311 16</inkml:trace>
  <inkml:trace contextRef="#ctx0" brushRef="#br1" timeOffset="90849.39">17413 5479 2677 0,'0'0'-105'0,"0"0"35"0,0 0 55 15,0 0 25-15,0 0 34 16,0 0 18-16,0 0 12 0,0 0-3 0,-16 42-3 16,16-42 0-16,-7 29-7 0,3-14 0 0,1 2-5 15,-1-2-1-15,4-15-10 0,-2 34-3 16,2-18-15-16,2 1-16 0,-2-17-34 0,4 31-38 16,1-16-33-16,-1-2-41 15,3-2-42-15,-1-1-48 0,-6-10-148 0,21 17-305 16,-9-11 80-16</inkml:trace>
  <inkml:trace contextRef="#ctx0" brushRef="#br1" timeOffset="91199.47">17572 5542 1938 0,'0'0'-37'16,"0"0"16"-16,0-19 21 0,0 19 23 0,0 0 30 0,0 0 6 15,0 0 19-15,-7-13 13 16,7 13 7-16,0 0 7 0,0 0 7 0,0 0 7 16,0 0 3-16,0 0-4 0,0 0-10 0,0 0-10 0,-29 28-9 15,29-28-8-15,0 0-14 16,-6 19-7-16,6-19-6 0,-3 13-10 0,3-13-8 16,0 0-24-16,3 27-27 15,-3-27-29-15,6 19-29 0,3-10-29 0,-9-9-7 16,14 22-8-16,-6-13 4 15,2 3 6-15,-2-3 13 0,2-1 13 0,-10-8 0 0,13 17 10 16,-7-9 14-16,-6-8 17 0,7 15 13 0,-7-15 24 16,0 0 3-16,2 19-6 15,-2-19 6-15,0 0-13 0,-15 15-34 0,15-15-45 0,-15 8-74 16,15-8-138-16,-16 2-255 16,16-2 251-16</inkml:trace>
  <inkml:trace contextRef="#ctx0" brushRef="#br1" timeOffset="91419.41">17708 5504 1620 0,'25'7'20'16,"-25"-7"25"-16,8 12 11 15,-8-12 15-15,9 15 12 0,-2-3-1 0,-3 1 14 16,2 0-16-16,-2 0-7 15,0 3-11-15,0 0 3 0,-2 2-13 0,0-1-8 16,-2-17-3-16,0 35-19 0,-2-19-47 0,0 4-37 0,-4-3-55 16,0 0-106-16,-4 2-436 15,-4-2 111-15</inkml:trace>
  <inkml:trace contextRef="#ctx0" brushRef="#br1" timeOffset="158208.76">21152 12326 415 0,'-2'7'41'0,"2"-7"-33"16,-12 11-76-16,12-11-119 16,0 0 115-16,-10 13 25 0</inkml:trace>
  <inkml:trace contextRef="#ctx0" brushRef="#br1" timeOffset="158908.63">21001 12462 394 0,'0'0'149'0,"0"0"16"0,0 0-4 15,0 0 1-15,0 0 4 0,0 0 5 16,0 0 13-16,0 0 19 0,0 0 13 0,0 0 5 16,0 0-7-16,7-31-8 0,-7 31-14 0,0 0-7 15,0 0-12-15,0 0-7 0,0 0-11 16,0 0-11-16,0 0-17 0,0 0-9 0,0 0-15 16,0 0-12-16,0 0-10 15,0 0-4-15,0 0-11 0,0 0-5 0,0 0-8 16,0 0-4-16,0 0-5 0,0 0-6 15,0 0-2-15,0 0-2 0,0 56-5 0,0-56-1 16,2 21-4-16,-2-21-1 0,2 21-2 0,-2-21 1 16,2 19-6-16,-2-19-5 15,0 17 3-15,0-17-4 0,2 16 0 0,-2-16 2 0,0 0-1 16,0 0 0-16,0 0-2 16,0 20-3-16,0-20-2 0,0 0-4 0,0 0-3 15,0 0-4-15,0 0 0 16,0 0-2-16,0 0 1 0,-11-49 0 0,11 49 2 0,-6-23 3 15,6 23 2-15,-4-21 4 16,4 21 0-16,-4-19 2 0,4 19 1 0,-5-17 10 16,5 17 0-16,0 0 4 0,-4-22 3 0,4 22 5 0,0 0 3 15,-2-13-4-15,2 13-8 16,0 0 2-16,0 0 1 0,0 0-2 0,0 0 1 16,0 0-3-16,0 0 5 15,0 0 4-15,0 0 2 0,0 0-21 0,0 0-1 0,0 0 0 16,0 0-1-16,0 0-2 15,0 0-10-15,17 38-27 0,-17-38-52 0,0 0-71 16,6 12-89-16,-6-12-116 0,0 0-215 0,0 0 7 0,0 0-391 16,0 0-395-16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4T13:47:14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2501 3469 571 0,'0'0'223'0,"-10"-27"-108"0,10 27-47 16,0 0-21-16,0 0-3 16,0 0-12-16,0 0 10 0,-13-8-7 0,13 8-15 15,0 0 1-15,0 0-6 0,0 0-1 0,0 0 9 0,0 0-2 16,0 0 6-16,0 0 11 16,0 0 26-16,0 0 0 0,-15-9 15 0,15 9 12 15,0 0-12-15,0 0 0 16,0 0-14-16,0 0-5 0,0 0-4 0,0 0-10 15,-14-5 3-15,14 5-3 0,0 0-11 16,-19-6 1-16,19 6-7 0,0 0 5 0,-28-4-7 16,28 4 6-16,-26-2-8 0,26 2-5 0,-29 2 7 15,12-2 4-15,0 4-1 16,-1-3 3-16,-2 1-7 0,-1 1-2 16,2 2-2-16,0-1 1 0,-5 4 8 0,1-1 1 15,2 5 2-15,0-3 6 0,-1 3-1 0,2 2 5 16,0 0 13-16,1 1 9 15,2 3 4-15,-4 3 0 0,4 2-7 0,0-3 17 0,3 3-7 16,1-2-8-16,0 0-7 16,2 3 1-16,3-4 0 0,0 1-1 0,2 0-6 15,2-4-2-15,-2 2-4 0,2 0-5 0,4-2-2 16,0 0-5-16,2 1-3 0,4-3-2 16,0 2 0-16,4 0-2 0,0 1-5 0,3-3-1 15,3 0 2-15,2 0-5 16,-1 0 1-16,2-1-2 0,2-1-3 0,0-2 1 15,0 1-4-15,-1-3 2 16,0 1-2-16,2-3-2 0,-1 3 1 0,-4-4-1 0,0-1-1 16,-1 0-4-1,2 2 3-15,-4-3-3 0,-14-4 4 0,26 7-3 0,-11-3 2 16,-15-4-4-16,24 4 1 0,-12-2 1 0,-12-2 0 0,26 1-3 16,-26-1 1-1,25-1-1-15,-25 1-9 0,23-6-1 0,-10 2-5 0,-13 4-3 16,20-11-5-16,-8 4-3 15,0 0 7-15,-1-2-2 0,-11 9-1 0,17-20 6 16,-9 12-3-16,1-4 3 16,-9 12 6-16,12-19-1 0,-4 10 3 0,-8 9 4 0,10-20 5 15,-6 11 1-15,-4 9-2 0,6-19-4 0,-6 19 0 16,-2-18-1-16,2 18-2 16,0 0 3-16,-10-22-7 0,10 22-3 0,-14-12 3 0,14 12-7 15,-14-9-3-15,14 9-4 16,-20-8 1-16,20 8-4 0,-21-4 3 0,21 4 2 15,-23-3 5-15,23 3-2 16,-19-2 0-16,19 2 3 0,-17-4 1 0,17 4 3 0,0 0 4 16,0 0 6-16,-27 0 15 0,27 0 6 0,0 0 4 15,0 0-1-15,0 0 0 16,0 0-1-16,0 0 0 0,0 0-2 16,0 0-4-16,0 0-4 0,0 0-28 0,0 0-44 15,52-13-61-15,-52 13-65 0,24-5-95 0,-24 5-173 16,21-5-409-16,-11 3-218 15</inkml:trace>
  <inkml:trace contextRef="#ctx0" brushRef="#br0" timeOffset="289.58">2781 3760 2470 0,'-2'-22'-88'16,"2"22"21"-16,0 0 9 0,0 0 9 0,0 0 30 0,0 0 21 15,0 0 30 1,0 0 15-16,-36 28 11 0,28-15 10 0,1 3 12 0,-2 1-3 16,1 2 3-16,2 2 1 15,-2 0-5-15,1 1-10 0,2-2-3 0,1 1-9 0,2-2-4 16,2 2-7-16,0 0-23 15,0-3-35-15,4 0-33 0,1-1-34 16,-1 0-36-16,5-3-41 0,-1-3-73 16,0 0-148-16,0 0-270 0,2-7 126 0</inkml:trace>
  <inkml:trace contextRef="#ctx0" brushRef="#br0" timeOffset="569.76">2933 3947 1825 0,'6'-11'-10'0,"-6"11"23"16,0 0-11-16,0 0 14 0,0 0 33 0,0 0 2 0,0 0 2 0,0 0-2 15,0 0 3-15,0 0-8 16,0 0 12-16,0 0-4 0,14 42 8 16,-12-29 8-16,-2-13 5 0,2 33 9 15,-2-18 0-15,0 5 2 0,-2-4 3 0,0 1 1 16,-5 2 7-16,0 1-4 0,-1-1-6 15,-2 0-8-15,2-1-7 0,-4 0-4 0,2-2-10 16,0-3-2-16,-1-1-5 16,0-2-27-16,-2 0-41 0,1-5-46 0,12-5-62 0,-22 6-71 15,22-6-106-15,-24-8-578 0,11-1-246 0</inkml:trace>
  <inkml:trace contextRef="#ctx0" brushRef="#br0" timeOffset="769.6">2808 3648 2702 0,'0'0'6'16,"14"-7"6"-16,-14 7-2 0,0 0 13 0,0 0 9 16,12-8 13-16,-12 8 4 15,0 0-10-15,0 0-11 0,0 0-22 0,0 0-32 16,0 0-24-16,0 0-57 0,12 1-59 15,-12-1-141-15,0 0-412 0,0 0 20 0</inkml:trace>
  <inkml:trace contextRef="#ctx0" brushRef="#br0" timeOffset="1299.66">2976 3888 2025 0,'12'10'-50'15,"-12"-10"17"-15,0 0 23 0,4 16 3 16,-4-16 6-16,0 0 14 0,5 20 21 16,-5-20-2-16,2 17 7 0,-2-17-2 15,5 23 12-15,-3-12 3 0,-2-11 7 0,6 21 0 0,-4-10-1 16,-2-11-8-16,8 17 2 15,-8-17-10-15,6 18 0 0,-6-18 3 0,7 14 25 16,-7-14 13-16,0 0-3 16,11 9-1-16,-11-9 1 0,0 0 3 0,0 0 1 0,0 0-2 15,0 0-5-15,19-29-8 0,-19 29 0 0,6-19-4 16,-6 19 1-16,6-19-3 16,-6 19 3-16,7-15-6 0,-7 15-8 0,4-14-12 15,-4 14-8-15,0 0-5 0,6-13-3 16,-6 13-3-16,0 0 0 0,0 0-3 0,0 0-1 15,0 0-1-15,0 0-1 16,23 27-2-16,-23-27-2 0,12 17 0 0,-6-10-2 16,-6-7 0-16,12 17 2 0,-4-10 8 0,-8-7 7 0,13 11 7 15,-13-11 10-15,13 10 9 16,-13-10 11-16,15 4 2 0,-15-4 3 0,0 0 1 16,0 0 1-16,30-14-3 15,-22 7 0-15,-8 7-4 0,12-20-5 0,-5 9-7 0,2-1-14 16,-3 1-15-1,0-2-29-15,-6 13-38 0,9-25-55 0,-5 14-67 0,2-3-86 16,-4 3-140-16,-2 11-243 16,2-19-4-16,-2 19-202 0,2-17-180 0</inkml:trace>
  <inkml:trace contextRef="#ctx0" brushRef="#br0" timeOffset="1539.67">3422 3779 2615 0,'0'0'15'16,"0"0"1"-16,0 0-17 0,0 0 29 0,18-3 23 15,-18 3 22-15,0 0 5 0,0 0-4 16,16 25-6-16,-10-16-6 16,1 4 5-16,-1-2 9 0,3 5 1 0,-3 0-4 15,-2-1-7-15,3 2-5 0,-5 0-6 16,2 2-5-16,-2 0-5 0,-2 2-8 0,-2 0-29 15,-2 1-38-15,-2 3-51 0,-3 0-60 16,1 0-70-16,-5-2-122 0,0 0-550 16,1-2-254-16</inkml:trace>
  <inkml:trace contextRef="#ctx0" brushRef="#br0" timeOffset="25469.43">4020 3947 327 0,'0'0'195'0,"0"0"-85"0,0 0-32 16,0 0-26-16,0 0-16 0,0 0 8 0,0 0 1 0,0 0-9 15,0 0 7-15,0 0-9 16,0 0 0-16,0 0 0 0,0 0 0 0,0 0 8 0,0 0 11 16,0 0 4-16,0 0 7 0,0 0 14 0,0 0-12 15,0 0 14-15,0 0 3 16,0 0 9-16,0 0 6 0,0 0-5 0,0 0 5 16,0 0 2-16,0 0 0 0,0 0-1 15,0 0-5-15,0 0 0 0,0 0-9 0,0 0 4 16,0 0-5-16,0 0 1 15,0 0-3-15,0 0 0 0,0 0 0 0,0 0-2 16,2 22 14-16,-2-22 2 0,0 0 2 0,0 0-3 0,24-3-5 16,-24 3-8-1,0 0-7-15,32-1-2 0,-32 1-4 0,24 0-1 0,-9 0-1 16,-15 0-5-16,32-2-2 16,-16-1-2-16,1 2-5 0,-17 1-1 0,32-2-2 0,-15 2 1 15,-17 0-4 1,27-2 0-16,-27 2-9 0,26 0 1 0,-26 0-5 0,21-2-3 15,-21 2-5-15,19 0-2 16,-19 0-1-16,0 0-6 0,21-2 1 0,-21 2-3 0,0 0-14 16,0 0-15-16,24 0-23 0,-24 0-35 0,0 0-40 15,0 0-58-15,18-1-60 16,-18 1-72-16,0 0-152 0,9-7-150 0,-9 7-258 16,0 0-218-16</inkml:trace>
  <inkml:trace contextRef="#ctx0" brushRef="#br0" timeOffset="25859.75">4100 3863 2453 0,'0'0'-142'16,"0"0"15"-16,0 0 16 0,0 0 21 0,-20 6 28 16,20-6 18-16,0 0 25 0,0 0 19 15,0 0 16-15,-14 6 15 0,14-6 23 0,0 0 31 16,0 0 19-16,0 0 18 15,0 0 13-15,0 0 5 0,0 0 1 0,0 0-7 16,0 0-13-16,0 0-14 0,0 0-9 0,0 0-10 0,0 0-9 16,0 0-9-16,0 0-9 15,51-12-4-15,-33 11-3 0,0-4-11 0,0 4-5 16,4-2-17-16,-3 2-34 16,0-1-46-16,2 2-50 0,1 0-65 0,-4-2-59 0,-18 2-160 15,37-2-430-15,-23 1-152 16</inkml:trace>
  <inkml:trace contextRef="#ctx0" brushRef="#br0" timeOffset="26359.49">4796 3481 2351 0,'0'0'-56'0,"0"0"28"0,0 0 12 0,0 0 7 15,-6-14 1-15,6 14 17 0,0 0 13 16,0 0 6-16,0 0 7 0,0 0 17 0,0 0 24 16,0 0 7-16,0 0 7 0,0 0 5 0,0 0-2 15,0 0 8-15,-15 35-7 16,15-35-1-16,-2 21-3 0,2-21-1 0,0 32-1 0,0-13 0 16,0 2-1-16,2 1-1 15,-2 3 2-15,2 4-5 0,0-1 3 0,0 1-4 16,2 2-6-16,-2-1-2 15,3-2-7-15,-3 3-5 0,2-2-7 0,-1-1-4 0,1-1-3 16,0-2-8-16,-2 0 0 0,0-1-8 0,2-3 2 16,-2-2-7-16,1-2-3 15,1-1-1-15,-2 1-14 0,0-4-24 0,-2-13-34 16,4 22-38-16,-4-22-50 0,6 20-54 16,-4-12-70-16,-2-8-142 0,5 10-213 0,-5-10-261 15,0 0-243-15</inkml:trace>
  <inkml:trace contextRef="#ctx0" brushRef="#br0" timeOffset="27689.9">5609 3460 2580 0,'4'-18'-86'0,"-4"18"14"0,0 0 8 16,0 0 14-16,2-17 13 15,-2 17 11-15,0 0 6 0,0 0 3 0,0 0 6 16,0 0 1-16,2-17-1 0,-2 17 13 15,0 0 17-15,0 0 7 0,0 0 12 0,0 0-9 16,0 0-1-16,0 0 7 16,0 0-9-16,-14-15 4 0,14 15-10 0,0 0 6 0,-26 2-9 15,26-2 10-15,-30 3-12 0,30-3 1 0,-35 7-7 16,13-6 8-16,2 5 11 16,-4-1 6-16,-1-1-3 0,-1 4 6 0,2 2-3 15,0-1 4-15,-2 0 1 0,3 1 3 16,1 4 3-16,2 0 10 0,0 0-5 0,6 1-4 15,-1 0 1-15,2 3-5 16,4 0-4-16,3 0-2 0,2 1 0 0,4 2-3 16,2 2 2-16,2-1-1 0,0 3-6 15,5-1-2-15,0-1-2 0,3-3-2 0,1 1 2 16,2 0 0-16,2-4-3 0,-1 0-4 0,0-1-2 16,0-1 1-16,1-3-6 15,0 1 5-15,-2-4-6 0,-3-2-9 16,4-1-15-16,-2-2-14 0,-14-4-9 0,28 4-16 15,-28-4-7-15,23-2-13 0,-23 2-3 0,24-9-7 16,-24 9-9-16,18-14 2 16,-11 5 1-16,2-1 9 0,-9 10 8 0,8-19 13 0,-8 19 11 15,4-17 8-15,-4 17 3 0,0-18 7 0,0 18 14 16,0 0 7-16,-4-22 5 16,4 22 4-16,0 0 7 0,-10-14 15 0,10 14 7 15,0 0 10-15,-14-9-1 0,14 9-6 16,0 0-3-16,-12-7 3 0,12 7-2 15,0 0-1-15,0 0-8 0,0 0 2 16,0 0-7-16,0 0 6 0,0 0 1 0,0 0-21 16,0 0-48-16,0 0-42 0,40-8-38 0,-40 8-52 0,19-4-88 15,-11 2-408-15,3-1 84 16</inkml:trace>
  <inkml:trace contextRef="#ctx0" brushRef="#br0" timeOffset="27989.93">5723 3644 1880 0,'0'0'-57'0,"0"0"46"0,0 0 14 16,0 0 5-16,0 0 12 0,0 0 6 0,0 0 22 15,-17 38 20-15,11-24 13 16,6-14 0-16,-8 28-6 0,4-13-10 0,0 3 4 16,1-3-2-16,-2 2 1 0,5-17 0 0,-2 34-6 15,2-16-7-15,2-2-4 16,0 2-7-16,1-1-1 0,2-2-18 0,1-1-29 0,0-1-54 16,2-1-49-16,1-3-48 15,2-1-99-15,-1-2-455 0,1-3 35 0</inkml:trace>
  <inkml:trace contextRef="#ctx0" brushRef="#br0" timeOffset="28249.66">5906 3793 2112 0,'2'-17'110'16,"-2"17"9"-16,0 0-28 0,6-17-33 0,-6 17-16 15,0 0 3-15,0 0-10 0,0 0-7 16,0 0-1-16,0 0 1 0,0 0-9 0,0 0 2 15,23 32-4-15,-23-32 2 16,6 24 9-16,-1-10-1 0,-3 2 5 0,2-1-6 16,-2 2-1-16,-2-17-2 0,2 32-3 0,-2-18-1 0,0-14-4 15,-2 28 1-15,0-14-2 16,2-14-3-16,-6 24-3 0,-1-11-2 0,1-3-14 16,6-10-22-16,-17 17-38 15,7-9-37-15,10-8-33 0,-20 5-55 0,20-5-106 0,-23 0-391 16,10-3 58-16</inkml:trace>
  <inkml:trace contextRef="#ctx0" brushRef="#br0" timeOffset="28509.58">5971 3593 2050 0,'0'0'75'0,"0"0"28"0,8-18 2 15,-8 18-4-15,0 0-8 16,0 0-5-16,0 0 2 0,0 0-17 0,0 0-9 16,12-9-12-16,-12 9-20 0,0 0-12 15,0 0-12-15,0 0-21 0,0 0-43 0,0 0-48 16,0 0-68-16,0 0-106 15,0 0-449-15,0 0 1 0</inkml:trace>
  <inkml:trace contextRef="#ctx0" brushRef="#br0" timeOffset="29039.84">6039 3743 2103 0,'12'12'-65'0,"-12"-12"2"0,9 10-4 15,-9-10 5-15,12 9 2 0,-12-9 7 16,14 8-1-16,-14-8 9 0,12 7 10 0,-12-7 11 0,10 8 19 16,-10-8 27-16,0 0 13 0,11 11 23 0,-11-11-10 15,0 0 1-15,11 9-1 16,-11-9-9-16,0 0 0 0,10 10 4 0,-10-10-9 16,0 0-7-16,0 0-6 15,9 10 1-15,-9-10-4 0,0 0 0 0,0 0 9 0,10 8 11 16,-10-8-14-16,0 0-1 15,0 0 7-15,0 0-4 0,0 0-3 0,0 0-4 16,0 0 8-16,0 0-14 16,0 0 2-16,22-20 2 0,-22 20 0 0,6-15-2 0,-6 15 3 15,4-17 6-15,-4 17 7 0,6-17 21 0,-6 17-11 16,4-13-3-16,-4 13-4 16,0 0 2-16,7-20-4 0,-7 20-1 0,0 0-2 0,5-13-13 15,-5 13 4-15,0 0-1 16,0 0-7-16,0 0-1 0,0 0 2 0,0 0 1 15,0 0 1-15,0 0-2 16,0 0-6-16,0 0 4 0,0 0-1 0,31 21 4 0,-31-21-2 16,8 12 1-16,-8-12-6 0,9 11 5 0,-9-11-3 15,0 0 4-15,15 10 10 16,-15-10 14-16,0 0 6 0,14 3 21 0,-14-3 10 16,0 0 14-16,0 0-1 0,0 0 2 15,22-13-1-15,-22 13-8 0,0 0-16 16,8-15-11-16,-8 15-15 0,4-13-30 15,-4 13-41-15,4-16-52 0,-4 16-71 0,5-13-54 16,-5 13-92-16,2-18-624 16,-2 18-332-16</inkml:trace>
  <inkml:trace contextRef="#ctx0" brushRef="#br0" timeOffset="29289.88">6419 3615 2692 0,'0'0'-101'0,"0"0"31"0,0 0 4 0,18 12 19 15,-18-12 26-15,0 0 14 16,8 17 20-16,-8-17 16 0,6 19 4 0,-1-7 15 16,-1 1 14-16,-4-13-12 15,6 30 1-15,-4-14-3 0,2 0 0 0,-1 0-7 0,-1 0-1 16,0 0-8-16,-2 1-8 15,0-17-19-15,-2 35-37 0,0-18-36 0,-3-2-38 16,3 3-38-16,-2-4-62 16,4-14-132-16,-10 22-299 0,7-12 142 0</inkml:trace>
  <inkml:trace contextRef="#ctx0" brushRef="#br0" timeOffset="29983.32">6722 3425 1748 0,'0'0'-63'16,"0"0"22"-16,0 0 14 15,0 0 25-15,0 0 27 0,0 0 14 0,0 0 18 16,0 0 16-16,0 0 5 0,0 0-1 15,0 0 1-15,0 0 12 0,0 0 20 0,0 0 13 16,0 0 14-16,0 0 12 16,0 0 3-16,-14-17-6 0,14 17-8 0,0 0-9 15,0 0-12-15,0 0-16 0,0 0-14 0,0 0-12 0,0 0-5 16,0 0-6-16,0 0-9 16,0 0-5-16,0 0-3 0,0 0-3 0,-4 52 8 15,4-52-4-15,2 28 2 16,-2-11 0-16,2 2-1 0,-2 3-6 0,4 4 0 0,-2-1-2 15,0 3 0-15,2-1-1 16,2-1-7-16,-4 3-5 0,5-2-3 0,0-1-1 16,-5 1-3-16,4-2-2 0,-2 0 0 0,3-2-2 15,-3-4-19-15,-2 0-25 0,2-2-37 16,-2-2-38-16,2-2-48 0,-4-13-47 0,7 23-45 16,-7-23-92-16,6 17-179 15,-3-11-381-15,-3-6-272 0</inkml:trace>
  <inkml:trace contextRef="#ctx0" brushRef="#br0" timeOffset="31469.5">8558 3265 2807 0,'6'-13'-144'0,"-6"13"5"0,0 0 12 0,0 0 14 16,2-19 18-16,-2 19 5 0,0 0 14 0,0 0 14 16,-14-18 12-16,14 18 19 15,-14-7 25-15,14 7 12 0,-18-7 22 16,18 7 4-16,-24-6 13 0,24 6 12 0,-27-2-4 16,7 2 2-16,20 0 14 0,-35 2 8 0,14 1-5 15,0 0 4-15,-5 2-2 16,2 3 7-16,-1-1-4 0,0 2 0 15,0 2 2-15,1 0-6 0,1 0-5 16,2 3-7-16,0 1-6 0,-1-2-5 0,6 2 1 0,-2 3-2 16,2-3-10-16,3 2 0 0,1 0 1 0,0 2-5 15,4-4-1-15,2 3 2 16,2-1-5-16,2 0 1 0,2-17-2 0,2 30-1 0,0-13-6 16,4-3 2-16,2 1 0 15,1 1-6-15,4-6 0 0,4 4-3 0,-3-5-19 16,8-1-1-16,-2 0-1 15,0-2 0-15,1-1 1 0,-2-3-5 0,2 2-1 0,-1-2-4 16,-2-2-2-16,2 1-1 0,-20-1-5 16,35-3 3-16,-22 1-2 0,-13 2 5 15,25-9-1-15,-14 4 3 0,-11 5-1 0,13-9-2 16,-13 9 4-16,0 0-2 16,4-17 0-16,-4 17 3 0,0 0 0 0,0 0 0 0,0 0 6 15,-26-19 6-15,26 19 14 16,-14-5 8-16,14 5-2 0,0 0-2 0,-22-5 5 15,22 5-1-15,0 0 4 16,-16-5-1-16,16 5 1 0,0 0 2 0,0 0-1 16,0 0 0-16,0 0-4 0,0 0-7 0,0 0-4 0,0 0-22 15,0 0-39-15,42-8-44 16,-42 8-46-16,28-1-43 0,-28 1-42 0,23-3-69 0,-11-1-548 16,1 3-177-16</inkml:trace>
  <inkml:trace contextRef="#ctx0" brushRef="#br0" timeOffset="32479.31">8598 3463 2452 0,'0'0'-85'15,"0"0"16"-15,0 0 10 0,0 0 15 16,0 0 7-16,0 0 2 0,0 0 21 16,0 0 1-16,0 40 5 0,0-40 10 0,4 21 18 0,-4-21 28 15,2 29 11-15,0-16 6 16,1 5 6-16,1-1-2 0,-2 2 2 0,2 0-4 15,-2-1-3-15,2 3 4 16,-2-1 7-16,0 0-6 0,-4 0 3 0,2-1-4 0,0 0 13 16,-4-4-1-16,0 2-6 0,0-2-7 0,-5-1-9 15,3-1-8-15,-4-1-17 16,10-12-29-16,-22 17-27 0,12-12-53 0,10-5-46 16,-20 4-61-16,20-4-84 0,0 0-577 15,-35-15-186-15</inkml:trace>
  <inkml:trace contextRef="#ctx0" brushRef="#br0" timeOffset="32659.58">8594 3427 2683 0,'0'0'70'15,"15"-12"-11"-15,-15 12-25 16,0 0-19-16,12-7-1 0,-12 7-14 0,0 0-17 15,0 0-45-15,13-7-55 16,-13 7-59-16,0 0-77 0,0 0-452 0,7-3 38 0</inkml:trace>
  <inkml:trace contextRef="#ctx0" brushRef="#br0" timeOffset="33049.43">8803 3442 1954 0,'0'0'-90'0,"0"0"18"0,0 0 20 15,0 0 29-15,0 0 26 16,0 0 25-16,0 0 33 0,0 0 18 0,0 0 5 16,0 0 4-16,0 0 10 0,0 0 9 0,0 0 7 0,0 0 6 15,-47 23 7-15,47-23-5 16,-6 16-7-16,6-16-5 0,-6 18-7 0,6-18-6 16,-2 21-9-16,2-21-8 15,0 23-6-15,0-23-10 0,4 23-1 0,-4-23-13 16,6 21-3-16,-6-21-15 0,6 18-14 15,-1-11-22-15,-5-7-27 0,9 13-45 0,-9-13-55 16,12 12-40-16,-12-12-34 16,0 0-47-16,17 2-83 0,-17-2-436 0,0 0-64 0</inkml:trace>
  <inkml:trace contextRef="#ctx0" brushRef="#br0" timeOffset="33359.28">8831 3582 2365 0,'0'-19'35'0,"0"19"21"0,0 0 8 15,0 0-4-15,0 0-3 0,4-16-5 16,-4 16-4-16,0 0 5 0,0 0-7 0,0 0-3 15,0 0-1-15,0 0 5 16,0 0 5-16,0 0-4 0,0 0-2 0,0 0-2 16,0 0-7-16,0 0 5 0,8 44-11 0,-8-44-5 0,0 0 1 15,6 14-4-15,-6-14 0 16,0 0-3-16,8 10 1 0,-8-10 2 0,0 0 2 16,0 0 12-16,0 0 6 15,0 0 1-15,16 5 2 0,-16-5-1 0,0 0 5 0,0 0 1 16,0 0 2-16,0 0 9 15,0 0 5-15,21-22 4 0,-21 22-4 0,5-13 2 16,-5 13 0-16,6-17-4 16,-6 17-7-16,2-17 0 0,-2 17-5 0,6-15-3 0,-6 15-10 15,5-19 0-15,-5 19-9 0,4-15-3 0,-4 15-13 16,4-14-35-16,-4 14-43 16,0 0-63-16,2-17-68 0,-2 17-83 0,0 0-133 15,2-9-189-15,-2 9-306 16,0 0-291-16</inkml:trace>
  <inkml:trace contextRef="#ctx0" brushRef="#br0" timeOffset="33659.44">9069 3387 2752 0,'0'0'15'0,"0"0"-7"0,0 0 7 15,0 0 1-15,0 0-2 0,0 0 8 0,0 0 5 16,22 21 8-16,-22-21 3 0,8 13 13 16,-8-13 10-16,7 20 6 0,-5-9 6 0,-2-11-7 15,4 21-1-15,-4-21-10 16,-2 25-3-16,-2-10-20 0,-3-1-48 0,1 0-60 15,-2 2-58-15,-2 1-66 0,-6-4-102 16,4-2-538-16,-8 3-178 0</inkml:trace>
  <inkml:trace contextRef="#ctx0" brushRef="#br0" timeOffset="34079.75">8490 3382 2509 0,'0'0'-63'0,"0"0"14"0,0 0 10 15,0 0 26-15,0 0 13 0,0 0 13 16,0 0 26-16,0 0-10 0,-27 35 12 15,25-22 1-15,-2 3 0 0,4-16-7 0,-6 35-3 16,6-17-1-16,0 1-3 0,-2 4-9 16,4 2-4-16,0 2-25 0,4-3-30 0,0 3-49 15,4-2-46-15,-2 1-77 0,5-6-170 0,7 4-205 16,-6-4 209-16</inkml:trace>
  <inkml:trace contextRef="#ctx0" brushRef="#br0" timeOffset="52669.25">26075 8808 288 0,'0'0'117'15,"0"0"-22"-15,0 0-24 0,0 0-6 0,0 0-17 16,0 0 0-16,0 0-6 0,0 0-11 0,0 0-3 16,0 0-1-16,0 0-2 15,0 0-8-15,0 0 10 0,0 0-2 0,0 0 2 0,0 0 1 16,0 0-3-16,0 0 7 16,0 0-5-16,0 0-6 0,0 0 5 0,0 0 8 15,0 0-1-15,0 0-3 16,0 0 3-16,0 0 0 0,0 0-6 0,0 0-1 0,0 0 0 15,0 0 1-15,0 0-3 16,0 0 0-16,0 0-10 0,0 0 4 0,0 0-1 16,0 0-3-16,0 0-6 0,0 0 2 0,0 0 0 15,0 0 5-15,0 0 6 0,0 0-15 16,0 0 6-16,0 0-4 0,0 0 7 0,0 0 2 16,0 0-7-16,0 0 2 15,0 0 9-15,0 0-12 0,0 0 9 0,0 0-10 16,0 0 0-16,0 0 5 0,0 0-4 15,0 0-1-15,0 0-5 0,0 0-9 0,0 0 9 16,0 0 0-16,0 0 5 16,0 0-11-16,0 0 0 0,0 0 3 0,0 0 1 15,0 0-14-15,0 0 2 0,0 0-1 0,0 0 7 0,15-19-10 16,-15 19 2-16,0 0 8 16,0 0-8-16,25 8 3 0,-25-8-2 0,0 0-1 15,21 6 0-15,-21-6 11 16,11 3-3-16,-11-3-2 0,0 0 1 0,22 9 6 0,-22-9-2 15,13 7 0-15,-13-7-1 16,14 7 3-16,-14-7 0 0,16 10-8 0,-16-10 4 16,14 7 4-16,-14-7-1 0,15 8 1 0,-6-2 1 15,-9-6 1-15,16 7-7 16,-16-7 3-16,17 10-1 0,-9-5 5 0,-8-5-9 0,19 8 0 16,-7-2 9-16,-12-6-4 15,20 9 1-15,-6-4-8 0,-5 2 4 0,-9-7 5 16,22 9-7-16,-9-2 7 0,-3-1 0 15,-10-6-8-15,19 10 6 0,-7-6 4 0,-12-4-10 16,15 10 4-16,-15-10-11 16,19 9 10-16,-19-9-7 0,15 7-3 0,-6-1 1 15,-9-6-1-15,18 8-6 0,-18-8 4 0,19 10-1 0,-11-5 0 16,-8-5 8-16,18 10-4 16,-6-6 4-16,-12-4 2 0,17 9-5 0,-5-5 5 15,-12-4 8-15,19 10-7 16,-19-10 3-16,17 9-1 0,-17-9 5 0,18 7-5 0,-18-7-2 15,15 8 0-15,-15-8 2 16,19 8-2-16,-19-8-5 0,15 7 0 0,-15-7 1 16,16 6 6-16,-16-6-5 0,17 7 10 0,-17-7-4 15,14 6-3-15,-14-6 0 0,16 7 0 16,-16-7 0-16,16 7 7 0,-16-7-7 0,15 5 5 16,-15-5-3-16,14 6 2 15,-14-6 1-15,15 7 5 0,-8-4 1 0,-7-3-2 16,0 0 1-16,20 7-5 0,-20-7 6 15,17 6-1-15,-9-4-3 0,-8-2-1 0,13 7-3 16,-3-3 6-16,-1 0-2 0,-9-4 0 0,15 8-4 16,-5-5 8-16,0 1-4 15,-1 0 5-15,1 0-8 0,-10-4 6 0,19 8-5 0,-12-4 1 16,3-1-8-16,-10-3 12 16,17 8-3-16,-9-7 0 0,2 3 6 0,-10-4-3 15,16 8 11-15,-7-6-12 16,-2 2 1-16,-7-4 3 0,15 8-3 15,-5-7 1-15,-2 5-1 0,1-2-1 0,-9-4-2 16,21 8 7-16,-10-3-7 0,3 1 5 0,-2 0-7 16,2-2 2-16,-5 1 2 0,4 1 8 0,1-1-3 15,-3-1 2-15,3 2-4 0,-5 0 4 16,2-2-2-16,1 1 7 0,-2-1-4 16,-1-1 1-16,1 3-5 0,1-3 17 15,-11-3-20-15,15 7 1 0,-7-3 3 0,-8-4-4 16,17 6 7-16,-8-3-15 0,-9-3 9 15,14 6 6-15,-8-2-8 0,-6-4-2 0,18 6 3 16,-11-2-1-16,-7-4-2 16,16 4 3-16,-11-1-3 0,-5-3 7 0,15 5 2 15,-15-5 3-15,0 0 5 0,20 7-9 0,-20-7-3 0,14 6 2 16,-14-6 5-16,16 5-4 16,-16-5 4-16,13 4 5 0,-13-4 0 0,0 0 5 15,21 6 2-15,-21-6-3 16,10 5 3-16,-10-5 1 0,0 0-9 0,0 0-2 0,19 6-16 15,-19-6-18-15,8 2-18 16,-8-2-33-16,0 0-59 0,0 0-122 16,0 0-126-16,9 6 118 0</inkml:trace>
  <inkml:trace contextRef="#ctx0" brushRef="#br0" timeOffset="54859.65">28330 9501 983 0,'0'0'-47'16,"0"0"13"-16,0 0 10 15,0 0 6-15,0 0 14 0,0 0 15 0,0 0 9 16,0 0 5-16,0 0-7 0,0 0-5 0,-2-23 0 16,2 23-17-16,0 0-1 0,0 0-12 15,0 0-1-15,-12-15-16 0,12 15 1 16,0 0-3-16,0 0-10 0,-7-13-1 16,7 13-5-16,0 0-6 0,0 0-11 15,-8-11-111-15,8 11 59 0</inkml:trace>
  <inkml:trace contextRef="#ctx0" brushRef="#br0" timeOffset="60449.31">4318 5793 288 0,'0'0'174'0,"0"0"-67"16,0 0-16-16,0 0-10 16,0 0-7-16,0 0 5 0,0 0-5 0,0 0 1 15,0 0 8-15,0 0 9 0,0 0 7 0,0 0-7 16,0 0 9-16,0 0 11 16,0 0-1-16,0 0 2 0,0 0 0 0,0 0-3 0,0 0-1 15,0 0 4-15,0 0 1 16,0 0 5-16,0 0 2 0,0 0 6 0,0 0 7 15,0 0-2-15,0 0 1 16,0 0-10-16,0 0-7 0,0 0-4 0,0 0-6 0,0 0-7 16,0 0-11-16,0 0-9 0,0 0-3 0,0 0-9 15,0 0-7-15,0 0-6 16,0 0-7-16,0 0-5 0,0 0-3 0,0 0-2 16,37-19-5-16,-37 19-3 0,0 0 0 15,20-5-2-15,-20 5-1 0,17-4-2 0,-17 4-2 16,19-6-3-16,-19 6-1 15,17-4-3-15,-17 4-1 0,16-4-2 0,-16 4-1 16,18-1-5-16,-18 1 4 0,0 0-1 0,21-4 1 0,-21 4 0 16,0 0 1-16,19-4-2 15,-19 4 2-15,0 0-3 16,0 0 3-16,19-2-1 0,-19 2 2 0,0 0-1 16,0 0 5-16,15-3 2 0,-15 3-2 0,0 0 3 0,0 0-4 15,0 0-1-15,0 0-1 16,19-3-2-16,-19 3 1 0,0 0-2 0,0 0 3 15,0 0-5-15,16-3 1 16,-16 3-4-16,0 0-3 0,0 0-14 0,0 0-21 0,0 0-28 16,0 0-37-16,0 0-56 0,0 0-55 0,20-4-79 15,-20 4-136-15,0 0-197 16,0 0-289-16,0 0-305 0</inkml:trace>
  <inkml:trace contextRef="#ctx0" brushRef="#br0" timeOffset="60849.44">4343 5609 2630 0,'0'0'-125'0,"0"0"13"15,0 0 10-15,0 0 17 16,0 0 15-16,0 0 19 0,0 0 35 0,0 0 15 16,0 0 21-16,0 0 37 15,0 0 10-15,0 0 17 0,0 0 8 0,0 0-7 0,0 0-2 16,0 0 3-16,0 0-8 15,0 0-5-15,49 0-3 0,-49 0 6 0,25 0 4 16,-25 0-2-16,32 0 4 16,-13-2-5-16,0 2 3 0,-19 0-13 0,34-2-8 0,-19 2-5 15,-15 0-11-15,29 0-23 16,-29 0-36-16,24 0-58 0,-24 0-54 0,21 0-75 16,-21 0-102-16,17-3-566 0,-17 3-233 0</inkml:trace>
  <inkml:trace contextRef="#ctx0" brushRef="#br0" timeOffset="61509.13">5145 5210 2584 0,'0'0'-60'0,"0"0"5"16,0 0 5-16,-2-19 4 0,2 19 4 0,0 0 12 16,0 0 2-16,0 0-2 0,0 0-2 15,0 0 2-15,2-21-3 0,-2 21-3 16,0 0 23-16,0 0 17 0,0 0 7 16,0 0 17-16,0 0 19 0,0 0-7 0,0 0 13 15,-2 55-2-15,2-35 13 0,-2 1 3 16,2 2-4-16,-2 3 1 0,0 1 8 0,0 1 0 15,0 1 0-15,0 0 2 16,0-1-10-16,-1 1-2 0,1 0-10 0,2-3-1 16,-2 1-4-16,0-1-6 0,0-1-5 0,2-4-10 0,-2 0 5 15,2-2-6-15,-2-2-2 16,2-17-9-16,0 29-14 0,-2-16-23 0,2-13-16 16,0 21-22-16,0-21-19 15,-2 19-13-15,2-19-12 0,0 0-24 0,0 17-26 0,0-17-32 16,0 0-54-16,0 0-461 15,0 0 42-15</inkml:trace>
  <inkml:trace contextRef="#ctx0" brushRef="#br0" timeOffset="62069.59">5088 5502 1964 0,'-2'-23'-34'0,"0"1"29"16,0 3 12-16,0 2-1 0,2-2 18 0,-2 3 13 0,2 16 11 15,4-35 53-15,-4 16-12 16,2 1 18-16,2 0-34 0,-2-1-11 0,2 2-8 0,1 0-3 15,1-1-11-15,1 3 3 16,-1-2-8-16,2 2-4 0,1 0-3 0,-1-1-8 16,3 3 3-16,0 2-7 0,-3-1 0 0,2 3-1 15,1-1-5-15,0 1 0 0,-11 9-2 16,14-12-8-16,-14 12 3 0,19-4 3 0,-19 4-5 16,0 0 5-16,26 12 3 15,-26-12-2-15,14 17 0 0,-6-6 11 0,-2 1-2 16,-2 3-7-16,0-2 10 15,-2 5 0-15,0 0 1 0,0 0-6 0,-2-1 1 0,0-17 8 16,-4 36-5-16,2-19-9 0,-2 1 1 0,2-1 0 16,-2-2-3-16,0 0 3 15,4-15-1-15,-10 27 0 0,6-17-4 0,4-10 3 16,-8 18-1-16,2-10-1 0,6-8-6 16,-13 14-4-16,13-14 4 0,-17 7-2 0,17-7 1 15,-13 5 1-15,13-5-1 16,-14 4 1-16,14-4 4 0,0 0 5 0,-18 5 5 15,18-5 4-15,0 0 11 0,0 0-6 16,-16 3 0-16,16-3-1 0,0 0-7 0,0 0 0 16,0 0-11-16,0 0 2 0,-13 8 6 0,13-8 7 15,0 0 8-15,0 0 18 16,0 0 11-16,0 0 6 0,17 30 16 0,-9-20 5 0,5 1-3 16,0-1 0-16,6 5-4 15,0-2 1-15,0 0 0 0,2 1-7 16,0 1-3-16,5 2-5 0,-5-1-10 15,-1-4-3-15,2 1-7 0,1 0-4 16,-4-3-7-16,0 3-7 0,-3-4-23 0,-2-2-29 16,1 2-38-16,-4-2-46 0,-1 1-58 0,3-3-59 15,-7 1-73-15,-6-6-140 0,13 8-522 0,-13-8-406 16</inkml:trace>
  <inkml:trace contextRef="#ctx0" brushRef="#br0" timeOffset="62769.71">5690 5544 2853 0,'0'0'-102'0,"0"0"25"0,0 0 6 15,0 0 9-15,0 0 5 0,0 0 17 16,0 0 5-16,0 0 13 0,0 0-6 0,0 0-4 16,0 0 9-16,0 0 1 0,0 0 1 0,0 0 5 15,22-7 7-15,-22 7-4 16,14-10 1-16,-14 10-2 0,10-16 0 0,-10 16 9 0,11-15-9 16,-7 5 8-16,-4 10 17 15,8-20-5-15,-8 20 13 0,8-19 7 0,-8 19 16 16,5-19-8-16,-5 19-5 15,0-15 0-15,0 15-6 0,0 0-18 0,0 0 15 16,-9-27-2-16,9 27-9 0,-10-8 0 0,10 8 6 0,0 0 16 16,-19-5-1-16,19 5 9 15,0 0 5-15,-26 1 13 0,26-1 4 0,0 0 8 16,-24 14 3-16,24-14-2 0,-18 14 7 16,10-2-5-16,-1-1 6 0,3 1 0 0,-1 1 4 15,1 1 3-15,2 1-1 16,0 1 1-16,1 0 2 0,-1 0-5 0,2 1-3 15,2-17-2-15,2 34-5 0,-2-17-1 16,2 1 2-16,3-2-1 0,1 0 1 0,0 2-1 16,3-4-2-16,2 1-7 0,-1-1-2 0,4 1-4 15,0-5-8-15,0-1 1 16,8 2-15-16,-5-5 0 0,-1-2-6 0,4 0-20 0,0-2-18 16,0-2-24-16,-1-4-34 15,0 0-39-15,0-4-50 0,5 1-56 0,-4-3-60 16,-1-3-132-16,-2-1-199 15,0-1-287-15,-5-2-263 0</inkml:trace>
  <inkml:trace contextRef="#ctx0" brushRef="#br0" timeOffset="63916.88">6316 5102 2686 0,'0'0'-59'0,"0"0"0"15,0 0 6-15,0 0 8 0,0 0 7 0,0 0 11 0,0 0-1 16,-38 16 10-16,38-16 12 15,-17 13 21-15,8-4-1 0,-1 2 21 0,1 3 20 16,-1-1 29-16,2 4 9 0,-4 2 6 0,2 0 4 16,0 4 0-16,1 2 2 0,-2 0-3 15,3 1-9-15,0 1 0 0,1 0-9 16,1 1-3-16,4-1-9 0,-2 2-4 16,4-3-9-16,0 1-1 0,6 0-4 0,-2-3-7 15,5 1-1-15,1 0-6 0,1-4-4 16,6 4-2-16,1-4-4 0,0-2-18 0,-1 0-21 15,2-4-40-15,-2-2-49 16,1 0-53-16,0-1-55 0,-6-5-115 0,3-1-649 16,-4-2-416-16</inkml:trace>
  <inkml:trace contextRef="#ctx0" brushRef="#br0" timeOffset="64959.39">6821 5056 2939 0,'6'-13'-81'0,"-6"13"7"16,0 0 29-16,2-18 10 0,-2 18 29 0,0 0 21 15,0 0 25-15,0 0-2 16,-2-20 11-16,2 20 3 0,0 0 7 0,0 0 11 0,-16-12 12 15,16 12 5-15,0 0-6 16,-23-2-11-16,23 2-5 0,0 0-9 0,-32 14-6 16,18-7-3-16,-2 6-8 0,0 3-2 15,-2 0-1-15,2 4-4 0,-3 5 3 16,2 0-11-16,0 1 0 0,3 3-3 0,-2-1 0 0,4 0 0 16,1 1 0-16,3-1-2 15,1-4-1-15,3 3-5 0,2-3 0 0,2-1 1 0,4 0-2 16,0-1-5-16,5 0 2 15,-1 0-2-15,5-5-4 0,1-2-8 0,2-1-10 16,0-2-12-16,4-1-4 0,-6-3-11 0,1-2 5 16,3-2 0-16,-4-3 5 0,-14-1 2 15,26 0-1-15,-26 0-5 0,23-7 1 16,-13-1-3-16,-10 8 7 0,17-18 5 16,-12 8 1-16,-5 10 4 0,2-21 15 0,-2 21 4 15,0-20 13-15,0 20 9 0,0 0 14 16,-11-22 21-16,11 22 6 0,-7-14 7 0,7 14 4 15,0 0-1-15,-8-15-8 16,8 15-9-16,0 0-7 0,0 0-5 0,-4-14-3 16,4 14-7-16,0 0-15 0,0 0-23 0,0 0-29 0,0 0-42 15,28-5-46-15,-28 5-53 16,20-3-58-16,-20 3-113 0,20-8-605 0,-8 4-384 16</inkml:trace>
  <inkml:trace contextRef="#ctx0" brushRef="#br0" timeOffset="65279.28">6987 5296 2872 0,'0'0'-75'16,"0"0"20"-16,0 0 2 0,0 0-7 0,2-15 12 15,-2 15 23-15,0 0 19 0,0 0 27 16,0 0 1-16,0 0 9 0,0 0 9 0,0 0 7 15,0 0 1-15,0 0 5 16,-23 44 0-16,23-44 0 0,-6 19-3 0,6-19-6 16,-5 22-4-16,5-8-2 0,0-14-3 0,-2 30-2 15,2-16-2-15,0-14-1 0,0 32-7 16,0-18-1-16,0-14-2 0,2 29-2 0,-2-17-4 16,0-12 0-16,2 23 1 15,-2-23-1-15,3 21-3 0,-3-21-3 0,2 18 0 0,-2-18-15 16,2 15-13-16,-2-15-23 15,0 0-25-15,2 17-41 0,-2-17-51 0,0 0-77 16,0 0-166-16,6 8-327 0,-6-8-1 0</inkml:trace>
  <inkml:trace contextRef="#ctx0" brushRef="#br0" timeOffset="65649.3">7104 5369 2197 0,'0'0'-17'0,"8"-10"1"0,-8 10-1 0,0 0-5 16,0 0 9-16,0 0 26 15,0 0 10-15,0 0 4 0,0 0 6 16,0 0-12-16,0 0 3 0,10 34 18 0,-10-34 25 0,2 23 3 0,-2-23 4 16,2 31-5-1,-2-15-4-15,2-2 0 0,-2 4 7 0,0-18 4 0,3 28-1 16,-6-14 0-16,3-14 8 16,0 24-8-16,0-24 3 0,-4 21-10 0,2-10-8 0,2-11-1 15,-6 17-9-15,6-17-14 16,-6 14-31-16,6-14-44 0,-10 10-60 0,10-10-63 15,-12 1-51-15,12-1-136 16,0 0-468-16,-18-11-143 0</inkml:trace>
  <inkml:trace contextRef="#ctx0" brushRef="#br0" timeOffset="65849.39">7182 5189 2437 0,'15'-7'-50'0,"-15"7"-1"16,0 0-14-16,14-8 8 0,-14 8-10 0,0 0 2 15,14-5 8-15,-14 5 4 0,0 0-8 0,0 0-10 16,0 0-21-16,8-6-54 16,-8 6-143-16,0 0-139 0,0 0 421 0</inkml:trace>
  <inkml:trace contextRef="#ctx0" brushRef="#br0" timeOffset="66339.22">7277 5366 1411 0,'2'17'134'0,"-2"-17"-25"0,0 16-12 0,0-16-15 16,0 0-10-16,4 19-2 0,-4-19 7 15,0 0-4-15,5 17 10 0,-5-17-9 0,0 0 6 16,2 15 10-16,-2-15 8 15,0 0-2-15,4 16-6 0,-4-16-12 0,0 0-3 16,4 17-10-16,-4-17-10 0,0 0-6 16,6 16-4-16,-6-16-5 0,0 0-7 0,7 11 2 15,-7-11-4-15,0 0-4 0,0 0-2 16,0 0-6-16,19 0-2 0,-19 0 5 16,0 0-7-16,0 0 0 0,21-21-1 0,-21 21 5 0,13-14 12 15,-5 7 7-15,-8 7 7 16,13-14 6-16,-13 14 8 0,8-11-1 0,-8 11-12 15,0 0-4-15,13-12-7 16,-13 12-3-16,0 0-7 0,11-7 2 0,-11 7-5 16,0 0 1-16,0 0-5 0,0 0-3 0,18-3 4 0,-18 3-7 15,0 0 4-15,0 0-7 16,0 0 1-16,20-1 4 0,-20 1-5 0,0 0 2 0,0 0-1 16,0 0 2-16,21-2 4 15,-21 2 9-15,0 0 5 0,0 0 12 0,17-9 6 16,-17 9 4-16,7-10 4 15,-7 10 3-15,8-16 2 0,-8 16 4 16,6-17 0-16,-6 17-9 0,6-15-6 0,-6 15-11 0,6-15-20 0,-6 15-28 16,6-13-34-16,-6 13-54 15,0 0-72-15,4-21-74 0,-4 21-115 0,0-13-188 16,0 13-50-16,-8-12-242 0,8 12-172 16</inkml:trace>
  <inkml:trace contextRef="#ctx0" brushRef="#br0" timeOffset="66589.35">7620 5216 2464 0,'0'0'-39'16,"0"0"34"-16,0 0 43 0,21-2 30 0,-21 2 29 0,0 0 19 16,15 11 8-16,-15-11 5 15,11 13-4-15,-5-1 14 0,0 2-3 0,-2 1-6 16,3 1-7-16,-3-1-11 15,0 3-7-15,0 0-8 0,1 1-10 0,-3-1-10 0,0 1-7 16,0 0-8-16,-2 3-18 16,0-5-30-16,0 2-31 0,-2 1-39 0,0-4-55 15,-3 1-58-15,3 1-56 0,-4-3-59 0,6-15-126 16,-8 24-511-16,3-14-321 16</inkml:trace>
  <inkml:trace contextRef="#ctx0" brushRef="#br0" timeOffset="69994.12">7893 4995 498 0,'0'0'90'0,"15"-13"10"16,-15 13-19-16,0 0 3 16,0 0-10-16,10-9 5 0,-10 9 4 0,0 0 4 0,0 0 15 15,0 0 34-15,0 0 13 0,0 0-2 0,0 0 4 16,0 0-9-16,0 0-6 16,0 0-14-16,14 26-12 0,-14-26-11 0,4 19-9 15,-4-19-13-15,4 27-6 0,-4-9-10 16,2-2-1-16,-2 4-5 0,0-1-5 0,0 1 8 15,0 3 0 1,-2 4 2-16,2-3-1 0,-2 2-2 0,-2 2-1 0,2-3-1 16,-6 2-2-16,4-1-7 0,-4-1-4 0,0 1-4 15,1-3-4-15,-1 0-4 0,-3 0-13 16,3-4-17-16,1 0-23 0,-1-2-29 0,2-4-22 16,2 2-45-16,0-1-37 15,-4-2-48-15,4-3-110 0,4-9-503 16,-6 17-143-16</inkml:trace>
  <inkml:trace contextRef="#ctx0" brushRef="#br0" timeOffset="70299.2">8278 5369 2394 0,'0'0'-64'16,"11"-16"15"-16,-11 16 11 0,0 0 9 0,0 0 15 16,0 0-2-16,19-6 19 15,-19 6-15-15,14-3 1 0,-14 3 1 0,26-6 0 0,-11 4-3 16,2 0 10-16,2-1-4 15,0 0-5-15,0 0-15 0,3 1-6 0,-4-2-20 16,-1 3-14-16,-17 1-27 16,32-4-36-16,-22 0-93 0,4 1-257 0,-6 0 356 0</inkml:trace>
  <inkml:trace contextRef="#ctx0" brushRef="#br0" timeOffset="70559.23">8445 5270 1464 0,'0'0'29'0,"0"0"-2"0,0 0-2 0,0 0 5 16,0 0 24-16,0 0 40 0,0 0 31 0,0 0 12 15,-10 11 18-15,10-11 20 0,0 0 22 16,0 0 11-16,0 25-7 0,0-25-14 0,-2 21-17 16,2-21-17-16,6 28-20 15,-6-10-13-15,2 0-12 0,0 1-16 0,0 0-6 0,0 2-10 16,0-1-9-16,0 1-7 15,0-1-10-15,4 1-18 0,-4-2-17 0,0 3-30 16,-2-3-30-16,2-2-40 0,0 2-39 0,0-2-47 0,2 1-32 16,-2-4-41-16,0-2-91 15,2 1-587-15,-2-4-326 0</inkml:trace>
  <inkml:trace contextRef="#ctx0" brushRef="#br0" timeOffset="71039.63">9142 5275 2745 0,'0'0'-54'0,"8"-11"36"16,-8 11 15-16,0 0 25 15,8-12 31-15,-8 12 24 0,0 0 25 0,0 0 5 0,10-11-3 16,-10 11-8-16,0 0-5 16,0 0 7-16,0 0 7 0,0 0 0 0,0 0-5 15,0 0-2-15,0 0-10 0,2 45-6 16,0-27-7-16,-4 1-11 0,2 4-5 0,0-3-3 15,2 7-7 1,-2 0-9-16,2 0-2 0,0 1-3 0,-2 1-2 0,2-1 1 16,-2 1-6-16,0-2-1 0,0-2 2 0,0-3 3 15,-4 3 4-15,2-6-1 0,-2 1 0 16,0-4 9-16,-4 1-3 0,4-3-4 0,-6 1-1 16,2-3-7-16,-3-1 1 15,0-3-10-15,-2-1-10 0,13-7-18 0,-20 6-20 0,20-6-29 16,0 0-33-16,-36-12-50 15,25 5-63-15,0-6-62 0,-1-7-122 0,1-2-212 16,3-3-355-16,-1-8-387 0</inkml:trace>
  <inkml:trace contextRef="#ctx0" brushRef="#br0" timeOffset="71264.52">9231 4850 3212 0,'0'0'120'0,"0"0"-12"0,0 0-11 0,0 0-10 15,0 0 6-15,0 0 4 16,0 0-1-16,8-15-9 0,-8 15-13 0,0 0-11 0,0 0-18 16,0 0-26-1,0 0-35-15,0 0-53 0,0 0-76 0,0 0-83 0,0 0-175 16,0 0-192-16,0 0-247 15,0 0-180-15</inkml:trace>
  <inkml:trace contextRef="#ctx0" brushRef="#br0" timeOffset="72849.43">10016 4915 2408 0,'0'0'-123'15,"0"0"16"-15,0 0 9 0,0 0-10 0,0 0 11 16,0 0 4-16,0 0 3 16,0 0 3-16,0 0-20 0,0 0-50 0,0 0-279 0,0 0 409 15</inkml:trace>
  <inkml:trace contextRef="#ctx0" brushRef="#br0" timeOffset="73359.3">9877 4906 1221 0,'0'0'56'0,"0"0"20"0,0 0 20 15,0 0 15-15,0 0-1 0,0 0-2 16,0 0-3-16,0 0-13 0,0 0-2 0,0 0-5 0,0 0 1 16,0 0-14-16,0 0-4 15,0 0-4-15,0 0-11 0,0 0-5 0,0 0-2 16,50-18-9-16,-50 18-16 15,23-3-12-15,-23 3-3 0,24-2-17 0,-24 2 2 16,21 0-5-16,-21 0-10 0,15-2-6 16,-15 2 2-16,0 0 2 0,0 0-8 0,0 0 17 15,0 0 8-15,0 0 0 0,0 0 10 0,0 0 1 16,0 0 21-16,0 0 5 0,0 0 5 16,0 0 6-16,0 0 4 0,-10 37 6 15,10-37-1-15,0 0-4 0,-12 25 11 16,10-13-6-16,2-12-1 0,-4 33-7 0,4-14-1 15,-2-2-5-15,4 4-1 0,-2 0-2 16,2-1-4-16,2 1-2 0,-2 6-4 0,3-2-1 16,-2 2-3-16,-1-1 1 0,0 0-4 0,-2 2 0 15,0-5 0-15,-2 2 0 16,0-3 1-16,-1-3-6 0,-4 4 5 16,1-4-6-16,0 0 1 0,-2-1 0 15,-3-3 0-15,0-1 1 0,3-2-5 0,-5 2 1 16,3-4 2-16,-3 1 9 0,2-2-4 15,11-9 5-15,-14 15 4 0,14-15 8 16,-16 13 6-16,16-13 13 0,0 0-10 0,-4 12-2 16,4-12-4-16,0 0 1 0,0 0-5 0,34 8 0 15,-34-8-4-15,34 2-1 0,-15-2-5 0,5 0-6 0,-4 0-15 16,2-2-28 0,3 2-44-16,-1 0-73 0,-2-2-55 0,0 0-86 15,1 0-660-15,-6 0-375 0</inkml:trace>
  <inkml:trace contextRef="#ctx0" brushRef="#br0" timeOffset="73759.42">10503 5099 2863 0,'-16'-4'-73'0,"16"4"29"15,0 0 24-15,0 0 26 0,-33 19 11 16,23-8 28-16,-1 2 14 0,-2 4 7 0,1 2 0 16,0 4 8-16,2 0-3 0,0 2 0 0,2 1-5 15,1 3-3-15,5-1-5 0,0-1-6 16,2 4-5-16,4-3-4 0,1 1-3 0,1-2-19 16,2-1-20-16,0-1-39 15,4-2-40-15,0-2-45 0,0 0-43 0,2-5-59 16,-4-4-92-16,3-1-498 0,-1-1-137 15</inkml:trace>
  <inkml:trace contextRef="#ctx0" brushRef="#br0" timeOffset="74927.63">11043 4896 2365 0,'0'0'-72'0,"0"0"19"0,0 0-1 15,0 0 4-15,0 0 2 16,-17-15 10-16,17 15 14 0,0 0 15 0,-26 2 17 15,26-2 16-15,0 0 15 16,-40 12 4-16,23-5 7 0,-1 5 6 0,0 1 12 0,0 0 3 16,0 4 8-16,2 2 2 0,1 0-5 0,2 4-8 15,-2 4-2-15,3 1-5 16,0 1-2-16,6-3-3 0,2 3-3 0,0 2-2 16,4-5-6-16,4 3-6 0,0-2-2 15,7 3-9-15,0-5-6 0,1-3-6 0,1-3-6 16,4 1-1-16,2-4-2 15,0 0 2-15,-2-3-8 0,-1-1-5 0,2-5-2 16,-3-1-11-16,-3-5 3 0,-12-1-11 16,22 3 10-16,-22-3 2 0,0 0 5 0,20-13-2 15,-20 13 8-15,4-16 4 0,-4 16 12 0,0-17 8 16,0 17 10-16,0 0 0 16,-6-25 4-16,6 25 5 0,0 0 13 0,-8-19 2 0,8 19 12 15,0 0-3-15,-2-13-8 16,2 13 0-16,0 0-7 0,0 0-4 0,10-17-13 15,-10 17-19-15,16-8-27 16,-16 8-38-16,20-9-55 0,-5 4-66 0,0-3-65 16,0 2-142-16,2-3-492 0,-2-1-236 0</inkml:trace>
  <inkml:trace contextRef="#ctx0" brushRef="#br0" timeOffset="75227.77">11286 5153 2569 0,'0'0'-82'0,"0"0"30"0,0 0 1 0,0 0 25 0,0 0 24 15,0 0 14-15,-40 25 31 16,34-14 4-16,-2 1 1 0,8-12 0 0,-13 27 3 15,8-12-1-15,1 2 9 16,2 2-5-16,0 1 1 0,2-1-6 0,2-1-2 0,2 1-4 16,1 0-2-16,0-2-6 0,2 2 2 0,2-4-11 15,-3 1 1-15,2-1-13 16,1-3-30-16,-1-1-41 0,1 1-58 0,-1-3-62 0,-1-3-165 16,-7-6-416-16,12 8-41 15</inkml:trace>
  <inkml:trace contextRef="#ctx0" brushRef="#br0" timeOffset="75509.52">11491 5304 2293 0,'0'0'-25'0,"0"0"11"0,0 0 0 15,0 0 0-15,0 0 2 0,0 0 27 16,0 0 6-16,0 0 11 0,-13 55 11 16,10-38-10-16,-2 2 5 0,3 0 9 0,-2 5 13 0,2-2 12 15,0-3 16-15,-2 2 2 16,1-2 8-16,-3 0-4 0,2 2-6 0,-2-6-6 16,-1 3-6-16,1-5-7 0,0 0-12 15,6-13-35-15,-19 19-66 0,10-11-68 0,9-8-79 16,-16 4-131-16,7-4-500 15,9 0-148-15</inkml:trace>
  <inkml:trace contextRef="#ctx0" brushRef="#br0" timeOffset="75689.57">11521 5029 2443 0,'6'-15'-53'0,"-6"15"7"0,0 0-14 0,0 0-10 16,0 0-29-16,4-5-34 0,-4 5-58 0,0 0-381 15,0 0 231-15</inkml:trace>
  <inkml:trace contextRef="#ctx0" brushRef="#br0" timeOffset="76179.1">11529 5338 1717 0,'0'0'1'0,"4"15"9"15,-4-15 5-15,3 13 16 0,-3-13 43 0,7 14 23 0,-7-14 34 16,4 13 8 0,-4-13 5-16,0 0-9 0,10 17 0 0,-10-17 0 0,11 11-4 15,-11-11-12-15,8 13-12 16,-8-13-11-16,13 11-11 0,-13-11-9 0,11 9-8 0,-11-9-9 15,8 10-3-15,-8-10-7 16,0 0-2-16,11 11-9 0,-11-11-1 0,0 0-5 16,14 7-6-16,-14-7-11 0,0 0 5 0,0 0-4 15,0 0 0-15,21-19-3 0,-21 19 4 16,9-14 10-16,-9 14 5 0,11-18-7 0,-11 18 2 16,8-17-5-16,-8 17-1 15,9-15 0-15,-9 15-6 0,7-13 2 0,-7 13-5 0,5-12-3 16,-5 12-2-1,0 0-2-15,8-11 1 0,-8 11-1 0,0 0-4 0,0 0 0 16,0 0 2-16,0 0-1 0,0 0 0 0,0 0 1 16,36 15 2-16,-36-15-3 0,16 10-1 15,-16-10 5-15,15 7-3 0,-15-7 5 0,12 10 4 16,-12-10 5-16,11 5 11 16,-11-5 15-16,0 0 15 0,0 0 6 0,0 0-3 15,0 0-7-15,0 0-3 16,0 0-4-16,0 0-7 0,25-17-7 0,-25 17-6 15,2-19-22-15,-2 19-24 0,2-21-33 16,-2 21-52-16,2-25-79 0,0 12-94 0,-2 13-173 16,-2-26-150-16,2 26-318 0,-4-23-316 0</inkml:trace>
  <inkml:trace contextRef="#ctx0" brushRef="#br0" timeOffset="76409.5">12000 5146 2905 0,'0'0'24'0,"0"0"13"0,19 9 20 16,-19-9 24-16,11 18 8 16,-6-5-9-16,0 2-10 0,-3 2-6 15,-2 2-8-15,0 1-8 0,-2 8-22 0,0-3-18 16,1-1-13-16,-3 3-22 0,-4-2-35 0,2-1-41 15,-1 1-52-15,-1-3-65 16,1 3-135-16,-1-8-453 0,2-2-124 0</inkml:trace>
  <inkml:trace contextRef="#ctx0" brushRef="#br0" timeOffset="76879.43">12203 4870 2399 0,'0'0'-52'0,"0"0"10"0,9 26 2 16,-9-26 9-16,3 22 11 15,1-7 1-15,-3-1 21 0,3 5 15 0,2 4 22 16,0 4 21-16,4 0 15 0,3 3 18 0,-2 4 16 0,1 2 18 16,1 3 12-1,-3 3-3-15,3 1 1 0,-6-4-10 0,4 1-15 0,-6-3-6 16,1 4-10-16,-2-5-9 16,-2 3-12-16,-4-6-7 0,0 4-18 0,-2-1-27 0,-2-2-34 15,-4 0-47-15,1-1-71 16,-2 1-64-16,-3-4-100 0,-1-1-667 0,1 0-391 15</inkml:trace>
  <inkml:trace contextRef="#ctx0" brushRef="#br0" timeOffset="86919.29">7397 3511 584 0,'7'-19'69'16,"-7"19"-27"-16,0 0-7 0,0 0 22 0,0 0-2 15,0 0-1-15,0 0 13 16,5-15 3-16,-5 15-5 0,0 0 7 0,0 0-3 15,0 0 12-15,0 0-9 16,0 0 7-16,0 0-8 0,0 0 4 0,0 0-3 0,0 0-3 16,0 0-5-16,0 0-6 0,0 0 0 0,0 0-5 15,0 0 8-15,0 0-1 16,0 0-2-16,0 0-2 0,0 0 3 16,0 0-6-16,-45 34-6 0,34-22-4 0,-2-3-4 15,-1 6-10-15,1-2-1 0,-2 2-2 0,3 3-29 16,-3-5 4-16,2 2 5 15,0 1-3-15,1-3-1 0,-2 3-2 0,4-5-9 0,-2 3 12 16,3-6-8-16,1 4 7 0,8-12-8 16,-17 19 13-16,10-11-5 0,7-8 5 15,-10 12 13-15,10-12 0 0,0 0 9 0,-10 13 10 16,10-13 10-16,0 0 5 0,-8 11 2 16,8-11 11-16,0 0-2 0,0 0 6 0,0 0 2 15,0 0-8-15,0 0-6 16,0 0-7-16,0 0-1 0,0 0-1 0,0 0-2 15,0 0-5-15,0 0-5 16,0 0-5-16,33 4-3 0,-33-4 0 0,0 0-4 16,27-4-2-16,-27 4-8 0,19 0 1 0,-19 0-3 0,22 0-1 15,-22 0 0-15,20 0-3 16,-20 0-1-16,24 2 0 0,-24-2 0 0,23 3-2 0,-23-3 5 16,26 3-6-16,-14-1-1 15,-12-2-1-15,26 1 2 0,-26-1-2 0,25 2 2 16,-25-2 2-16,21 2-2 15,-21-2 2-15,23 2 3 0,-23-2-2 0,20 0-1 0,-20 0 3 16,0 0 3-16,25 0 3 0,-25 0-3 0,0 0 8 16,23 0-6-16,-23 0 1 15,0 0 3-15,19 0-1 0,-19 0 0 0,0 0 3 0,20 0-4 16,-20 0 4-16,0 0-1 16,0 0 0-16,18 0-3 0,-18 0-1 0,0 0-2 15,0 0-2-15,0 0-3 16,19 2 3-16,-19-2-2 0,0 0-4 0,0 0 2 0,0 0-19 15,0 0-15-15,0 0-35 16,0 0-45-16,17 2-66 0,-17-2-69 0,0 0-122 16,0 0-618-16,0 0-437 0</inkml:trace>
  <inkml:trace contextRef="#ctx0" brushRef="#br0" timeOffset="97319.39">10245 3589 2830 0,'0'0'-150'0,"0"0"26"0,0 0 21 0,0 0 21 16,0 0 21-16,0 0 35 0,-9-11 15 0,9 11 17 16,0 0 28-16,0 0 9 15,0 0 24-15,0 0 6 0,0 0 6 0,0 0 10 0,0 0 9 16,0 0 9-16,0 0-3 16,0 0 2-16,0 0-9 0,0 0-1 0,0 0-9 15,0 0-8-15,0 0-5 16,0 0-6-16,0 0 4 0,0 0 2 0,0 0 1 0,0 0-4 15,0 0-9-15,0 0-2 16,0 0-2-16,32-12-7 0,-32 12-5 0,21-1-4 16,-21 1-3-16,22-2-1 0,-22 2 0 0,25-3 2 15,-10 2 0-15,-15 1-1 0,27-2-1 16,-27 2-5-16,28-2 0 0,-14 2-5 0,-14 0-6 16,28-2 1-16,-28 2-3 15,23 0-3-15,-23 0 3 0,22 0-7 0,-22 0-4 16,16-2 4-16,-16 2-6 0,0 0 1 15,22 0 1-15,-22 0-7 0,0 0-8 0,0 0-14 16,0 0-14-16,23 2-19 0,-23-2-24 0,0 0-35 16,0 0-40-16,0 0-32 15,17 0-54-15,-17 0-72 0,0 0-127 0,0 0-498 0,0 0-349 16</inkml:trace>
  <inkml:trace contextRef="#ctx0" brushRef="#br0" timeOffset="97729.05">10186 3456 2751 0,'0'0'-108'0,"0"0"30"0,0 0 19 0,0 0 37 16,0 0 14-16,0 0 31 0,0 0 17 16,0 0 14-16,0 0 5 0,0 0 9 0,0 0 3 15,0 0 4-15,0 0 3 16,0 0 8-16,0 0 3 0,0 0-3 0,0 0 0 0,0 0-1 15,0 0 2-15,0 0 3 16,63 0-2-16,-63 0-4 0,24-3-5 0,-24 3-13 16,26 3-3-16,-12-3-7 0,-14 0-7 15,23 0-10-15,-23 0-18 0,25 0-21 0,-25 0-29 16,21 1-43-16,-21-1-47 0,22 0-51 0,-12 3-43 16,-10-3-63-16,0 0-162 15,24 0-414-15,-24 0-199 0</inkml:trace>
  <inkml:trace contextRef="#ctx0" brushRef="#br0" timeOffset="98759.42">11060 3757 2429 0,'0'0'-85'0,"0"0"32"0,0 0 19 16,0 0 27-16,0 0 31 16,0 0 27-16,0 0 24 0,0 0 22 0,0 0 0 15,0 0 2-15,0 0-4 16,0 0 3-16,0 0-4 0,0 0-1 0,0 0-8 0,16-34-4 15,-16 34-10-15,0 0-6 16,3-18-12-16,-3 18-1 0,2-14-7 0,-2 14-6 16,4-20-5-16,2 6-9 0,-6 14-8 0,7-30-9 0,-5 13-8 15,1-2-9-15,1-2-6 16,-2 0 2-16,4-1 4 0,-4-2-1 0,4 2 2 16,-2-2 4-16,0 4 4 15,-1 0 7-15,1 1 3 0,-1 3 4 0,1-1-1 0,0 1 5 16,1 1 4-16,-5 15 0 15,3-23-8-15,-3 23-2 0,4-20-3 0,-4 20-4 16,2-16-1-16,-2 16-3 0,0 0 3 0,0 0-4 16,0 0 0-16,0 0 3 0,0 0-5 15,0 0 4-15,0 0 0 0,0 0-2 0,0 0 3 16,16 38 1-16,-16-38-3 16,3 23 4-16,-1-10-3 0,-2-13 2 0,8 29-4 15,-7-16 2-15,-1-13-1 0,5 24 3 16,-3-12 1-16,-2-12-3 0,4 21 0 0,-4-21-4 15,4 19 5-15,-4-19-2 16,6 15 3-16,-6-15-2 0,3 16 1 0,-3-16-2 0,0 0 0 16,3 15-3-16,-3-15 6 0,0 0-3 0,0 0-5 15,7 14-6-15,-7-14 1 16,0 0 2-16,0 0-1 0,0 0-4 0,0 0 3 16,0 0 1-16,0 0-8 15,0 0-3-15,21-39 1 0,-17 26-9 0,3 0-6 16,-3-5 9-16,0 1-9 0,2-2 3 15,3 0 6-15,-2-2 3 0,0 0 10 0,0 1 13 16,-3 3 3-16,2-2 2 0,2 1 6 0,-2 1 3 0,1-1 2 16,-4 3 7-16,3 0 5 15,-6 15 3-15,11-25 7 0,-7 14 0 0,-4 11-5 16,9-17-1-16,-9 17-9 16,7-14-1-16,-7 14 5 0,0 0 5 0,0 0 2 0,0 0-4 15,0 0 7-15,0 0-4 16,18 34 4-16,-16-22 6 0,-2-12-3 0,5 30 1 15,-3-14 10-15,1 3 2 16,2-2-2-16,-1 2 3 0,-3 0-3 0,3 2-3 16,0-2-2-16,0 4-5 0,-2-4-4 0,2 2-2 0,-2-2-7 15,3 0-4-15,-1 0 0 16,-2-2-1-16,0 1-3 0,4-2-6 0,-5 0-19 0,1-1-28 16,-2-15-31-16,4 25-45 15,-4-25-59-15,4 19-62 0,-2-10-82 0,-2-9-157 16,2 15-150-16,-2-15-247 15,0 0-224-15</inkml:trace>
  <inkml:trace contextRef="#ctx0" brushRef="#br0" timeOffset="103009.32">12791 5435 2702 0,'0'0'-130'0,"0"0"27"0,0 0 21 16,0 0 25-16,0 0 18 0,0 0 33 16,0 0 39-16,0 0 34 0,0 0 29 0,0 0 22 15,0 0 19-15,0 0 12 0,0 0 4 0,0 0-1 16,0 0 5-16,0 0-5 16,0 0-6-16,0 0-5 0,0 0-8 0,0 0-6 15,0 0-10-15,0 0-8 0,0 0 11 16,0 0-11-16,0 0-11 15,0 0-11-15,0 0-8 0,0 0-16 0,0 0-6 16,46-11-4-16,-46 11-11 0,19-3-4 0,-19 3-10 16,27-1-1-16,-27 1-1 0,30-2-8 0,-14 0-3 0,1 0-9 15,-17 2-3-15,30-1-11 16,-12-3-6-16,-18 4-18 0,25-2-10 16,-14-3-15-16,0 4-17 0,-11 1-30 15,0 0-37-15,25-6-34 0,-16 4-35 0,-9 2-80 16,0 0-133-16,4-11-142 0,-4 11-346 15,0 0-306-15</inkml:trace>
  <inkml:trace contextRef="#ctx0" brushRef="#br0" timeOffset="103209.13">12864 5291 2633 0,'0'0'-70'0,"0"0"37"0,-14-6 33 0,14 6 20 15,0 0 27 1,0 0 27-16,0 0 22 0,-11-10 11 0,11 10 11 0,0 0 0 15,0 0-12-15,0 0-5 16,0 0 5-16,0 0-3 0,0 0-12 0,34-15-10 0,-34 15-10 16,24-4-16-16,-6 2-30 0,-2 0-38 0,-16 2-40 15,34-6-63-15,-16 6-46 16,-1-1-53-16,-3-3-120 0,0 1-563 0,-3 2-281 16</inkml:trace>
  <inkml:trace contextRef="#ctx0" brushRef="#br0" timeOffset="107589.21">13726 4899 2720 0,'0'0'-6'15,"9"-14"22"-15,-9 14 13 0,0 0 13 0,0 0 23 0,0 0 18 16,11-8 6-16,-11 8-1 16,0 0-3-16,0 0-12 0,0 0-8 0,0 0-10 15,0 0-8-15,0 0 3 16,0 0 24-16,0 0 8 0,0 0 4 0,0 0-9 0,0 0 7 15,4 34-12-15,-4-34-5 16,0 35-2-16,0-15-8 0,0 3-4 0,0 6-3 16,-2-2-9-16,2 1-3 0,0 1-2 0,0 2-3 0,0-3-4 15,0-1-2-15,0-1-7 16,0 1 2-16,0-4-3 0,0-2-2 16,0-2-8-16,-2 0-3 0,2-2-12 15,0-17-11-15,0 29-13 0,0-29-18 0,0 22-15 16,-2-11-15-16,2-11-16 0,0 0-22 15,-2 23-12-15,2-23-32 0,0 0-16 0,-7 12-11 16,7-12-10-16,0 0 0 0,0 0 0 0,0 0 14 0,0 0 10 16,-23-30 22-16,23 30 24 15,-8-25 21-15,5 8 28 0,-3-1 20 0,1 2 22 16,0-4 19-16,1-2 18 16,0-3 15-16,2-1 21 0,-3 0 16 0,3 0 5 0,2-3 7 15,-2 0 3-15,2 3-3 16,0-1 6-16,2 1-13 0,2-3 1 0,-1 4-2 15,1-1 7-15,2 3-1 16,0 0 2-16,4 0-4 0,-5 4-1 0,6-1-4 0,-2 4-3 16,-2 2-1-16,4 1-3 0,1 1-7 0,-2 1-4 15,-1 1-9-15,5 3 2 16,-14 7-2-16,22-9-3 0,-8 6-3 0,-14 3 0 16,0 0 0-16,29 6 0 15,-29-6 1-15,17 13-5 0,-9-3 1 0,-4 1 0 0,1 1 1 16,-5-12-3-16,4 25 4 15,-4-25 0-15,0 24 3 0,-2-10-1 0,2-14 1 16,-6 28-5-16,3-14-1 0,-1-1 1 0,4-13-2 16,-12 23-1-16,4-13-3 0,8-10 4 15,-11 19 1-15,11-19 2 0,-10 14 7 0,10-14 4 16,-9 12 4-16,9-12 4 16,-6 10 3-16,6-10 1 0,0 0 4 0,-10 13-3 0,10-13 2 15,0 0-2-15,-5 13 2 16,5-13-2-16,0 0-2 0,0 0-6 0,0 0-3 15,0 0-4-15,0 0-5 0,-6 14-2 16,6-14-2-16,0 0-2 0,0 0 4 0,0 0 5 16,0 0 11-16,0 0 5 0,4 22 3 0,-4-22 0 15,0 0 10-15,7 21 3 16,1-10 6-16,-2-1-9 0,3 2 5 16,2 1-8-16,-4-1-4 0,4 1 0 0,3-2-28 15,-5 2 1-15,4 1-4 0,-1-2 1 16,1-2-1-16,1 4-2 0,-3-2 3 15,2-3-7-15,3 3 2 0,-3-2-3 0,1-3-4 0,-1 2-2 16,-1 1-11-16,-1-3-15 0,0 3-17 0,0-2-26 16,-6-3-38-16,4 1-45 15,-1 2-53-15,2 0-44 0,-4-3-57 0,-6-5-168 0,11 11-115 16,-11-11-381-16,10 8-405 16</inkml:trace>
  <inkml:trace contextRef="#ctx0" brushRef="#br0" timeOffset="108788.9">14374 4993 2853 0,'0'0'-113'0,"0"0"19"0,0 0 10 0,0 0 9 15,0 0 11-15,0 0 9 0,0 0 32 16,0 0 14-16,0 0 31 0,0 0 20 0,0 0 25 15,0 0 16-15,0 0 21 16,0 0 9-16,0 0 6 0,0 0 8 0,0 0-4 16,0 0-9-16,-34 36-4 0,26-24-2 0,2 0-9 0,-1 2-3 15,3 2-9-15,-1 1-2 16,1 2-7-16,1 0-4 0,1-2-10 0,2 4-6 16,0-2-4-16,2 0-5 0,1 2-6 15,1-2-5-15,1 0-5 0,-1-1-15 0,0-3-21 16,1 0-22-16,2 0-40 15,0-1-51-15,1-3-68 0,1-2-55 0,-5-3-132 16,-4-6-195-16,13 7-284 0,-13-7-197 0</inkml:trace>
  <inkml:trace contextRef="#ctx0" brushRef="#br0" timeOffset="109663.9">14503 5180 2429 0,'0'0'-108'16,"0"0"27"-16,0 0 13 0,0 0 17 0,0 0 9 0,-29-25 24 15,29 25 17-15,0 0 9 16,0 0 9-16,0 0 4 0,0 0 5 0,0 0 1 16,0 0 6-16,0 0 4 15,0 0 7-15,0 0 11 0,0 0 4 0,0 0-9 0,0 0 9 16,0 0-5-16,0 0 4 15,0 0 0-15,0 0 11 0,0 0 18 0,0 0 3 16,0 0-2-16,0 0 1 0,0 0-12 0,0 0-8 0,0 0-7 16,0 0-11-16,-4 54 4 15,4-54-2-15,0 24-4 0,0-24-5 0,4 24-6 16,-1-8-2-16,-1-3-4 16,-2-13-1-16,6 25 3 0,0-13-5 15,-6-12 2-15,6 19-7 0,0-10-3 0,-6-9 2 16,9 14-4-16,-9-14-8 0,12 9-9 15,-12-9-8-15,15 2-9 0,-15-2-1 16,0 0-6-16,0 0-8 0,29-17-3 16,-22 5-8-16,-7 12-3 0,12-24 8 0,-5 8 3 15,-3 4 12-15,0-2 4 0,-4 14 8 0,4-25 18 16,-2 14 6-16,-2 11 9 0,4-17 4 0,-4 17-3 16,2-18-7-16,-2 18 4 15,0 0-2-15,0 0 2 0,0 0 0 0,0 0-3 0,0 0-3 16,0 0 2-16,0 0-3 15,0 0-1-15,0 0-1 0,0 0 0 0,0 0 2 0,0 0 2 16,0 0-3-16,0 0-2 0,-4 56 1 16,4-56 1-16,14 9-4 0,-14-9 3 15,21 8-2-15,-21-8 2 0,22 3-2 0,-22-3-1 16,25 0 12-16,-25 0 7 0,27-5 7 16,-16 1 9-16,5-2 4 0,-16 6-4 0,22-15-5 15,-12 5-7-15,-4 1-9 16,2-3-15-16,-8 12-23 0,8-20-38 0,-8 20-49 15,2-19-66-15,-2 11-60 16,0 8-93-16,-12-15-198 0,6 7-380 0,6 8-282 16</inkml:trace>
  <inkml:trace contextRef="#ctx0" brushRef="#br0" timeOffset="111169.35">14968 5001 2590 0,'0'0'-120'0,"0"0"27"0,0 0 15 15,0 0 10-15,0 0 9 16,0 0 10-16,0 0 11 0,0 0 5 0,0 0 12 0,0 0 2 16,0 0 13-16,0 0 10 15,0 0 11-15,0 0 9 0,0 0 6 0,0 0 3 16,0 0 11-16,0 0 17 0,0 0 15 15,0 0 4-15,0 0 13 0,0 0 3 0,0 0 6 16,0 0-4-16,0 0 1 0,0 0 2 0,0 0-13 16,0 0-2-16,0 0 2 15,0 0 1-15,0 0 0 0,0 0-2 0,0 0-6 0,0 0-7 16,0 0-6-16,0 0-5 16,0 0-9-16,0 0-3 0,0 0-1 0,0 0-4 15,0 0-4-15,0 0-9 0,0 0-5 16,0 0-1-16,0 0-4 0,0 0-1 0,0 0-3 15,0 0 3-15,0 0-9 16,0 0 1-16,0 0-2 0,0 0 2 0,0 0-7 16,0 0 3-16,0 0-2 0,0 0 1 0,0 0-4 0,0 0 1 15,0 0 0-15,0 0 2 16,0 0 1-16,0 0 2 0,0 0 1 0,0 0 3 16,0 0 1-16,0 0-1 15,0 0-1-15,0 0-1 0,0 0-3 0,0 0 0 0,0 0-3 16,0 0 2-16,0 0-4 15,0 0 1-15,0 0-2 0,0 0 0 0,0 0-2 16,0 0 0-16,0 0 4 0,0 0-4 0,0 0 2 0,0 0 0 16,0 0 0-16,32 24-1 15,-32-24-2-15,0 0 1 0,10 12 0 0,-10-12-1 16,6 12 1-16,-6-12 6 16,8 18 1-16,-4-4 6 0,-3 1 4 0,4 3 1 0,-3 1-1 15,-2 1-2-15,2 1 0 16,0 6-3-16,-2-4-9 0,-2 3-15 0,0 3-25 15,0-2-33-15,-4-1-47 16,0-1-51-16,-1 0-53 0,-2-2-74 0,1-3-164 16,-4 0-524-16,-2-2-439 0</inkml:trace>
  <inkml:trace contextRef="#ctx0" brushRef="#br0" timeOffset="112508.98">15297 5254 3054 0,'0'0'-16'0,"0"0"16"15,0 0 12-15,0 0 21 0,-18 9 27 16,18-9 31-16,0 0 20 0,0 0 7 0,0 0-6 15,0 0-8-15,0 0-12 16,0 0-6-16,0 0-12 0,0 0-6 0,0 0-9 16,0 0-6-16,0 0-5 0,0 0-6 0,0 0-7 0,0 0-2 15,0 0-6-15,58-9-1 16,-58 9-7-16,29-2 2 0,-11 0-6 0,-18 2-12 16,34-1-15-16,-21-2-24 15,-13 3-28-15,29-1-35 0,-29 1-46 0,21 0-34 16,-11 0-47-16,-10 0-63 0,0 0-117 15,19-7-484-15,-19 7-266 0</inkml:trace>
  <inkml:trace contextRef="#ctx0" brushRef="#br0" timeOffset="112719.22">15430 5180 2829 0,'0'0'53'0,"-8"-11"9"0,8 11-10 0,0 0-1 0,0 0 2 15,0 0 11-15,0 0 9 16,0 0 19-16,0 0 11 0,0 0-1 0,0 0-8 15,-18 26-4-15,18-26-2 16,-2 30 0-16,4-12-10 0,-2 2-5 0,2-2-9 16,0 3-9-16,0 2-9 0,0-4-13 0,2 2-17 0,-2-3-20 15,0 1-30-15,2-1-44 16,-2-3-52-16,0 0-60 0,1 1-48 16,-1-5-112-16,3-2-620 0,-1 0-417 0</inkml:trace>
  <inkml:trace contextRef="#ctx0" brushRef="#br0" timeOffset="113189.36">15786 5066 2990 0,'2'-17'-28'0,"-2"17"31"0,0 0 11 0,0 0 30 16,0 0 12-16,0 0 20 15,0 0 15-15,0 0 19 0,0 0 6 0,0 0-13 16,0 0-7-16,0 0-14 0,0 0-5 0,0 0-7 0,0 0 0 16,0 65-6-16,2-46-4 15,0-1-5-15,0 9-9 0,2-3-3 0,0 3 2 16,0 1-6-16,1 1 3 0,-3 0-4 16,3 0-1-16,-3 0-4 0,0-1-1 0,0-1 7 15,-2-5 5-15,-2-1-6 16,0 0 6-16,0 5-1 0,-5-10-1 0,-2 5-5 15,1-6-8-15,0 1-6 0,-1-3-15 16,-4-2-22-16,3-3-32 0,-5-2-40 0,15-6-49 16,-24 5-65-16,10-9-56 0,-1-1-111 0,0-5-190 15,0-7-402-15,-1-2-394 16</inkml:trace>
  <inkml:trace contextRef="#ctx0" brushRef="#br0" timeOffset="113399.33">15661 4909 2944 0,'16'-17'121'0,"-16"17"38"0,0 0-12 0,13-9-19 16,-13 9-8-16,0 0-4 16,11-8-6-16,-11 8-11 0,0 0-14 0,0 0-22 15,0 0-38-15,12-8-40 16,-12 8-47-16,0 0-55 0,0 0-66 0,6-3-93 0,-6 3-223 15,0 0-401-15,0 0-287 16</inkml:trace>
  <inkml:trace contextRef="#ctx0" brushRef="#br0" timeOffset="115859.2">16143 4703 2680 0,'0'0'-53'0,"0"0"38"0,0 0 3 16,0 0 18-16,0 0 14 0,0 0 14 16,0 0 11-16,0 0 3 0,0 0 5 15,0 0-11-15,0 0-1 0,0 0 6 16,0 0 14-16,0 0 4 0,0 0 13 0,0 0 5 16,0 0 3-16,0 0 3 0,19 37-4 0,-19-37-1 15,9 11-2-15,-9-11-4 16,8 18-4-16,-1-7-11 0,1 0-3 0,-2 0-7 0,3 1-7 15,-2 1-7-15,1 1-2 16,0-2-4-16,0 5-2 0,1-4-1 0,-2 3-5 16,1-1-3-16,-2-1 1 0,3 1 0 0,1 5 0 15,-1-5 6-15,-1 4-3 16,3-2 1-16,-3-2 1 0,0 1-2 0,0-4 3 0,0 2-4 16,-2 0 0-16,0-3-4 15,0 0 4-15,-6-11-6 0,11 18 2 0,-7-9 2 0,-4-9-6 16,7 17 5-1,-1-7-5-15,-6-10 3 0,7 15-6 0,-7-15-1 0,8 15-1 16,-8-15 4-16,6 18-7 0,-6-18-1 0,6 12-1 16,-6-12 2-16,7 12-6 0,-7-12-10 15,0 0-6-15,7 13-17 0,-7-13-20 16,0 0-32-16,0 0-52 0,6 11-52 16,-6-11-65-16,0 0-85 0,0 0-141 0,0 0-493 15,0 0-416-15</inkml:trace>
  <inkml:trace contextRef="#ctx0" brushRef="#br0" timeOffset="116269.08">16406 4810 2866 0,'2'-13'-115'0,"-2"13"25"16,0 0 20-16,2-17 27 0,-2 17 4 0,0 0 3 16,0 0 15-16,4-16 0 15,-4 16 9-15,0 0 7 0,0 0 17 16,0 0 3-16,0 0 19 0,0 0 11 0,0 0 18 16,0 0 6-16,0 0 16 0,0 0 3 0,0 0 1 15,-47 29 0-15,39-17 1 16,0 1-4-16,0 2-1 0,-4 2-5 0,4 3-1 0,-4 1-2 15,1 2-5-15,0-1-7 16,1 3-8-16,-3 3 1 0,1 1-1 0,-4-1-7 16,4 1-4-16,-1 0-2 0,0 0-5 15,3-5 0-15,1 1-6 0,1 0-2 0,0-1-2 16,-3 1-4-16,4-2-1 0,1-2-5 0,0-2-9 16,2-2-14-16,0-2-17 15,0-1-27-15,4-14-31 0,-8 23-42 0,8-23-40 0,-4 19-49 16,4-19-53-16,-4 13-133 15,4-13-487-15,0 8-251 0</inkml:trace>
  <inkml:trace contextRef="#ctx0" brushRef="#br0" timeOffset="116619.05">16662 4870 2578 0,'0'0'-63'0,"0"0"20"15,0 0 26-15,0 0 32 0,0 0 15 0,0 0 33 0,0 0 29 16,0 0 21-16,-34 37 5 15,26-21 8-15,-1-3-1 0,0 2-2 16,1 7-1-16,-3-4-4 0,5 3 1 0,0 2-14 0,2-5-9 0,2 4-11 16,0-1-7-16,2 1-10 15,2-2-8-15,0 1-15 16,4 0-13-16,0 1-19 0,1-4-19 0,1-1-24 16,0-2-33-16,3 0-38 0,0-1-64 0,1-3-52 0,-1-1-97 15,0-2-200-15,-3-4-340 16,2 0-205-16</inkml:trace>
  <inkml:trace contextRef="#ctx0" brushRef="#br0" timeOffset="117069.33">16781 5070 2630 0,'0'0'-3'0,"0"0"19"0,-3-17 8 0,3 17 8 0,0 0 11 16,0 0 24-16,0 0 13 15,0 0-4-15,0 0-6 0,0 0-2 0,0 0-9 16,0 0-5-16,-23 43-5 0,23-30-5 0,0-13-6 16,2 29-2-16,-2-14 1 0,0-15-6 15,4 30-8-15,-2-16-1 0,2-1-1 0,1 1-1 16,-5-14-4-16,6 19-2 16,-6-19-1-16,7 14 1 0,-7-14-3 0,8 10-7 0,-8-10-3 15,0 0-5-15,0 0-8 16,0 0 1-16,0 0-4 0,29-24 1 0,-24 10 7 15,-5 14 13-15,7-24 19 16,-3 12 14-16,-2-3 10 0,-2 15 17 0,6-19 12 0,-6 19 0 16,2-17-2-16,-2 17-11 0,0 0-7 0,6-21-7 15,-6 21-3-15,0 0-4 16,6-12-1-16,-6 12-3 0,0 0-3 0,0 0-6 0,0 0-2 16,0 0-4-16,0 0 6 15,0 0-6-15,0 0 3 0,0 0 0 0,0 0 2 16,0 0-3-16,33 10 0 15,-33-10-2-15,0 0-4 0,0 0-8 0,0 0-8 16,14-5-19-16,-14 5-17 0,0 0-35 0,11-12-44 0,-11 12-74 16,7-7-59-16,-7 7-95 15,6-14-192-15,-6 14-426 0,0-14-389 16</inkml:trace>
  <inkml:trace contextRef="#ctx0" brushRef="#br0" timeOffset="117699.17">16897 5046 2767 0,'0'0'-127'16,"0"0"29"-16,0 0 8 0,0 0 14 0,0 0 24 0,-7 20 13 15,7-20 28-15,0 0 25 16,0 0-1-16,0 0 4 0,0 0 6 0,0 0 1 16,17 26 14-16,-17-26 5 0,11 8 8 15,-11-8 0-15,0 0 6 0,13 11-4 0,-13-11 3 16,8 10 2-16,-8-10 0 15,0 0 4-15,10 7 1 0,-10-7 2 0,8 5 1 16,-8-5 6-16,0 0 0 0,8 7 3 0,-8-7-6 0,0 0 4 16,0 0-3-16,0 0-6 15,0 0-8-15,8 6-3 0,-8-6-5 16,0 0-9-16,0 0 0 0,0 0-3 0,0 0-5 16,0 0 2-16,0 0-4 0,0 0-4 0,0 0-1 15,0 0 5-15,23-21 2 16,-23 21 3-16,7-14 3 0,-7 14 2 0,6-16-3 15,-6 16-1-15,4-20-6 0,-4 20-1 16,7-18-7-16,-3 11-8 0,-4 7-16 0,2-17-25 16,-2 17-47-16,0 0-58 0,6-21-62 0,-4 14-78 15,-2 7-181-15,-2-17-499 0,2 17-381 16</inkml:trace>
  <inkml:trace contextRef="#ctx0" brushRef="#br0" timeOffset="117979.39">17115 4934 3075 0,'0'0'47'15,"0"0"2"-15,0 0-7 0,14-9-1 16,-14 9 18-16,0 0 22 0,0 0 13 0,0 0-1 15,14 25-3-15,-14-25-7 16,4 23-4-16,-2-7-2 0,0 2 7 0,-2 0-1 16,0 3-3-16,0 3-7 0,-2 1-11 0,-2 1-6 0,0 0-17 15,-3 1-19-15,0-2-36 16,-3 1-52-16,-1 3-76 0,-1-2-79 0,-6-1-149 16,4-6-229-16,-3-1-305 0,-2-2-293 15</inkml:trace>
  <inkml:trace contextRef="#ctx0" brushRef="#br0" timeOffset="126128.96">11731 3417 1310 0,'0'0'24'16,"0"0"8"-16,0 0 8 0,0 0 3 0,0 0 21 16,0 0 18-16,0 0 23 0,0 0 15 15,0 0 8-15,0 0 1 0,0 0 17 0,0 0 10 16,0 0 3-16,0 0 5 15,0 0 0-15,-24 36-6 0,24-36-18 0,-11 18-17 16,4-8-11-16,-2 1-7 0,3 2-20 0,-1 0-4 0,7-13-11 16,-13 25-8-16,9-11-2 15,0-3-8-15,4-11-5 0,-4 23-5 0,4-23-13 16,0 19-9-16,0-19-14 16,2 19-19-16,-2-19-24 0,6 17-33 0,-6-17-40 15,10 14-45-15,-10-14-27 0,14 11-30 16,-6-7-55-16,-8-4-96 0,18 9-453 0,-11-5-139 15</inkml:trace>
  <inkml:trace contextRef="#ctx0" brushRef="#br0" timeOffset="126669.9">11807 3646 2361 0,'0'0'-82'16,"-2"-17"26"-16,2 17 8 0,0 0 7 0,0 0 10 0,0 0 27 16,-4-17 0-16,4 17 10 15,0 0 0-15,0 0-3 0,0 0-4 0,0 0 13 16,0 0-2-16,0 0 9 16,0 0 6-16,0 0 3 0,0 0 9 0,0 0 2 0,0 0 15 15,0 0-11-15,-25 30-2 16,25-30-2-16,0 0 2 0,0 20-3 0,0-20-7 15,0 0 2-15,0 0 1 16,8 25-7-16,-8-25 4 0,8 9-2 0,-8-9-4 0,0 0 1 16,15 9-7-16,-15-9 3 0,13 4-1 0,-13-4 7 15,0 0-4-15,19 2-5 16,-19-2 1-16,0 0 0 0,0 0-3 0,23-9 0 16,-23 9-2-16,11-7-4 0,-11 7 6 15,0 0-3-15,12-11-1 0,-12 11-2 0,0 0-6 16,13-9-3-16,-13 9-4 15,0 0 3-15,0 0-4 0,15-6 5 16,-15 6-4-16,0 0-1 0,0 0 1 0,30 8 3 0,-30-8-5 0,17 4 7 16,-17-4-2-16,19 3 3 15,-19-3-2-15,20 4 12 0,-20-4 5 0,17 3 14 16,-17-3 21-16,21 0 20 16,-21 0 13-16,0 0 10 0,23-4-1 0,-23 4-4 0,13-9-9 15,-13 9-13-15,11-9-7 16,-11 9-16-16,11-13-15 0,-11 13-31 0,10-14-33 15,-10 14-34-15,8-13-62 16,-8 13-60-16,8-12-64 0,-8 12-150 0,0-11-471 0,0 11-234 16</inkml:trace>
  <inkml:trace contextRef="#ctx0" brushRef="#br0" timeOffset="126949.16">12232 3538 2663 0,'12'-14'-27'0,"-12"14"9"0,0 0-1 0,0 0 4 0,0 0 9 16,0 0 3-16,0 0 24 16,0 0 0-16,0 0 7 0,0 0-2 0,0 0 4 0,0 0 5 15,16 29 13-15,-16-29 14 16,4 19-2-16,-2-4 0 0,0 0 1 0,-2-15-9 15,2 31 1-15,0-16-10 16,-2 3-3-16,0-18-5 0,-2 32-2 0,0-19-2 0,0 3-16 16,2-16-38-16,-4 26-49 0,2-13-47 0,2-13-55 15,-3 19-82-15,1-7-570 16,2-12-155-16</inkml:trace>
  <inkml:trace contextRef="#ctx0" brushRef="#br0" timeOffset="127878.82">12684 3547 2449 0,'0'0'-69'16,"0"0"4"-16,0 0 6 0,0 0 3 0,0 0 10 16,0 0 7-16,0 0 4 15,0 0 13-15,0 0-6 0,-32 25 7 0,32-25-3 16,0 0 21-16,0 0 9 0,0 0 24 15,0 0 10-15,0 0-2 0,0 0 6 0,0 0 3 16,0 0-1-16,0 0 6 0,0 0-7 0,0 0-2 16,0 0-20-16,0 0 3 0,0 0 1 15,0 0-9-15,0 0 5 0,38-23-14 0,-38 23 10 16,15-11-4-16,-15 11 8 16,15-11 8-16,-15 11 6 0,16-16 5 0,-11 8 0 15,-5 8 2-15,12-22-9 0,-5 8 13 16,0 3 6-16,-7 11 9 0,9-26 20 0,-6 17 8 15,-3 9-9-15,4-16-6 16,-4 16-5-16,0 0-11 0,0-20-1 0,0 20-13 16,0 0 4-16,0 0-5 0,0 0-3 15,0 0-8-15,-25-6 2 0,25 6-2 0,0 0-3 16,0 0 0-16,-36 26 0 0,27-17 4 0,1 2 4 16,-2 1-3-16,-1-1 4 15,2 3 7-15,-2-3 1 0,4 1 2 0,-2 2 2 0,9-14-2 16,-14 25-2-16,10-11 1 15,0-3-2-15,4-11-6 0,-5 19 5 0,5-19-2 16,-2 19 10-16,2-19-1 0,7 18-10 0,1-11 3 0,6 1-1 16,0-1-4-16,4-1-1 15,-1-2-3-15,4 1-10 0,2-3-3 0,4 0-1 16,2 0 2-16,-1-2-5 16,1 2-12-16,0-2-20 0,1 0-33 0,-3-4-46 0,0 0-63 15,4 1-73 1,-8-3-79-16,0-4-160 0,-2 1-160 0,-2-4-306 0,-6 1-343 15</inkml:trace>
  <inkml:trace contextRef="#ctx0" brushRef="#br0" timeOffset="128249.01">13252 3062 2726 0,'0'0'-74'0,"0"0"43"15,0 0 33-15,0 0 24 0,0 0 20 0,-5-14 18 16,5 14 15-16,0 0 7 16,0 0 2-16,0 0 5 0,0 0 10 0,0 0-6 0,0 0-10 15,0 0-3-15,0 0-6 16,0 0-2-16,0 0-6 0,-4 54-9 0,4-54-7 15,4 30-6-15,-4-13-6 16,3 0-3-16,-3 2-1 0,2 0-6 0,-2 0 1 16,2-1 5-16,-2 0-1 0,0 0 3 15,0-18-4-15,-4 34 2 0,2-18-2 0,-1-2-4 16,-3 2-2-16,-1-3-6 0,-2 1-12 0,0-5-24 16,-4 0-34-16,1 1-39 15,1-5-49-15,11-5-57 0,-29 6-97 0,16-6-176 0,-6-3-485 16,5-3-374-1</inkml:trace>
  <inkml:trace contextRef="#ctx0" brushRef="#br0" timeOffset="128498.8">13133 2827 2894 0,'0'0'51'0,"0"0"41"0,0 0 10 16,0 0 15-16,0 0 25 16,0 0 14-16,0 0 6 0,0 0-9 0,0 0-17 0,0 0-14 15,0 0-19-15,0 0-14 16,0 0-11-16,0 0-20 0,0 0-31 0,0 0-38 16,-7-26-61-16,7 26-82 15,0 0-83-15,0 0-144 0,0 0-219 0,10-4-317 0,-10 4-315 16</inkml:trace>
  <inkml:trace contextRef="#ctx0" brushRef="#br0" timeOffset="129698.89">13695 2857 2657 0,'-2'-23'-88'0,"2"23"22"0,0 0 24 0,0 0 16 16,0 0 22-16,0 0 2 0,0 0 16 16,0 0 13-16,-14-5 23 0,14 5 1 15,0 0-4-15,0 0-5 0,-21 24 0 0,21-24-1 0,-9 18-7 16,5-5-1-16,4-13 2 16,-8 26 4-16,5-16-4 15,3-10-3-15,0 27 0 0,0-27 4 0,3 25-5 16,-3-25 8-16,4 23-4 0,-4-23 2 0,8 19-3 15,-3-10-2-15,-5-9-6 0,14 14-11 16,-5-9-20-16,-9-5-16 0,18 7-12 0,-18-7-15 16,24 0-3-16,-24 0-5 0,25-3-3 15,-9-2 3-15,-3-2 11 0,1 0 12 0,-1-4-2 16,1 1 16-16,1-5 2 0,-2-1 17 0,-3 3 13 16,1-3 23-16,-3 0 9 15,2 3 10-15,-3-3 9 0,2-1-2 0,-5 4-1 16,3-2-7-16,-2 1-6 0,-5 14 2 15,8-21-6-15,-8 21-3 0,3-19-8 0,-3 19-5 16,4-15-6-16,-4 15-6 0,0 0 1 0,0 0-1 16,0 0 2-16,0 0 9 15,0 0-3-15,0 0 5 0,0 0-4 0,0 0-2 0,0 0 7 16,-45 24 5-16,33-10-2 16,2 3 3-16,-3 3 5 0,1-2 2 0,-1 1 5 15,-1 2-1-15,5 0 1 16,-4 0-7-16,-1 0-2 0,3 0-5 0,-3 0-4 0,1 0-1 15,4 0-4-15,-2-3-5 16,2 2-1-16,2-2-8 0,-2-6-18 0,2 4-23 16,3-2-27-16,4-14-26 0,-9 22-34 0,9-22-32 15,-4 19-41-15,4-11-41 0,0-8-83 16,0 0-614-16,4 15-338 0</inkml:trace>
  <inkml:trace contextRef="#ctx0" brushRef="#br0" timeOffset="130019.16">14166 2871 2708 0,'0'0'-118'0,"0"0"30"0,0 0 20 0,0 0 30 0,0 0 15 0,0 0 35 16,-25 34 22-16,15-22 5 16,10-12 18-16,-9 24 14 0,2-10 3 0,2-1 12 15,0 1-2-15,3 2-6 0,2-16-8 16,-6 31-7-16,6-16-6 0,0 0-4 0,0-15-3 16,2 32-12-16,2-18-19 15,-2 1-19-15,3-1-24 0,2-2-31 0,2 1-31 0,-2-2-35 16,4-2-38-16,-1-1-45 15,-10-8-103-15,17 8-413 0,-4-5 16 0</inkml:trace>
  <inkml:trace contextRef="#ctx0" brushRef="#br0" timeOffset="130499.09">14330 2974 2284 0,'0'0'66'0,"-2"-18"4"15,2 18-17-15,0 0 9 0,0 0 30 0,0 0 14 16,0 0-4-16,0 0-11 16,-9-9-4-16,9 9-11 0,0 0-7 15,0 0-3-15,0 0-2 0,0 0-1 0,0 0-11 16,0 0-1-16,0 0-6 0,2 54-2 0,-2-54-2 16,7 16-5-16,-7-16-1 15,10 13-1-15,-10-13-5 0,10 14-2 0,-10-14-3 0,11 9-6 16,-11-9-3-1,10 6-2-15,-10-6-6 0,0 0 3 0,17 6-8 0,-17-6-2 16,0 0-3-16,0 0 1 0,0 0 0 0,25-12 2 16,-25 12 2-16,0 0 5 0,13-7 1 15,-13 7 4-15,0 0-2 0,0 0-1 0,12-8-4 16,-12 8-1-16,0 0 1 16,0 0-5-16,0 0 1 0,0 0 7 0,0 0-3 15,0 0-2-15,0 0 4 0,27 8 1 16,-27-8 6-16,0 0 3 0,0 0 4 15,14 7 8-15,-14-7 8 0,0 0 13 16,0 0 14-16,0 0 9 0,18 0-3 0,-18 0 4 16,0 0 1-16,0 0-2 0,15-15-5 0,-15 15-8 0,9-11-6 15,-9 11-5-15,7-16-7 16,-7 16-12-16,6-14-19 0,-6 14-18 0,9-15-24 16,-9 15-36-16,0 0-53 15,6-17-69-15,-5 11-71 0,-1 6-114 0,0 0-187 0,5-13-407 16,-5 13-408-16</inkml:trace>
  <inkml:trace contextRef="#ctx0" brushRef="#br0" timeOffset="130729.17">14759 2880 2931 0,'0'0'-20'0,"0"0"11"0,0 0 5 0,0 0 11 15,0 0 36-15,0 0 33 16,29 14 8-16,-29-14-3 0,7 20 1 0,2-6-9 16,-6 1-5-16,1 2-5 0,-1 5-8 15,1-3-5-15,-2 0-3 0,0 5-6 0,-2-1-9 16,0 1-44-16,-2-1-49 0,-2 4-62 0,-3-2-57 16,0 0-68-16,-7-2-164 15,-3 1-409-15,-2-3-144 0</inkml:trace>
  <inkml:trace contextRef="#ctx0" brushRef="#br0" timeOffset="-186428.22">23939 13537 281 0,'0'0'-132'0</inkml:trace>
  <inkml:trace contextRef="#ctx0" brushRef="#br0" timeOffset="-185393.47">23939 13537 329 0,'0'0'84'16,"0"0"-9"-16,0 0-28 0,0 0-4 0,0 0-11 0,0 0-4 15,0 0-4-15,-14-18-2 16,14 18-7-16,0 0 5 0,0 0-1 0,0 0 8 15,0 0 8-15,0 0 18 0,-14-8-8 0,14 8 13 16,0 0 1-16,0 0 19 0,0 0-13 16,0 0 3-16,0 0 0 0,-8-13-1 0,8 13-3 15,0 0 0-15,0 0-5 16,0 0 8-16,0 0 20 0,0 0-3 16,0 0 7-16,0 0 4 0,0 0 2 0,0 0 1 15,-4-16 8-15,4 16-8 0,0 0-3 0,0 0-10 16,0 0 0-16,0 0-6 15,0 0-10-15,0 0-10 0,0 0 2 0,0 0-10 0,0 0 0 16,0 0-6-16,0 0-2 0,0 0-13 0,0 0 10 16,0 0-14-16,0 0 1 15,22-13-3-15,-22 13-4 0,0 0 1 0,0 0 0 16,0 0-3-16,0 0-3 0,0 0 0 16,0 0-6-16,0 0 3 0,0 0-2 0,0 0 0 15,0 0-2-15,0 0-1 16,0 0 6-16,0 0-2 0,0 0 1 0,0 0-5 15,0 0 3-15,0 0-3 0,0 0 5 0,0 0-3 0,0 0 4 16,0 0 3-16,0 0-3 16,-47 6 0-16,47-6 6 0,0 0-9 0,-11-13 12 15,11 13-3-15,0 0-6 16,-2-17 0-16,2 17-6 0,0 0 4 0,0 0-7 0,0 0-3 16,11-27 1-1,-11 27-3-15,10-9-1 0,-10 9 0 0,0 0 1 0,17-10 1 16,-17 10 1-16,14-4-6 15,-14 4 5-15,0 0-1 0,20 0 1 0,-20 0 9 16,0 0 8-16,0 0-3 0,17 18-4 0,-17-18 3 16,2 13 0-16,-2-13-7 0,0 0-2 15,0 19 6-15,0-19-2 0,0 0 2 0,0 0 0 0,-9 27-2 16,9-27-1-16,-6 11 0 16,6-11-2-16,0 0 5 0,-12 14-4 0,12-14 4 15,0 0 0-15,-18 5-2 16,18-5 1-16,0 0-4 0,0 0 1 0,-22 0-2 15,22 0 1-15,0 0 0 0,0 0 3 0,-20-13 1 0,20 13 6 16,0 0 5-16,-8-14-8 16,8 14 1-16,0 0-1 0,-2-18 2 0,2 18-2 15,0 0-1-15,0 0-6 16,0 0 0-16,14-24 0 0,-14 24 1 16,13-5-1-16,-13 5-3 0,0 0 4 0,19-6-6 15,-19 6 1-15,0 0-1 0,20-1 0 0,-20 1 3 16,0 0-1-16,0 0-4 15,18 9 4-15,-18-9-2 0,0 0 0 0,11 7 4 0,-11-7-5 16,0 0 7-16,0 0-4 0,0 0 4 0,0 0-2 16,0 0 0-16,0 0 3 15,0 0 3-15,0 0-6 0,0 0 5 0,-23 25-1 0,23-25 4 16,0 0 15-16,0 0 5 16,0 0 3-16,0 0-2 0,0 0 2 0,0 0 3 15,0 0-1-15,0 0-2 16,0 0-4-16,0 0-10 0,-24-30-4 0,24 30-2 15,0 0-3-15,0 0-1 0,0 0-1 0,0 0-1 0,0 0-3 16,0 0 2-16,34-15-3 16,-34 15 3-16,0 0-2 0,0 0 0 0,0 0-1 15,0 0 1-15,22 20-1 16,-22-20-1-16,0 0 2 0,2 16-3 16,-2-16 4-16,0 0 1 0,0 0-4 0,0 0 4 15,0 0 3-15,0 0-3 0,-13 24-1 0,13-24 0 16,0 0 2-16,0 0-3 15,-17 6 4-15,17-6-1 0,0 0-1 0,0 0-1 0,0 0-2 16,0 0 2-16,0 0 1 0,0 0-4 0,0 0-1 16,-30-17-4-16,30 17-1 15,0 0-17-15,0 0-16 0,0 0-25 0,0 0-32 0,0 0-38 16,0 0-58-16,0 0-45 16,0 0-73-16,8-23-203 0,-8 23-440 0,0 0-374 15</inkml:trace>
  <inkml:trace contextRef="#ctx0" brushRef="#br0" timeOffset="-177818.4">23913 13447 664 0,'0'0'183'15,"10"-7"-71"-15,-10 7-49 0,0 0-15 0,12-7-25 16,-12 7-2-16,0 0 0 0,11-3 7 16,-11 3-1-16,0 0-3 0,0 0-1 15,0 0 6-15,0 0-1 0,0 0 14 16,0 0 0-16,0 0 8 0,0 0 3 0,27 10 3 16,-27-10 12-16,0 0 4 0,0 0 6 15,0 0-6-15,5 15-7 0,-5-15 7 0,0 0-5 16,0 0 5-16,0 0 3 0,0 0 1 15,0 0-2-15,0 0-2 0,-19 27-5 16,19-27-7-16,0 0-1 0,-16 3 4 0,16-3-7 0,0 0 1 16,0 0-5-16,0 0-5 15,-24 0-6-15,24 0 2 0,0 0-9 0,0 0 7 16,0 0-4-16,0 0-4 16,-18-16 3-16,18 16-1 0,0 0 9 0,0 0-1 0,-4-14-4 15,4 14-8-15,0 0-2 16,0 0-4-16,0 0-2 0,0 0-2 0,0 0-3 15,0 0-4-15,20-25-4 0,-20 25-4 0,0 0 2 0,0 0-1 16,0 0 2 0,18 0-2-16,-18 0 7 0,0 0-6 0,0 0 0 0,0 0-1 15,0 0-5-15,0 0 6 16,13 23 0-16,-13-23-1 0,0 0 3 0,0 0 7 0,0 0 1 16,0 0 4-16,-21 24 0 15,21-24 5-15,-14 6-2 0,14-6-3 0,0 0 5 16,-18 6-5-16,18-6 0 0,0 0-3 0,-21-2 0 15,21 2-4-15,0 0 0 0,0 0-5 16,-24-12 1-16,24 12-2 0,-10-11 5 0,10 11-3 16,-8-11-5-16,8 11 0 15,0 0 4-15,-9-16-2 0,9 16-3 0,0 0-4 16,0 0-1-16,0 0-1 0,0 0-4 16,0 0 2-16,0 0 2 0,0 0-1 0,0 0 0 15,0 0-1-15,0 0 0 16,0 0 4-16,0 0 11 0,0 0-6 0,0 0 0 15,0 0 1-15,0 0 3 0,0 0-7 0,0 0-10 0,0 0-33 16,0 0-31-16,0 0-64 16,0 0-66-16,0 0-141 0,0 0-614 0,0 0-389 15</inkml:trace>
  <inkml:trace contextRef="#ctx0" brushRef="#br0" timeOffset="-172288.57">23471 11558 2820 0,'0'0'-118'15,"0"0"22"-15,0 0 17 0,0 0 30 0,0 0 14 16,0 0 18-16,0 0 25 0,0 0 8 0,0 0 13 16,0 0 1-16,0 0 6 15,0 0 12-15,0 0 8 0,0 0 6 0,0 0 5 0,0 0 0 16,0 0-8-16,0 0-1 16,0 0-6-16,0 0 13 0,0 0 18 0,0 0 11 15,0 0 3-15,0 0-7 16,0 0-7-16,0 0-8 0,9 39-5 0,-7-19-9 0,1 4 1 15,-1 4-2-15,0 11 11 0,2-1-8 0,0 3-10 16,-2 4-4-16,0-2-4 16,0 3-21-16,0 0-30 0,-2 1-48 0,-2 4-89 15,0 1-81-15,-4 2-206 0,-4-5-155 16,-6-1-250-16,0-1-169 0</inkml:trace>
  <inkml:trace contextRef="#ctx0" brushRef="#br0" timeOffset="-171218.59">22287 11607 2376 0,'2'28'-109'16,"2"-10"25"-16,-2 2 21 0,0 4 42 16,0 6 7-16,2-2 14 0,-2 1 11 0,2 4 27 15,-2-4 20-15,1 4-10 16,-1-2 2-16,2-1-10 0,-4 2-5 0,2-3-4 16,-2 2 2-16,0-3-7 0,0-1-5 15,0 1-6-15,2 1-1 0,-2-2-13 0,0 1-14 16,-2-1-31-16,4 1-17 0,-2 0-29 0,-2 2-27 15,0-3-95-15,0 1-413 16,0-4 159-16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2:08:08.42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3511 10275 642 0,'0'0'323'16,"0"0"-91"-16,0 0-63 16,0 0-36-16,-6-14-10 0,6 14 21 0,0 0-9 15,0 0-3-15,0 0 7 16,0 0 0-16,0 0 3 0,0 0 1 0,0 0 3 16,0 0-2-16,0 0-6 0,0 0-11 15,0 0-7-15,0 0-19 0,0 0-7 0,0 0 12 16,0 0-7-16,0 0-8 15,0 0-12-15,0 0-6 0,0 0-6 0,28 46-6 16,-22-32-6-16,-2 4-6 0,4-4-3 0,-1 1-3 0,-1 4 0 16,1-2-2-16,-3 2 5 15,4 3 0-15,-1-2 0 0,-1 1-5 0,0 3-1 16,-2-4-7-16,3-3 1 16,-3 3-13-16,1-4 5 0,-1 0-9 0,2-1 5 0,-4 0-3 15,2-2 0-15,-4-13-3 16,6 23-7-16,-6-23 4 0,7 20 2 0,-7-20-3 15,5 16-1-15,-5-16-3 0,4 16-1 0,-4-16-1 16,4 13-8-16,-4-13-21 16,0 0-16-16,4 14-31 0,-4-14-35 15,0 0-39-15,0 0-47 0,0 0-40 0,4 11-50 16,-4-11-87-16,0 0-126 0,0 0-385 0,0 0-242 16</inkml:trace>
  <inkml:trace contextRef="#ctx0" brushRef="#br0" timeOffset="459.81">3533 10214 2487 0,'0'0'-108'0,"4"-19"34"0,-4 19 26 16,0 0 17-16,0 0 17 16,0 0 11-16,0 0 31 0,0 0 8 0,0 0 6 15,0 0-7-15,2-17 3 16,-2 17-4-16,0 0-9 0,0 0 6 0,0 0 5 0,0 0 4 16,0 0 8-16,0 0 1 15,0 0-2-15,10-16-3 0,-10 16-2 0,0 0 1 16,13-11-4-16,-13 11 0 15,13-8-3-15,-13 8-5 0,12-7-1 0,-12 7-5 0,0 0-5 16,21-8 5-16,-21 8-4 0,16-3-2 0,-16 3 1 16,0 0 1-16,22-4 5 15,-22 4 0-15,0 0 4 0,20-2 6 0,-20 2 6 0,0 0 15 16,17 6 7-16,-17-6-1 16,0 0-6-16,0 0-7 0,19 7-5 0,-19-7-5 15,0 0-8-15,13 8 0 0,-13-8-4 16,0 0-8-16,12 6-15 0,-12-6-4 15,0 0-25-15,0 0-19 0,14 5-31 0,-14-5-33 0,0 0-45 16,0 0-66 0,0 0-139-16,18 4-509 0,-18-4-222 0</inkml:trace>
  <inkml:trace contextRef="#ctx0" brushRef="#br0" timeOffset="1029.68">3735 9964 2673 0,'0'0'22'15,"0"0"1"-15,0 0-11 16,10-13 4-16,-10 13 18 0,0 0-1 0,0 0 20 15,0 0 9-15,0 0 2 0,0 0 9 0,0 0 6 16,0 0 3-16,12 34 5 0,-12-34 0 16,4 16-3-16,-4-16-7 0,4 17-8 0,-4-17-8 15,2 17-3-15,-2-17-8 16,7 17-10-16,-7-17-26 0,4 17-36 0,-4-17-34 16,4 17-51-16,-4-17-54 0,7 20-55 15,-7-20-90-15,8 15-600 0,-4-7-295 0</inkml:trace>
  <inkml:trace contextRef="#ctx0" brushRef="#br0" timeOffset="1594.96">3935 10583 2612 0,'0'0'-88'16,"0"0"22"-16,8-11 1 15,-8 11 5-15,0 0 9 0,0 0-3 0,0 0 13 0,0 0 16 16,0 0 2-16,0 0 20 16,0 0 7-16,0 0 18 0,0 0 16 15,0 0 2-15,-32 31 8 0,32-31 5 16,0 0-9-16,-12 17 5 0,12-17 1 0,-7 11-5 0,7-11 4 15,0 0-7-15,-6 18-4 0,6-18 3 0,0 0-10 16,0 0-6-16,6 22 10 16,-6-22-13-16,9 12-1 0,-9-12 4 0,14 11-8 15,-14-11-3-15,14 11 6 16,-6-5 0-16,-8-6-3 0,14 12 19 0,-14-12-8 0,14 10 14 16,-14-10 13-16,8 13 11 15,-8-13 17-15,6 12 8 0,-6-12 8 0,0 0-7 16,0 18-4-16,0-18-8 15,0 0-13-15,0 0-7 0,-14 19-35 0,14-19-57 0,-14 6-65 16,14-6-81-16,0 0-76 0,0 0-191 0,-25-2-425 16,25 2-234-16</inkml:trace>
  <inkml:trace contextRef="#ctx0" brushRef="#br0" timeOffset="3279.89">22709 4746 2544 0,'0'0'-83'0,"0"0"27"15,0 0 9-15,0 0 13 0,0 0 9 0,0 0 41 16,0 0 13-16,0 0 33 0,43-10 10 16,-43 10 7-16,26-2-3 0,-10 1-1 0,-16 1 2 15,36-2 10-15,-15-1-7 16,1 3-12-16,2-1-1 0,6 1-7 0,0-2-5 16,5 2-8-16,0 0-5 0,3-2-4 15,8 2-6-15,1 0-5 0,4 0-3 0,0 0-4 16,0 0-1-16,2-2-2 0,-1 2-6 15,1 0 2-15,-1 0-1 0,0 0-4 16,1 0 2-16,0 0 0 0,0 0-1 0,-5 0 0 0,4 0-5 16,-4-2 3-16,3 2-4 15,-4-2-1-15,-1 0-1 0,-1 1 6 0,-1-2 3 16,2 1 7-16,-1-1 0 16,-1 0 4-16,3 0 1 0,-3 1-4 0,3-1 2 0,-1-1-3 15,-3-1 2-15,1 1-4 16,1 1-3-16,-5 1 1 0,0-2-1 0,1 0 0 0,-7 2 4 15,0-1 8-15,-1-1 6 0,-1 1 8 0,0 2-2 16,-5-2 3-16,3 0-2 16,-2 1 0-16,-3 0 0 0,-4 1-5 0,0-3 0 15,1 4-6-15,-4-2-1 16,-18 2-8-16,28-4-23 0,-28 4-40 16,25 0-53-16,-25 0-68 0,21-2-56 0,-21 2-89 15,7 0-174-15,-7 0-394 0,0 0-248 0</inkml:trace>
  <inkml:trace contextRef="#ctx0" brushRef="#br0" timeOffset="3579.79">24583 4772 2618 0,'-11'4'-74'0,"11"-4"2"16,-19 4 2-16,19-4 12 0,0 0-1 0,-18 3 8 0,18-3 8 15,0 0 24 1,0 0 11-16,-16 6 16 0,16-6 11 0,0 0 19 0,0 0 7 15,0 0 3-15,0 0 4 0,-14 8-4 0,14-8 5 16,0 0-8-16,0 0-6 0,0 0 1 16,0 0-3-16,0 0-3 0,0 0-6 0,46 8 3 15,-46-8 2-15,32 0 5 16,-13 0 5-16,0 0 8 0,-19 0-4 0,39-3-6 16,-25 3-2-16,-14 0-3 0,27-1-6 15,-27 1-12-15,22 1-13 0,-22-1-22 0,0 0-11 16,18 0 0-16,-18 0-2 15,0 0-6-15,0 0 0 0,0 0-33 0,0 0-33 16,0 0-41-16,-30 25-52 0,30-25-147 0,-29 10-316 0,13-6 110 16</inkml:trace>
  <inkml:trace contextRef="#ctx0" brushRef="#br0" timeOffset="47239.44">1368 3691 723 0,'0'0'265'0,"0"0"-76"0,0 0-88 15,0 0-1-15,0 0-24 16,0 0-15-16,0 0-1 0,0 0 7 16,-6-16-7-16,6 16 1 0,0 0 4 15,0 0 3-15,0 0 13 0,0 0-9 0,0 0-9 0,0 0-6 16,0 0-6-16,0 0-1 16,0 0-15-16,4-25-10 0,-4 25-2 0,0 0-14 15,10-16-10-15,-10 16 8 16,8-11-14-16,-8 11 2 0,9-13-10 0,-9 13 7 15,14-15-1-15,-3 7-2 0,-11 8 6 0,19-17 2 16,-9 10 2-16,3-1 1 0,-13 8 0 16,23-16-13-16,-7 11 9 0,-5-1-4 0,5 1 0 0,-16 5 7 15,27-6-2-15,-12 4-5 16,-15 2 16-16,28 0-19 0,-28 0 9 0,29 3-2 16,-14 2 1-16,-1 0 3 0,1 1-10 15,-1-1 10-15,-14-5 13 0,20 18-10 0,-9-10 6 16,-2 1 3-16,-4 2 4 0,-5-11 2 0,11 20 18 15,-6-10-15-15,-5-10 5 16,2 19 6-16,-2-19 3 0,-7 22-3 0,7-22 2 16,-14 22 10-16,3-12 6 15,0 1-1-15,-3-1 5 0,-1 2 0 0,-5-5-3 0,4 1-1 16,-3-2 0-16,-4 2 2 16,2-5 3-16,2 1 1 0,-2-1 5 0,1 0-2 15,0-3 0-15,20 0-2 16,-35-4 4-16,18 2-1 0,17 2 1 0,-29-10-11 0,15 5-2 15,4-3-5-15,10 8-6 0,-16-17-1 0,8 7-4 16,8 10-10-16,-9-19-14 16,9 19-32-16,-2-21-28 0,2 21-51 0,0 0-47 0,2-26-56 15,-2 26-96-15,3-16-594 16,-3 6-276-16</inkml:trace>
  <inkml:trace contextRef="#ctx0" brushRef="#br0" timeOffset="48019.54">762 3662 2597 0,'-20'1'-116'0,"20"-1"17"0,0 0 16 15,-21 0 21-15,21 0 17 16,0 0 15-16,0 0 29 0,-19 3 21 0,19-3 5 16,0 0 20-16,0 0 9 15,0 0 11-15,0 0 0 0,0 0-6 0,0 0-9 0,0 0-3 16,0 0-1-16,0 0-7 0,0 0-8 15,0 0-2-15,0 0-3 0,62-18 2 16,-42 16-5-16,0-2-4 0,3 3-2 16,2-3 0-16,2 1-5 0,4 0-4 15,-4 1 12-15,2 0-17 0,-2 0-1 0,2 0 3 0,-4 0-9 16,-2 2-22-16,-1-1-12 16,3-2-17-16,-7 3-14 0,5 0-1 15,-8-2-1-15,-15 2-9 0,33 0 9 16,-20-1 0-16,-13 1 5 0,21 0 2 0,-21 0 0 15,21-2-7-15,-21 2-10 0,18-4 4 0,-18 4 8 0,0 0 4 16,18-6 9-16,-18 6 13 16,0 0 10-16,10-11 8 0,-10 11 12 0,0 0 3 0,0 0 18 15,0-19 17-15,0 19 0 16,0 0 6-16,0 0 17 0,-6-23-4 0,6 23 5 16,0 0 14-16,-11-13 5 15,11 13 7-15,0 0 2 0,-16-13-6 16,16 13 0-16,0 0 8 0,-15-8-3 0,15 8 2 15,0 0-6-15,-19-6-1 0,19 6 0 0,0 0-1 16,-15-4 2-16,15 4 1 0,0 0-2 0,0 0 6 16,-19-2-4-16,19 2-1 15,0 0 4-15,0 0-4 0,0 0-3 0,0 0-3 0,0 0-7 16,0 0-2-16,0 0-2 16,0 0-5-16,0 0-6 0,0 0-6 0,0 0 0 15,30 40-7-15,-18-32-2 16,1-2-3-16,-3 3-3 0,6-3-3 0,-4 1-4 0,-1 3-5 15,2-2-2-15,-3 1 0 0,-1 0 1 0,-9-9-3 16,11 24-18-16,-9-13 2 16,0 2 0-16,-2-13 3 0,-2 28 5 0,2-28-4 15,-5 30-9-15,1-17-9 0,0 0-24 16,4-13-39-16,-7 23-46 0,5-11-54 0,2-12-48 16,-5 15-113-16,3-7-546 15,2-8-275-15</inkml:trace>
  <inkml:trace contextRef="#ctx0" brushRef="#br0" timeOffset="48529.61">1540 3770 2649 0,'0'0'-84'0,"0"0"21"0,0 0 30 0,0 0 4 16,0 0 15-16,0 0 22 15,-5-17-10-15,5 17 13 0,0 0 16 0,0 0 12 16,0 0 24-16,0 0 0 0,0 0-3 0,0 0-2 0,0 0-4 15,0 0-5-15,0 62 1 16,2-44-4-16,-2 1-1 0,3 2-4 0,0 2-6 16,-3 2-4-16,3 1-3 15,-1 3 1-15,0 0-7 0,1 3-1 0,0 0-2 0,-1 4 1 16,2 1 1-16,-2-1-3 16,2 2-3-16,-2-2 1 0,0-2-4 0,-1 4-4 15,-1-5 7-15,2-1-4 16,-2 0 1-16,0 0-4 0,0 0-1 0,-2-2 2 0,2 1 0 15,0-1-1-15,-1 0-2 0,-1-3-2 0,0 1 5 16,0-1-6-16,0 0-1 16,2 0 4-16,0-5-4 0,-2-1 5 0,2 0-3 0,0-2-5 15,0 1-2-15,0-4-9 16,0-16-8-16,0 27-17 0,0-27-24 0,0 21-33 16,0-21-33-16,2 19-41 15,-2-19-75-15,0 0-164 0,-2 12-308 0,2-12 26 0</inkml:trace>
  <inkml:trace contextRef="#ctx0" brushRef="#br0" timeOffset="49149.1">1467 3839 1977 0,'0'0'-98'0,"0"0"24"0,0 0 20 0,0 0 21 16,0 0 4-16,0 0 10 0,0 0 3 0,0 0 4 0,0 0 2 15,0 0 3-15,0 0 2 16,-38 28 14-16,38-28 4 0,-9 15 9 0,3-5 27 16,6-10-11-16,-16 22 26 15,9-12 1-15,2 0 0 0,5-10 2 0,-12 19 1 0,6-9-6 16,6-10-4-16,-8 16-8 16,8-16 1-16,-8 14-5 0,8-14-2 0,-6 12 11 15,6-12-14-15,0 0-4 16,0 0 4-16,-7 16-4 0,7-16 7 0,0 0-19 0,0 0-1 15,0 0-2-15,0 0 0 0,0 0-10 0,0 0-4 16,0 0 7-16,37-30-5 16,-29 18 2-16,-1-1 11 0,2-2-9 0,0 2 14 15,0-2 0-15,-1-3-1 0,0 2 3 16,1 2-7-16,-1 1 3 0,1-3 5 0,-2 3-3 16,-2 1 1-16,-5 12 7 15,13-19 0-15,-13 19 2 0,8-15 0 0,-8 15-4 0,8-11 0 16,-8 11 8-1,0 0 4-15,9-10 7 0,-9 10-5 0,0 0 4 0,0 0-1 16,0 0-3-16,0 0-1 0,25 27-3 0,-17-19-3 16,-8-8-5-16,10 20-5 0,-1-8 0 15,-1 1-6-15,-1-2-15 0,3 1-15 0,-3 0-30 16,1-1-37-16,0 0-54 16,3 1-61-16,-5-3-61 0,1-1-138 0,-1-1-484 15,-6-7-227-15</inkml:trace>
  <inkml:trace contextRef="#ctx0" brushRef="#br0" timeOffset="49621.6">1671 3637 2577 0,'0'0'-66'0,"-8"-17"30"15,8 17 17-15,0 0 18 0,0 0 27 16,0 0 8-16,0 0 20 0,0 0 7 0,0 0 5 15,0 0-4-15,0 0-3 0,0 0-2 0,0 0-12 16,0 0 1-16,26-8-4 16,-26 8-8-16,25-2-4 0,-7 0-1 0,5-1-3 0,4 0-4 15,3-1 1-15,1 3-4 16,9-5-3-16,5 0 4 0,1 3 2 16,5-4 2-16,5 0-4 0,-5 2-5 15,5-1 2-15,-3-2-1 0,3 0 0 0,-6 3 3 0,-5-1 0 16,-1 0-1-16,-2 0-3 15,-1 1 1-15,-3 1-3 0,-7 0 2 0,-3 2-6 16,-3-2 4-16,-4 3-3 0,0-1-9 0,-3-2-5 16,-2 3-17-16,-16 1-35 0,24-3-34 15,-24 3-38-15,17-3-49 0,-17 3-58 0,0 0-103 16,14-3-425-16,-14 3-51 16</inkml:trace>
  <inkml:trace contextRef="#ctx0" brushRef="#br0" timeOffset="49969.65">2705 3284 2298 0,'0'0'-10'0,"0"0"24"0,2-19 26 16,-2 19 6-16,0 0 7 0,4-13-1 0,-4 13 5 0,0 0-8 15,0 0 12-15,0 0 2 16,0 0 2-16,0 0 2 16,0 0-6-16,0 0 5 0,0 0 7 0,0 0 2 15,8 59 4-15,-6-40-9 0,0 2-4 0,3 2-5 16,-2 4-5-16,-1-1-6 0,0 3-1 16,0-3-9-16,0 3-2 0,0 3-23 0,2-1-1 15,-4 1-1-15,4-1-3 16,0-1-2-16,1-1 4 0,-3-1-3 0,2 1-4 15,-2-4-10-15,2-5-11 0,-2-1-15 0,1 1-31 16,1-4-27-16,-2 0-34 0,0-1-31 16,-2-15-37-16,5 19-85 0,-1-13-575 0,-4-6-198 15</inkml:trace>
  <inkml:trace contextRef="#ctx0" brushRef="#br0" timeOffset="50829.53">2772 3332 2490 0,'0'0'-113'0,"-4"-21"10"0,4 21 13 0,-4-19 21 16,4 19 20-16,-2-19 25 16,2 19 23-16,0 0 9 0,0-24-2 0,0 24-3 15,0 0 13-15,6-19 14 0,-6 19 17 16,13-10 11-16,-13 10 23 0,19-10-30 0,-9 6 5 15,-10 4-10-15,30-8-5 0,-13 5-4 0,4-1-4 16,0 0-4-16,5-1-18 0,4 1 1 16,3-2-3-16,7 2 2 0,5-2-5 0,7 1-2 15,8 1 0-15,1 0-4 16,3 1-10-16,21-4-6 0,-11 3-8 0,-8 1-9 16,21-2-6-16,-14 1-20 0,16 0-12 15,-2-1-13-15,-13 2-15 0,-8-1 3 16,-1 0-1-16,-1 0 10 0,-1 1 3 0,-4-1 12 0,-1 0 23 15,-11 1 21-15,-3 2 25 16,-1-1 24-16,-10 0 22 0,-1 2 3 16,-6-2 13-16,-4 2 4 0,0 0-18 0,-3-1 7 15,-19 1-13-15,32 3 3 0,-20-1-5 16,-12-2 7-16,20 10-13 0,-12-3 9 16,0 4-10-16,-2-1 0 0,3 4 0 0,-5 1 0 15,3 2 1-15,-3 0 1 0,2 6-2 16,-1 0 5-16,1 4 2 0,-2-2-1 0,2 1 7 15,-2 3 0-15,3-2-10 0,0-1 5 0,-1 2 0 16,0 7 4-16,2-3-5 16,-1 2 1-16,1 3-8 0,1-3 5 0,-1 0-9 0,-1 0 5 15,1 1-3-15,-2-3-7 16,0-3 0-16,1 0 3 0,-2-1 2 0,-3-1 3 16,2-1-1-16,-2-1-2 15,0 1 2-15,0-6-4 0,-2-1-2 0,0 0 5 0,-4 0 4 16,2-2 2-1,-2 0 3-15,-5-1 0 0,2-1 6 0,-3 0 0 0,-1-2 3 16,-1-1 4-16,-1-1-9 0,-6 3-9 0,-3-4 1 16,0 1-5-16,-4-2-6 0,-5 1 0 15,-5-2 1-15,-3-1-6 0,-1 0 0 0,-6-1-4 16,-5 2 1-16,-2-3-1 16,-5 1-5-16,1-2 1 0,-1 0 2 0,-4 1-4 15,-2-1-1-15,0 1-3 0,-3-2 1 16,1 1-1-16,1 0 3 0,-1 0-2 0,1-3-1 15,4 1-1-15,-3 0 3 0,5 0-4 0,-1 2 4 16,9-4-4-16,0 3-3 16,5-3 3-16,-3 0-1 0,5 0 2 0,-1 0 2 0,3 0-5 15,6 0-1-15,0 0 4 16,3-3-5-16,-1 3 1 0,4-3 0 0,0 2 2 16,3-1-3-16,3 0 2 15,1 0 0-15,2 2 1 0,2-1-1 0,19 1-1 0,-34-4 1 16,21 2-12-16,13 2-17 0,-25-5-24 0,25 5-41 15,-19-4-46-15,19 4-60 16,-18-9-90-16,14 5-640 0,4 4-344 16</inkml:trace>
  <inkml:trace contextRef="#ctx0" brushRef="#br0" timeOffset="51489.27">3634 3385 2696 0,'0'0'-146'16,"6"-10"19"-16,-6 10 15 0,0 0 9 0,4-15 7 15,-4 15 10-15,0 0 8 16,0 0 7-16,0 0 14 0,-29-17 18 0,29 17 18 0,-21-2 19 15,21 2 26-15,-28 2 9 0,11 4 26 0,-1-2 18 16,0 2 18-16,-3 3-1 16,0 2 9-16,2 3-1 0,-1-1 3 0,2 4-1 15,3 1-3-15,-2 1 13 0,4 2-8 16,1 1-12-16,1 2-6 0,4-4-9 0,1 3-6 16,2 2-9-16,4-5-7 15,2 2-8-15,4 1-6 0,3-2-9 0,2 0-10 16,3-5-15-16,6 4-23 0,-1-5 1 0,3-2-13 0,2-1-10 15,2-3-9-15,1-1-19 16,-1-2-15-16,-1-1-5 0,-2-3-13 16,-2-2 4-16,-1 0 6 0,-20 0-6 15,36-6 27-15,-24 2 4 0,-12 4 13 0,17-11 6 0,-17 11 13 16,6-15 4-16,-6 15 10 16,0 0 6-16,-4-21 18 0,4 21 21 0,0 0 19 15,-17-19 25-15,17 19 11 16,-12-11 8-16,12 11 4 0,-14-10 1 0,14 10-4 0,0 0-4 15,-10-12-8-15,10 12-9 0,0 0-8 0,0 0-11 16,0 0-17-16,0 0-20 16,28-21-28-16,-16 18-27 0,5-1-67 0,1 0-51 15,2 0-72-15,0 1-122 16,-2-4-450-16,2 2-113 0</inkml:trace>
  <inkml:trace contextRef="#ctx0" brushRef="#br0" timeOffset="51724.16">3969 3488 2425 0,'0'0'-35'16,"0"0"4"-16,0 0 13 0,0 0 13 16,0 0 10-16,0 0 19 0,0 0 20 0,0 0 17 0,0 0 2 15,-32 30 3-15,32-30-1 16,-8 23 7-16,3-7-2 0,1-1 2 0,4-15-9 15,-3 33-5-15,3-15-6 0,0 1-10 0,5-1-24 0,-1 0-33 16,1 0-54-16,3-1-59 16,0-2-60-16,0-1-118 0,4-1-444 0,-2-2-27 15</inkml:trace>
  <inkml:trace contextRef="#ctx0" brushRef="#br0" timeOffset="52029.74">4145 3617 2318 0,'0'0'-7'16,"0"-22"-2"-16,0 22 0 0,-5-17 9 0,5 17 26 16,-5-15 37-16,5 15 28 15,-10-12 17-15,10 12 12 0,0 0 1 0,-17-12 1 0,17 12-1 16,0 0 4-16,0 0-5 16,0 0-7-16,0 0-11 0,0 0-10 0,0 0-6 0,0 0-14 15,0 0-16-15,-19 24-9 16,19-24-10-16,0 0-2 0,0 0-5 0,30 30-3 15,-20-21-21-15,4 1-1 0,-2 1 0 0,2-1-5 16,2 3 2-16,-4-3-3 0,-1 3 2 16,1-1-1-16,-1-1-2 0,-2 0 2 0,-3 1 4 15,-6-12 4-15,10 19 0 16,-8-10 3-16,-2-9-2 0,0 0-4 0,-6 29-26 16,6-29-46-16,-10 15-58 0,10-15-58 15,-9 15-65-15,9-15-141 0,-13 6-529 16,13-6-321-16</inkml:trace>
  <inkml:trace contextRef="#ctx0" brushRef="#br0" timeOffset="52249.61">4316 3572 2853 0,'15'-13'9'0,"-15"13"0"16,10-10-2-16,-10 10-1 0,0 0 21 0,14-8 24 0,-14 8 20 15,0 0 14-15,0 0-1 16,0 0 1-16,24 14-2 0,-24-14-3 15,8 19-5-15,-3-8-6 0,-1 5 0 0,-2-2-11 0,2 4-7 16,1 1-4-16,-3 0-18 0,0 2-23 16,0-2-30-16,-4 2-42 0,4 0-43 0,0 0-43 15,-2-2-48-15,0-2-59 16,0 0-140-16,0-3-416 0,0-3-137 0</inkml:trace>
  <inkml:trace contextRef="#ctx0" brushRef="#br0" timeOffset="52669.73">5012 3515 2547 0,'0'0'46'0,"-19"-6"1"16,19 6 1-16,0 0 6 0,0 0 10 0,0 0 16 16,0 0 13-16,0 0 6 0,0 0-4 15,0 0 1-15,0 0-6 0,0 0-2 16,0 0 1-16,0 0-3 0,0 0-13 15,0 0-2-15,0 0-12 0,0 0-6 0,57-7-10 16,-31 7-7-16,1-4-8 0,5 2-4 0,8-2-4 0,0 0-1 16,5 0 2-16,-3 1 2 15,3-1-4-15,-1 0-3 0,-2 0 0 0,-3 0-4 16,-5 1-2-16,-5 1 1 16,-1-1-12-16,-6 2-17 0,0-2-25 0,-3 2-39 0,-4-2-53 15,-15 3-62-15,21-1-79 16,-21 1-180-16,8 0-446 0,-8 0-286 0</inkml:trace>
  <inkml:trace contextRef="#ctx0" brushRef="#br0" timeOffset="53189.45">5456 3485 2633 0,'0'0'-131'0,"0"0"17"0,0 0 24 0,0 0 26 0,0 0 28 16,0 0 32-16,0 0 39 15,0 0 24-15,-18 3 7 0,18-3 18 0,0 0-1 16,-3 17 7-16,3-17-3 0,0 19-5 0,0-19-3 16,0 23 1-16,0-23-5 0,3 31-3 15,-1-12-29-15,0 1-6 0,2 5-1 0,0-1-10 16,0 2 0-16,3 3 2 16,0 0-4-16,1 3 0 0,0 1 3 15,-2 2-4-15,3 2 0 0,2-1-3 0,-1 0-4 16,1 2 1-16,-3-1 1 0,3 2 1 0,-3 2 7 15,5 2-5-15,-3 1 5 0,1-6-4 0,-4 2-3 16,-1-4-2-16,0 2 0 16,0-2 1-16,1 2-2 0,1-1-2 0,-1-3-1 0,1 1-3 15,-1-2 0-15,-1 2 3 16,2-3-3-16,-2-4 0 0,4 6 1 0,-4-6-2 16,-2 0 3-16,2-1 1 15,0-3-1-15,0-1 0 0,1 1-3 0,-3-6-1 16,1 0 0-16,-1-3-2 0,0 0-2 15,-2-2-3-15,-2-13-7 0,4 22-2 0,-4-22-5 16,5 19 0-16,-5-19-3 0,4 14-2 0,-4-14 7 16,0 0 0-16,2 18 2 0,-2-18-8 15,0 0-3-15,0 0 2 0,0 0-2 0,-6 19 6 16,6-19 0-16,0 0-6 16,0 0 10-16,-17 5-16 0,17-5-19 0,0 0-27 15,-20 0-23-15,20 0-10 0,0 0-13 16,0 0 2-16,-26 0 3 0,26 0 0 0,0 0-4 15,-26 0-23-15,26 0-40 0,-17-4-88 0,17 4-399 16,-19-1 98-16</inkml:trace>
  <inkml:trace contextRef="#ctx0" brushRef="#br0" timeOffset="53579.32">5543 4961 1999 0,'15'-6'77'0,"-15"6"42"15,0 0 4-15,0 0-1 0,15-5-11 0,-15 5 2 16,0 0 0-16,0 0 4 0,0 0-2 16,0 0-6-16,0 0-8 0,0 0 0 0,0 0 5 15,0 0 8-15,-67 16 0 16,45-12 4-16,-4 0-10 0,-1 2-6 0,-7 2-14 16,-2-1-8-16,-2 0-10 0,1 0-12 15,-2-4-6-15,1 3-18 0,-2 0-14 16,0-2-15-16,1-1-19 0,7-1-20 0,1 2-24 0,-1-3-43 15,4 2-49-15,8-1-59 16,-2-4-127-16,3 4-189 0,0-4-376 0,19 2-282 0</inkml:trace>
  <inkml:trace contextRef="#ctx0" brushRef="#br0" timeOffset="53967.26">3168 4989 2736 0,'0'0'-35'0,"0"0"5"16,0 0 8-16,0 0 3 0,26-19-2 15,-14 13 24-15,-12 6 3 0,30-7 9 0,-13 1 7 16,2 2-3-16,6-1 2 0,3 1 2 16,2-1-1-16,6-3 3 0,1 2-7 0,4-2-1 15,5 3-7-15,5-2-7 16,5-1-16-16,0 2-9 0,-1-2-8 0,3 2-8 15,-1 1-14-15,0-4-15 0,-2 4-13 0,2 2-19 0,-2-1-28 16,-10-2-52-16,-1 4-107 16,-2-2-295-16,-5 2 220 0</inkml:trace>
  <inkml:trace contextRef="#ctx0" brushRef="#br0" timeOffset="54899.7">4542 4837 1620 0,'0'0'-18'16,"0"0"3"-16,0 0-2 0,15 6-1 0,-15-6 6 0,0 0 2 0,0 0 15 15,0 0 30-15,12 9 20 16,-12-9 47-16,0 0 20 0,12 14 20 0,-12-14 18 16,10 15 4-16,-10-15-6 15,10 21-11-15,-3-9-15 0,1 2-9 0,-2 0-12 0,3 7-11 16,0-1-8-16,-1 2-5 16,0 2-11-16,0 3-2 0,4 3-10 0,-2 3-3 15,-2 1-7-15,3 1-4 16,-2-2-3-16,1 6-6 0,-1-3-4 0,1 0-1 0,-2 1-8 15,0-1 1-15,0 0-3 0,0 0-5 0,-2 1 0 16,3-4 0-16,-5-2-6 16,0-2-8-16,3 1 0 0,-3-1-2 15,0 0-5-15,-2-1 2 0,2-4 0 0,-1 3-2 16,-1-4 3-16,0 0-2 0,-2-4 0 0,2-2 2 16,-2 2 1-16,0-19-3 15,2 27 0-15,-2-27-1 0,-2 23 0 0,2-23 0 16,-2 19 5-16,2-19 2 0,-4 17 1 0,4-17 7 0,-11 13 4 15,11-13-2-15,-15 12 6 16,4-6-3-16,11-6-2 0,-29 9 2 16,10-8-5-16,-2 3 0 0,-5 1-4 15,-4-2 3-15,-1-1-6 0,-9 2-1 0,-2 1 0 0,-1-2 4 16,1 1 1-16,-3-1 8 16,1-1 7-16,-3 2 2 0,-1 0 0 0,-1 0-1 15,0 0-2-15,2-1-3 16,-8 1-1-16,1 3 0 0,-3-3-2 0,1 0 1 0,7-2-3 15,-1 3-1-15,-3-2 0 0,4 1-5 0,1-2 2 16,3 2-4-16,-1-3 4 16,4 3-6-16,-1-2-2 0,3 0 2 0,4 2-1 0,2-2-2 15,2-2 2-15,3 1 0 16,-1-1-3-16,0 2 0 0,3 0 0 16,3-2-1-16,1 3-1 0,2-3 1 0,2 0 0 15,19 0 1-15,-32 1-4 0,32-1 2 16,-28 0-2-16,28 0 2 0,-21-1-2 15,21 1-3-15,-18 0-2 0,18 0-4 16,0 0-2-16,-20-8-1 0,20 8 3 0,-10-8-1 16,10 8 0-16,-8-13 1 0,8 13 2 15,-5-18-5-15,5 18 1 0,-2-26-1 0,0 10-3 0,2-2-3 16,0-7-2-16,0-2-3 16,0-3 1-16,0-4 2 0,2-7 0 0,0 1 2 15,0-1 2-15,-2 0 2 0,3 0-1 16,-3 2 10-16,0 0 3 0,-3 6 4 0,3-5 5 15,0 6 1-15,-2 1 5 0,0 1-4 0,0-1 2 16,2 2-1-16,-3 1-2 16,1-1-2-16,0 3 1 0,0-1-5 0,0 2 6 0,2 4-2 15,-2 0-2-15,2 4 1 16,0 17-1-16,-2-34 1 0,2 23 2 0,0 11-6 16,-2-25 3-16,2 25-1 15,0-19 1-15,0 19 1 0,-2-18-5 0,2 18-2 0,0 0-4 16,4-21-4-16,-4 21-3 0,6-11 4 0,-6 11 1 15,13-10 5-15,-13 10 5 16,21-9-3-16,-9 5-2 0,6-1 1 0,1-2 0 16,4 2 1-16,2-1 2 0,1 1 3 15,4-1-8-15,1 2-9 0,-1-2-17 0,4 2-22 16,2-1-38-16,-1 1-42 0,2 4-47 16,-1-2-46-16,-2 1-60 0,0-3-145 0,-1 4-485 15,-3-3-313-15</inkml:trace>
  <inkml:trace contextRef="#ctx0" brushRef="#br0" timeOffset="55209.36">3527 5241 2812 0,'0'22'-27'16,"0"-22"35"-16,-3 23-2 15,3-3 5-15,3-3 9 0,-6 4-2 0,6 0 5 16,-3 2 5-16,0-1 5 16,2 3 6-16,-2 4 9 0,2-1 1 0,-2 1 8 0,2-3 2 15,-2 3 0-15,2-3-5 16,0 1-4-16,-2 0-7 0,2-4-10 15,0-2-18-15,0-2-30 0,0 0-33 0,0-2-45 0,0-2-49 16,-2-15-49-16,2 25-87 0,-2-25-544 16,4 19-149-16</inkml:trace>
  <inkml:trace contextRef="#ctx0" brushRef="#br0" timeOffset="55439.58">3678 5319 2630 0,'5'-9'88'0,"-5"9"-5"16,6-14-21-16,-6 14-9 0,0 0 3 0,0 0 2 16,0 0 12-16,0 0 6 0,0 0-2 15,13 38 8-15,-13-21 6 0,0 2 8 0,0 0 7 16,2 5 8-16,-2-2-2 16,2 6-9-16,-2-5-12 0,2 5-7 0,0-4-15 15,1 1-16-15,1 0-29 0,-2-4-37 16,2-5-50-16,-2 4-66 0,0-5-66 0,0-2-103 15,2-1-186-15,-4-2-435 0,0-10-323 0</inkml:trace>
  <inkml:trace contextRef="#ctx0" brushRef="#br0" timeOffset="55609.54">3555 5621 3213 0,'-4'-12'134'0,"4"12"-35"0,0 0-44 16,0 0-11-16,22-21-6 0,-22 21-2 15,21-12-7-15,-9 9-2 0,4-3-7 0,-2 0-9 16,-14 6-17-16,34-10-14 0,-19 5-24 0,4 1-45 16,0 2-62-16,-3-4-92 15,4 4-224-15,-3-2-360 0,-17 4-154 0</inkml:trace>
  <inkml:trace contextRef="#ctx0" brushRef="#br0" timeOffset="55839.51">3973 5424 2575 0,'8'-15'34'16,"-8"15"-4"-16,0 0-11 0,0 0-1 0,0 0-2 0,0 0 19 15,0 0 29-15,0 0 20 16,0 0 14-16,0 0 9 0,-34 26 13 0,24-12 9 16,2 1 5-16,-1 0-3 15,2 2-10-15,-1 5-8 0,4-3-10 16,0 3-14-16,1-3-13 0,1 0-16 0,2 2-25 15,2-2-19-15,3 0-24 0,-1-2-35 0,0 1-42 16,4-3-58-16,1-2-61 0,0-1-118 16,-1-3-201-16,2-2-355 0,-1-1-245 15</inkml:trace>
  <inkml:trace contextRef="#ctx0" brushRef="#br0" timeOffset="56119.23">4133 5492 2541 0,'4'-19'-109'15,"-4"19"36"-15,0 0 44 0,0 0 35 16,0 0 37-16,0 0 30 0,0 0 29 0,0 0 15 16,0 0 11-16,-35 27-9 15,26-16-7-15,9-11-9 0,-15 21-13 0,9-7-10 16,2-3-8-16,4-11-11 0,-8 26-14 15,6-10-13-15,2-16-19 0,-4 25-15 0,4-25-19 16,2 23-16-16,2-13-19 0,-4-10-27 0,12 25-19 16,-6-16-24-16,5 0-22 15,0-2-26-15,-3-1-36 0,-8-6-83 0,19 10-429 0,-9-6 16 16</inkml:trace>
  <inkml:trace contextRef="#ctx0" brushRef="#br0" timeOffset="56629.31">4351 5325 2066 0,'0'0'-59'16,"0"0"13"-16,0 0 28 16,0 0 25-16,0 0 46 0,0 0 4 0,0 0 33 15,0 0 13-15,0 0 6 0,0 0 7 16,-12 48-1-16,6-35-7 0,6-13-6 0,-9 27-4 16,5-15-2-16,4-12-13 15,-4 27-6-15,1-15-10 0,3-12-11 0,3 22-11 16,-3-22-14-16,8 24-17 0,-6-15-8 0,-2-9-7 0,13 19-2 15,-9-11 3-15,4 3-1 16,-8-11 2-16,12 16 3 0,-12-16 2 0,6 15-1 16,-6-15-4-16,8 13-7 15,-8-13-17-15,0 0-27 0,0 19-48 0,0-19-55 0,0 11-63 16,0-11-130-16,0 0-428 16,-10 12-70-16</inkml:trace>
  <inkml:trace contextRef="#ctx0" brushRef="#br0" timeOffset="57509.55">4189 5318 2245 0,'0'0'2'16,"0"0"33"-16,8-14 10 0,-8 14-13 0,0 0 8 15,4-13-10-15,-4 13-1 16,0 0 9-16,0 0 7 0,0 0 16 0,0 0 13 15,0 0 8-15,0 0 13 0,0 0 11 0,0 0 1 0,-38 27 3 16,30-17-6-16,-2 0-12 16,0 3-6-16,0-1-7 0,0 1-7 15,1 0-9-15,1 0-5 0,-3 1-3 16,4-1-1-16,1 1-5 0,-2-3-1 0,8-11 1 0,-10 23 0 16,8-14 0-16,2-9-7 15,-6 20-2-15,6-20-9 0,0 0-2 0,8 21-8 16,-8-21-4-16,12 11-2 0,-12-11 2 15,15 12-7-15,-5-9-2 0,-10-3 2 0,22 8-2 16,-12-4 2-16,5 0 4 0,-15-4-2 0,23 5 0 16,-10-1-4-16,-13-4 2 15,21 5-1-15,-8 0 4 0,-13-5 1 0,21 7 0 0,-12-1 5 16,-9-6 3-16,16 12 5 16,-10-5 3-16,-6-7 2 0,14 17-1 0,-14-17 6 15,6 17 2-15,-6-17 8 16,4 17-1-16,-4-17 4 0,0 20 1 0,0-20 5 0,-10 20 13 15,3-10 4-15,-2 1-13 0,9-11-9 0,-16 18-4 16,5-9-5-16,0-1-19 16,11-8-14-16,-19 11-17 0,9-5-25 0,2-4-28 0,8-2-40 15,-20 3-48-15,20-3-59 16,-14-1-59-16,14 1-85 0,-16-8-153 16,16 8-107-16,-8-15-301 0,8 15-308 15</inkml:trace>
  <inkml:trace contextRef="#ctx0" brushRef="#br0" timeOffset="57879.44">4339 5409 2615 0,'0'0'-122'0,"4"-16"46"0,-4 16 47 15,0 0 61 1,0 0 39-16,0 0 28 0,0 0 28 0,0 0 35 0,0 0 28 16,0 0 1-16,0 0-5 15,0 0-18-15,0 0-13 0,0 0-9 0,12 42-9 0,-6-28-16 16,-2 1-6-16,2 3-8 15,2 0-5-15,-2 3-14 0,3-2-6 0,-3 4-13 16,-1-3-7-16,-3 2-7 0,0 1-12 0,-2-2-12 16,-4 3-28-16,-3 3-34 0,-4-2-57 15,-3 1-70-15,-4 5-75 0,-4-4-72 0,-4-2-162 16,-5 5-123-16,-3-2-336 16,-5 3-328-16</inkml:trace>
  <inkml:trace contextRef="#ctx0" brushRef="#br0" timeOffset="58939.57">3160 5486 2745 0,'0'0'-30'0,"13"-4"61"0,-13 4 16 15,0 0 12-15,0 0 4 16,0 0 7-16,0 0 4 0,0 0 9 0,0 0 3 0,0 0 4 15,0 0 0-15,-56-5-5 0,56 5-6 0,-42 2-7 0,15 1-9 16,-5-3-3 0,-2 1-9-16,-4 1-5 0,-7-2-7 0,1 0-2 0,-5 0-6 15,1 0-1 1,-3 0-6-16,0-2 3 0,-6 2-6 0,6-1 0 0,2-2 2 16,-1 3 4-16,3-2-3 0,0 0 10 15,1 0-4-15,2 2 0 0,3-2-3 16,5 2-3-16,0 0-6 0,5-1 2 0,-1 1-4 0,2-2 0 15,5 2-2-15,1 0 0 16,2 0-1-16,0-2-4 0,22 2 0 0,-36 0 1 16,18-2-3-16,18 2 0 15,-27 0-1-15,27 0-1 0,-25-1 1 0,25 1-1 0,-19-3-3 16,19 3 2-16,-21-3 0 16,21 3-2-16,-20-1-1 0,20 1 3 0,-18-4-4 0,18 4 1 15,-19-2 2 1,19 2 0-16,-17-3-2 0,17 3 3 0,-18-6 4 0,18 6 10 15,-14-6 5-15,14 6 8 0,0 0 4 0,-17-11 3 16,17 11 2-16,-8-10-7 16,8 10 5-16,0 0 6 0,-10-23-15 0,10 23 4 15,-8-15-4-15,8 15-3 0,-6-17 3 16,6 17-4-16,-6-17-4 0,6 17-1 0,-7-15-2 16,7 15-4-16,-6-17 0 15,6 17-4-15,-8-14 1 0,8 14-3 0,-6-13 1 16,6 13-3-16,-9-16 2 0,9 16 0 0,-4-17 1 0,4 17 0 15,-6-21-4-15,6 21 0 16,-2-24 3-16,2 8 0 0,0 16-3 0,0-36 1 16,0 16-1-16,0 1 0 15,0-4 2-15,0-1 4 0,0 2-2 0,2-5 4 0,-4 0-7 16,4 2 2-16,-2-3-1 16,2-1-4-16,-2 1-4 0,4-1-10 0,0 2-10 15,-2 1-20-15,0-1-30 0,0 2-45 16,1 5-61-16,-1 2-77 0,-4 1-94 0,2 2-203 15,0 15-59-15,-9-20-319 0,9 20-335 0</inkml:trace>
  <inkml:trace contextRef="#ctx0" brushRef="#br0" timeOffset="59249.65">1000 4721 2801 0,'-16'2'-23'0,"16"-2"42"16,0 0 32-16,-20 2 25 0,20-2 23 0,0 0 14 15,0 0-14-15,0 0-8 0,0 0-11 0,0 0-7 0,0 0-11 16,0 0-18-16,50-23-25 16,-35 17-29-16,3-2-34 0,1 2-59 0,0-1-60 15,1-1-84-15,1-2-212 16,-5-1-338-16,0 2-106 0</inkml:trace>
  <inkml:trace contextRef="#ctx0" brushRef="#br0" timeOffset="59599.24">753 3515 2434 0,'0'0'-12'15,"0"0"12"-15,0 0 0 0,0 0 3 0,0 0-5 0,0 0 11 16,0 0-9-16,0 0 8 0,25-27-8 0,-14 21-3 15,-11 6 1-15,24-9-5 16,-6 3-2-16,-4 1-2 0,4-1-12 0,-2-1-26 0,2 2-31 16,-4 2-48-16,1-5-86 15,3 0-394-15,-7 0 180 0</inkml:trace>
  <inkml:trace contextRef="#ctx0" brushRef="#br0" timeOffset="59799.57">872 3288 2039 0,'0'0'111'16,"0"0"-11"-16,0 0-29 0,-7-13-2 0,7 13-7 0,0 0 0 15,0 0 1-15,0 0 12 16,0 0 2-16,0 0 1 0,0 0 0 0,0 0-2 16,14 53-4-16,-10-38-8 15,-1 2-8-15,-1 2-20 0,3 0-39 0,-3 3-57 0,2 2-77 16,-2-3-90-16,4 5-214 15,-3-2-285-15,-3 2 9 0</inkml:trace>
  <inkml:trace contextRef="#ctx0" brushRef="#br0" timeOffset="60939.76">6851 4401 2123 0,'0'0'-63'0,"0"0"2"0,9-10 8 16,-9 10 5-16,0 0 1 0,0 0 1 15,0 0 12-15,0 0 6 0,0 0 21 0,0 0 26 16,0 0 28-16,0 0 23 15,0 0 27-15,0 0-5 0,0 0-5 0,0 0-1 16,0 0-12-16,2 43-9 0,-2-43-3 0,-4 22-7 0,4-22-9 16,-2 25 5-16,2-25-5 15,-2 28 0-15,2-10 8 0,-3-3 0 0,3-15 5 16,0 34 0-16,0-17-8 0,0 0-1 16,3 0-8-16,-3-17-4 0,2 30-3 0,0-16-2 15,-2-14-8-15,2 24-20 16,-2-24-25-16,2 20-29 0,-2-20-45 0,0 19-41 15,0-19-47-15,2 13-122 0,-2-13-444 16,0 10-26-16</inkml:trace>
  <inkml:trace contextRef="#ctx0" brushRef="#br0" timeOffset="61269.75">7042 4627 2198 0,'0'0'-39'0,"0"0"17"0,19 4 6 15,-19-4 1-15,0 0 4 0,19 2 4 0,-19-2-2 0,0 0-4 16,24 2-1-16,-24-2 12 16,16 0 17-16,-16 0 0 0,24 0 22 0,-24 0 15 15,21 0-9-15,-21 0-5 16,0 0-7-16,28-2-30 0,-28 2-33 0,14 0-46 0,-14 0-79 16,0 0-159-16,14-6-228 15,-14 6 267-15</inkml:trace>
  <inkml:trace contextRef="#ctx0" brushRef="#br0" timeOffset="61509.43">7161 4553 1720 0,'0'0'170'0,"0"0"-10"0,0 0-45 16,0 0-49-16,0 0-19 0,0 0-34 0,0 0 14 0,0 0 11 15,0 0 8-15,0 0 10 16,0 0 10-16,0 0 19 0,0 0 14 0,0 0 9 15,0 0 0-15,29 35-12 0,-29-35-6 16,7 24-10-16,-7-11-7 0,4 3-8 0,-4-16-9 16,4 32-13-16,-4-19-15 0,2 3-13 0,2 1-14 15,-4-17-17-15,4 27-27 16,-2-16-33-16,-2-11-21 0,8 21-50 0,-8-21-37 16,4 17-67-16,-4-17-568 0,6 11-141 15</inkml:trace>
  <inkml:trace contextRef="#ctx0" brushRef="#br0" timeOffset="62334.12">7607 4275 2419 0,'0'0'-69'16,"0"0"6"-16,13-14 5 0,-13 14 5 0,0 0 8 15,0 0 2-15,0 0 7 0,0 0-1 16,0 0 7-16,17-2 14 0,-17 2 29 16,0 0 28-16,0 0 40 0,0 0 29 0,0 0 21 0,0 0 5 15,0 0-3-15,0 0-8 16,0 0-6-16,0 0-14 0,0 0-11 0,0 0-9 0,0 0-7 16,0 0-3-1,0 0-9-15,-44 18-4 0,33-10-2 0,-2 2-1 0,2 1-3 16,-1 2-2-16,0 2-6 0,-2 1 1 0,2 3-1 15,-1-3-5-15,2 5-1 16,1 0-4-16,-1 0 3 0,5 0-4 0,0-1-4 16,0 5-1-16,3-6-5 0,3-1-2 15,3 1-2-15,-1 0-4 0,2 1-6 0,2-5-6 16,2 2-9-16,5-2-6 16,0-2-13-16,0-3-8 0,5 2-15 0,-2-5-21 15,0-3-15-15,1 1-19 0,0-3-6 16,0 0-12-16,-17-2 2 0,28-2 15 0,-28 2 13 15,23-6 6-15,-12 1 22 0,-11 5 12 0,14-12 5 16,-14 12 20-16,7-15 5 16,-7 15 7-16,2-15 18 0,-2 15 9 0,0 0 11 0,0 0 4 15,0 0 20-15,-11-25 15 16,11 25 9-16,0 0 5 0,-12-7 3 0,12 7 1 16,0 0-1-16,0 0 2 15,0 0-3-15,0 0-9 0,0 0-7 0,0 0-3 0,0 0-9 16,0 0-8-16,0 0-23 15,0 0-26-15,0 0-45 0,40 1-53 0,-40-1-72 16,23 0-57-16,-23 0-145 0,19-4-592 0,-8 1-407 16</inkml:trace>
  <inkml:trace contextRef="#ctx0" brushRef="#br0" timeOffset="62549.6">7918 4459 2896 0,'0'0'-69'0,"0"0"17"16,0 0 13-16,0 0 27 0,0 0 15 16,0 0 23-16,0 0 24 0,0 0 16 0,0 0 14 15,0 0-3-15,0 0 1 0,0 0 2 16,-33 29-1-16,33-29-10 0,-5 21-3 0,5-21-9 16,-2 24-16-16,2-24-15 15,2 22-31-15,3-8-41 0,-5-14-41 0,8 22-33 16,-1-11-44-16,-7-11-55 15,10 16-129-15,-4-9-437 0,0-2-85 0</inkml:trace>
  <inkml:trace contextRef="#ctx0" brushRef="#br0" timeOffset="62849.43">8047 4466 2353 0,'0'0'-20'0,"2"-20"-5"16,-2 20 4-16,0 0 5 0,0 0-1 0,0 0 28 15,-14-13 34-15,14 13 16 0,0 0 3 0,0 0 0 0,0 0 9 16,0 0 7-16,0 0 8 16,0 0-2-16,-34 23-4 0,34-23-4 0,0 0-13 15,-2 19-11-15,2-19-17 16,0 0-19-16,12 25-2 0,-3-16-13 0,2 1 0 16,-3-1-2-16,2 1 3 0,2-1 4 15,-4 1 6-15,2-1 1 0,-1 1 11 0,-9-10 10 16,8 19 7-16,-8-19 11 0,4 17-1 0,-4-17-1 15,-2 18-6-15,2-18-5 0,0 0-18 16,-12 20-27-16,12-20-43 0,-13 14-62 0,13-14-60 16,-12 7-70-16,12-7-159 15,-12 4-414-15,12-4-130 0</inkml:trace>
  <inkml:trace contextRef="#ctx0" brushRef="#br0" timeOffset="63079.69">8179 4481 2393 0,'0'0'-51'0,"0"0"31"0,17-6 19 0,-17 6 21 15,0 0 9-15,0 0 15 16,25 6 20-16,-25-6 5 0,10 11-2 0,-10-11 11 16,12 15-8-16,-8-5-5 0,-4-10 4 15,8 21 1-15,-6-12-5 0,-2-9 1 0,2 23-12 16,-2-23-8-16,-2 23-12 0,2-23-15 0,-6 21-41 15,0-10-38-15,2 3-49 16,4-14-61-16,-16 21-90 0,8-12-551 0,0-1-129 0</inkml:trace>
  <inkml:trace contextRef="#ctx0" brushRef="#br0" timeOffset="63439.45">8445 4237 2351 0,'0'0'-66'0,"0"0"26"0,4-16 21 15,-4 16 43-15,0 0 25 16,0 0 25-16,0 0 20 0,0 0 13 0,0 0 5 0,0 0 2 16,-12 48 0-16,12-48-2 15,0 31-6-15,0-14-7 0,0 2-2 0,2 2-10 16,0-2-9-16,0 2-7 16,2 2-8-16,0 0-8 0,-2-5-5 0,4 3-13 0,-2-1-16 15,0-1-25-15,0-2-29 16,0 0-38-16,-2-2-48 0,2-2-46 0,1-1-46 15,-5-12-97-15,4 17-570 0,-4-17-245 16</inkml:trace>
  <inkml:trace contextRef="#ctx0" brushRef="#br0" timeOffset="63649.26">8685 4205 2649 0,'0'0'-62'0,"10"-14"28"15,-10 14 40-15,0 0 34 0,0 0 44 0,0 0 21 16,0 0 21-16,0 0-3 0,9 46-6 0,-7-31-13 0,0 2-7 16,0 2-9-16,0 2-11 15,0 1-9-15,2 0-4 0,-1-1-17 0,1 3-19 16,-2-4-25-16,0 1-35 16,1-4-46-16,-1 2-42 0,0-2-48 0,0-3-42 15,-2-14-96-15,-4 22-556 0,-1-12-214 16</inkml:trace>
  <inkml:trace contextRef="#ctx0" brushRef="#br0" timeOffset="63829.48">8609 4534 2645 0,'-9'-17'40'0,"9"17"21"0,0 0 10 16,0 0 10-16,0 0 10 0,0 0 9 15,0 0-2-15,0 0-9 0,0 0-10 0,17-25-11 0,-17 25-9 16,17-7-12-16,-17 7-19 0,21-6-30 0,-6 2-46 15,2 0-44-15,-17 4-59 16,31-7-69-16,-15 2-126 0,-2-2-483 0,-2 3-162 0</inkml:trace>
  <inkml:trace contextRef="#ctx0" brushRef="#br0" timeOffset="64059.18">9009 4317 2388 0,'0'0'-29'16,"0"0"23"-16,0 0 26 0,0 0 19 16,0 0 31-16,0 0 34 0,0 0 21 0,0 0 3 0,0 0 1 15,0 0-5-15,0 0-11 16,0 0-5-16,-19 44-3 0,19-44-6 16,-4 22-5-16,1-8-11 0,3-14-9 15,0 27-11-15,3-12-16 0,-1-1-22 0,2 2-33 0,-4-16-41 16,6 27-52-16,-2-14-51 0,3 1-51 0,-7-14-93 15,10 15-639-15,-6-10-346 16</inkml:trace>
  <inkml:trace contextRef="#ctx0" brushRef="#br0" timeOffset="64419.36">9182 4336 2762 0,'0'0'-82'15,"0"0"32"-15,-10-15 26 0,10 15 35 0,0 0 27 16,-14-7 24-16,14 7 18 16,0 0 4-16,0 0 0 0,0 0 1 0,0 0-6 15,0 0 1-15,0 0-9 0,-29 18-3 16,29-18-5-16,0 0-4 0,-2 21-7 0,2-21-7 16,0 0-10-16,7 25-13 15,-7-25-16-15,10 17-21 0,-2-7-20 0,1-1-15 0,2 1-14 16,1-3-4-16,1 3 11 0,0-3 10 0,2 4 9 15,-3-4-1-15,1 0 12 16,-2 1 13-16,-11-8 11 0,18 11 6 0,-11-5 10 0,-7-6 3 16,11 11 16-16,-11-11 3 15,0 0 3-15,0 0 5 0,0 0-4 0,0 0-3 16,-20 27-2-16,20-27-4 16,-16 6-2-16,16-6-14 0,-20 5-33 0,20-5-53 0,-19 6-62 15,9-4-50-15,10-2-69 16,0 0-123-16,-26 2-398 0,26-2-70 0</inkml:trace>
  <inkml:trace contextRef="#ctx0" brushRef="#br0" timeOffset="64679.55">9406 4289 2394 0,'13'-7'49'0,"-13"7"7"16,0 0 10-16,0 0 11 0,28 3 23 0,-28-3 11 0,14 10 11 16,-4-2-3-16,0 3-1 15,0 2-10-15,-2 0-10 0,3 0-12 0,-4 3-7 16,1-2-8-16,-2 1-4 16,-1 3-11-16,1-1-13 0,-4 0-19 0,0-1-33 15,-2-16-38-15,-4 32-52 0,2-16-45 16,-2-2-45-16,-1 0-67 0,5-14-140 0,-12 22-436 15,8-12-162-15</inkml:trace>
  <inkml:trace contextRef="#ctx0" brushRef="#br0" timeOffset="64869.66">9760 4523 2698 0,'0'0'119'0,"17"-8"-1"15,-17 8-3-15,0 0-1 16,0 0-7-16,17-6-11 0,-17 6-21 0,14-3-35 0,-14 3-36 16,20-6-47-16,-20 6-59 15,25-5-49-15,-10-1-49 0,0 2-61 0,-3 0-576 16,4-2-177-16</inkml:trace>
  <inkml:trace contextRef="#ctx0" brushRef="#br0" timeOffset="65019.28">9792 4385 2518 0,'0'0'29'0,"-18"-2"42"0,18 2 15 16,0 0 19-16,-18-1 15 0,18 1 15 0,0 0-6 0,0 0-15 15,0 0-22-15,0 0-35 16,0 0-42-16,0 0-46 0,0 0-73 16,40-29-56-16,-28 23-78 0,2 1-201 15,-4-1-337-15,-10 6-69 0</inkml:trace>
  <inkml:trace contextRef="#ctx0" brushRef="#br0" timeOffset="65209.35">10054 4366 2612 0,'0'0'194'0,"13"4"19"0,-13-4 2 0,0 0 7 15,14 4 4-15,-14-4-1 0,0 0 3 16,0 0-22-16,18 2-47 0,-18-2-24 0,0 0-47 15,0 0-47-15,14-4-63 0,-14 4-93 0,0 0-118 0,13-7-210 16,-13 7-178-16,0 0 44 16,0 0-267-16,0 0-187 0</inkml:trace>
  <inkml:trace contextRef="#ctx0" brushRef="#br0" timeOffset="161618.99">1346 14536 215 0,'0'0'83'0,"0"0"3"15,0 0 5-15,11-10 9 0,-11 10-28 16,0 0 4-16,0 0-12 0,0 0 2 16,0 0-5-16,0 0-1 0,0 0 9 0,0 0-3 0,0 0-1 15,0 0 13-15,9-13 2 16,-9 13 8-16,0 0 0 0,0 0 4 0,0 0 0 15,0 0 0-15,2-18 6 0,-2 18-5 0,0 0 6 16,0 0-12-16,0 0-6 0,0-16 1 16,0 16 2-16,0 0-7 0,0 0 3 0,0 0-2 15,0-20-4-15,0 20-1 16,0 0 0-16,0 0-8 0,0 0-1 0,0-19-8 16,0 19-3-16,0 0-4 0,0 0-1 15,0 0 2-15,0 0 0 0,0 0-1 0,-2-21-4 16,2 21-6-16,0 0-10 0,0 0-2 0,0 0-2 15,0 0-5-15,0 0 1 16,0 0-6-16,0 0 1 0,0 0 2 0,0 0 0 0,0 0-1 16,10 57 1-16,-8-44-2 15,-2-13-7-15,2 26 2 16,0-15-2-16,-2-11 3 0,2 24-4 0,0-12-3 16,-2-12 2-16,2 20 0 0,-2-20-1 0,2 16 3 15,-2-16-1-15,1 15-1 0,-1-15 5 0,0 0-5 16,2 17 4-16,-2-17 0 0,0 0-1 15,0 0-2-15,0 0 0 0,0 0-4 0,0 0 0 16,0 0 0-16,0 0-3 16,0 0 3-16,0 0 13 0,-9-59 12 0,9 59 12 0,-2-19 10 15,2 19-1-15,0 0 1 16,-4-18-2-16,4 18-9 0,0 0-5 0,0 0-8 16,0 0 0-16,0 0-5 15,0 0-3-15,0 0-1 0,0 0 1 0,0 0-1 0,0 0-4 16,0 0 0-16,0 0-3 0,0 0-2 0,10 59 3 15,-10-59-5-15,3 20 2 16,-3-20-2-16,4 17 0 0,-4-17 1 0,3 14-11 16,-3-14-32-16,0 0-60 15,2 15-80-15,-2-15-94 0,5 4-218 0,-5-4-125 16,0 0-241-16,0 0-204 0</inkml:trace>
  <inkml:trace contextRef="#ctx0" brushRef="#br0" timeOffset="166279.04">29527 10526 2434 0,'0'0'-121'16,"0"0"17"-16,0 0 21 0,0 0 23 15,0 0 9-15,0 0 26 0,0 0 23 0,0 0 7 16,0 0 12-16,0 0 9 0,0 0-1 0,0 0 9 15,0 0 15-15,0 0 10 16,0 0 14-16,0 0 2 0,0 0 0 0,0 0 5 0,0 0-6 16,0 0-11-16,0 0-1 15,0 0-5-15,0 0-3 0,0 0-1 0,-22-22 2 16,22 22 1-16,0 0-3 16,0 0-3-16,0 0 2 0,0 0-5 0,0 0-2 0,0 0-4 15,0 0-3-15,0 0-5 16,0 0-8-16,0 0 2 0,0 0 1 15,0 0 5-15,0 0-5 0,0 0 4 0,0 0-1 0,-31 26-2 16,31-26-1-16,-15 14-5 0,6-5 0 16,-1 0-3-16,10-9-2 0,-17 18-4 0,8-11-1 15,9-7 0-15,-14 14-3 16,7-7-6-16,7-7-24 0,-12 12-35 0,12-12-45 16,-11 11-43-16,11-11-35 0,-7 6-40 15,7-6-69-15,0 0-554 0,0 0-177 0</inkml:trace>
  <inkml:trace contextRef="#ctx0" brushRef="#br0" timeOffset="166419.12">29345 10594 2509 0,'0'0'-42'0,"-4"-18"22"16,4 18 17-16,0 0 11 0,0 0 10 15,0 0 20-15,0 0 7 0,0 0 4 0,-4-15 0 16,4 15-4-16,0 0 1 16,0 0-7-16,0 0-1 0,0 0-2 0,0 0-12 0,0 0-1 15,-41 19-59-15,41-19-77 0,-17 7-114 0,4 0-238 16,1-2-187-16,12-5 121 15</inkml:trace>
  <inkml:trace contextRef="#ctx0" brushRef="#br0" timeOffset="167294.07">26783 10696 1864 0,'0'0'-32'0,"0"0"5"16,0 0 9-16,0 0 13 0,0 0 9 0,0 0 7 0,0 0 7 16,0 0 2-16,0 0-6 15,0 0 14-15,0 0 16 0,0 0-1 0,-30 30 10 16,30-30 10-16,-9 7 10 16,9-7-3-16,0 0 2 0,-13 9 6 0,13-9-13 0,0 0-3 15,-11 7-6-15,11-7-3 16,0 0-4-16,0 0-9 0,-17 4 5 0,17-4-10 15,0 0-7-15,0 0 2 0,0 0-10 0,0 0 9 16,0 0 10-16,0 0 10 0,-29-11 15 16,29 11 9-16,0 0 1 0,0 0 2 0,0 0-11 15,0 0-8-15,0 0-8 16,0 0-4-16,0 0-6 0,0 0-7 0,-22 2 2 0,22-2-5 16,0 0-15-16,-16 14-31 15,16-14-54-15,-16 10-69 0,5-3-77 0,-4-2-166 16,-1 1-473-16,-3-1-206 0</inkml:trace>
  <inkml:trace contextRef="#ctx0" brushRef="#br0" timeOffset="167908.78">25320 10801 2431 0,'0'0'-123'0,"0"0"13"16,0 0 21-16,-34 17 16 0,34-17 19 0,-13 8 23 15,13-8 22-15,-14 7 15 0,14-7 8 16,-15 6 9-16,15-6 15 0,-14 7 8 0,14-7 3 16,0 0 14-16,-18 6 7 15,18-6 14-15,0 0 4 0,0 0-5 0,-22 2-6 16,22-2-2-16,0 0-4 0,0 0 0 0,0 0 0 0,-21-9 2 15,21 9 4-15,0 0 6 16,0 0 4-16,-12-10-6 0,12 10 0 0,0 0-7 16,0 0-8-16,0 0-6 15,0 0-13-15,-14-8-6 0,14 8-2 0,0 0-3 0,0 0-2 16,0 0-3-16,0 0-11 16,-22 18-33-16,22-18-57 0,-15 13-76 0,6-7-65 15,-3 3-131-15,0-4-573 0,-6 6-311 0</inkml:trace>
  <inkml:trace contextRef="#ctx0" brushRef="#br0" timeOffset="169768.64">21124 10744 2705 0,'0'0'-90'0,"0"0"14"0,0 0 9 16,0 0 11-16,0 0 25 16,0 0 43-16,0 0 31 0,0 0 26 0,0 0 18 15,0 0 9-15,0 0 9 0,0 0 7 16,0 0 0-16,-17 38 2 0,17-38-3 0,0 25-4 15,0-25-6-15,5 32-8 0,-5-15-12 0,2 0-3 16,0 2-6-16,-2-1-10 16,2-2-5-16,2 4-5 0,-2-3-7 15,0 0-2-15,-2-2-7 0,0-15-3 0,6 31-4 16,-4-20-12-16,0 2-22 0,-2-13-45 0,2 19-62 16,-2-19-53-16,6 14-88 15,-2-8-221-15,-4-6-460 0,0 0-347 0</inkml:trace>
  <inkml:trace contextRef="#ctx0" brushRef="#br0" timeOffset="170012.91">21221 10997 2727 0,'0'0'-104'0,"0"0"29"0,0 0 20 0,0 0 11 16,0 0 12-16,0 0 35 15,0 0-14-15,0 0 11 0,0 0 14 0,0 0-2 16,0 0 0-16,28 11-1 16,-28-11 9-16,21-1-1 0,-21 1-8 0,23 0 8 0,-23 0-14 15,24-2-16-15,-24 2-17 16,21-2-46-16,-13 2-30 0,-8 0-39 16,16-2-65-16,-16 2-415 0,0 0 160 15</inkml:trace>
  <inkml:trace contextRef="#ctx0" brushRef="#br0" timeOffset="170248.65">21283 10968 1760 0,'0'0'13'0,"0"0"29"15,0 0 17-15,0 0-4 0,0 0-4 0,-13-9 13 16,13 9 13-16,0 0 24 16,0 0 22-16,0 0-1 0,0 0 4 0,0 0-11 15,0 0-9-15,0 0-1 0,0 0-5 0,0 0-5 0,0 0-8 16,0 0-6-16,13 51-12 15,-13-51-5-15,4 19-8 0,-4-19-10 16,2 21 0-16,2-9-7 0,-4-12-13 16,7 21-24-16,-7-21-23 0,6 21-35 15,-2-12-37-15,-4-9-37 0,7 17-34 0,-3-8-29 16,-4-9-54-16,7 8-164 0,-7-8-314 0,8 4 13 16</inkml:trace>
  <inkml:trace contextRef="#ctx0" brushRef="#br0" timeOffset="170848.7">21689 10613 1999 0,'0'0'-70'0,"0"0"28"16,0 0 16-16,6-14-2 15,-6 14 7-15,0 0 5 0,0 0 9 0,0 0 4 0,0 0 17 16,0 0 9-16,0 0 13 0,0 0 13 0,-36-4 15 15,36 4 16-15,0 0 29 16,-22 13 12-16,22-13-1 0,-18 15-7 0,10-5-5 16,-1 2-11-16,3 1 8 15,-2 0-11-15,2 2-1 0,-1-1-8 0,2 1-9 0,1 0-4 16,0 1-10-16,2 0-5 16,0 2-6-16,2-18-4 0,0 27-8 0,2-11 0 15,2-2-5-15,0 1-1 0,3-2-5 0,0-1-9 0,3 0-9 16,-2-4-8-16,5 0-11 15,-13-8-22-15,26 12-8 0,-14-8-15 0,0 0-9 16,-12-4-23-16,26 1 4 16,-26-1 3-16,24-3 9 0,-24 3 9 15,17-6 17-15,-17 6 6 0,12-7 10 0,-12 7 1 16,0 0 16-16,4-16 13 0,-4 16 18 0,0 0 7 16,0 0 10-16,0 0 6 15,0 0 6-15,0 0 0 0,-18-25 10 0,18 25-2 0,0 0-1 16,0 0-1-16,0 0-7 0,0 0-5 0,0 0-2 15,0 0-5-15,0 0-9 16,0 0-18-16,14-13-26 0,-14 13-35 0,15-4-50 16,-15 4-46-16,19-3-52 15,-19 3-77-15,21-10-583 0,-14 4-208 0</inkml:trace>
  <inkml:trace contextRef="#ctx0" brushRef="#br0" timeOffset="171099.02">21930 10690 2521 0,'0'0'-101'0,"0"0"25"0,0 0 13 16,0 0 15-16,0 0 20 0,0 0 17 0,0 0 25 16,0 0 14-16,0 0 4 15,0 0 7-15,0 0-2 0,0 0 7 0,-19 50 5 16,19-50 1-16,-4 19-4 0,4-19 2 0,-2 23-14 0,2-23-1 15,2 21-1-15,-2-21-21 16,2 20-29-16,-2-20-28 0,7 19-30 0,-7-19-28 16,10 16-38-16,-10-16-84 15,11 7-430-15,-4-4 111 0</inkml:trace>
  <inkml:trace contextRef="#ctx0" brushRef="#br0" timeOffset="171418.98">22071 10740 1856 0,'0'0'-57'0,"0"0"22"15,0 0-2-15,0 0 20 0,0 0 6 16,-20-12 14-16,20 12 17 0,0 0 9 0,0 0 6 0,0 0 15 16,0 0 4-16,0 0 10 15,0 0 8-15,0 0 5 0,0 0-2 0,0 0-8 16,-29 21-1-16,29-21-1 0,0 0-10 0,0 0-8 0,0 0-4 15,0 0-2-15,23 34-6 16,-23-34 1-16,12 14-11 0,-12-14-1 0,16 13-4 16,-16-13-2-16,10 13 4 15,-6-5 5-15,-4-8 8 0,0 0 12 0,8 19 3 0,-8-19 11 16,0 0-4-16,-2 19-4 16,2-19-4-16,0 0-9 0,-12 16-19 0,12-16-41 15,-12 7-41-15,12-7-48 16,0 0-44-16,-18 5-56 0,18-5-206 0,-10-1-280 15,10 1 53-15</inkml:trace>
  <inkml:trace contextRef="#ctx0" brushRef="#br0" timeOffset="171778.94">22195 10686 2057 0,'0'0'-16'0,"0"0"24"0,0 0-15 0,0 0 12 0,19-8 25 15,-19 8 22-15,0 0 13 0,0 0-3 0,0 0 10 16,0 0-3-16,13 26-3 15,-13-26 0-15,4 15-1 0,-4-15-1 0,6 21-5 0,-1-12-4 16,-5-9-7-16,6 26-2 16,-6-14 7-16,0-12-10 0,2 27-5 15,1-14 0-15,-3-13-8 0,-3 27-1 16,3-13-5-16,0-14-2 0,-4 24-15 0,0-12-29 0,4-12-52 16,-5 21-48-16,5-21-41 15,-8 17-70-15,8-17-161 0,-6 9-281 0,6-9 86 16</inkml:trace>
  <inkml:trace contextRef="#ctx0" brushRef="#br0" timeOffset="172138.61">22409 10555 1964 0,'4'-13'-40'0,"-4"13"3"0,0 0 12 15,0 0 11-15,0 0 17 16,0 0 21-16,0 0 18 0,0 0 7 0,0 0 21 16,0 0-5-16,0 0 7 0,0 0 12 15,0 0-5-15,-2 59 8 0,2-44-2 0,0 2-9 16,2 0-3-16,-2 2-4 0,0-2-2 0,2 2-11 15,1 1-3-15,-1-1-4 16,0-1-5-16,0 0-5 0,2 1-4 0,-2-2 1 0,0-2-6 16,0 0 0-16,-2-15-2 15,5 25-12-15,-1-15-20 0,-4-10-28 0,2 19-37 16,-2-19-38-16,4 13-61 16,-4-13-74-16,0 0-151 0,8 6-297 15,-8-6 64-15</inkml:trace>
  <inkml:trace contextRef="#ctx0" brushRef="#br0" timeOffset="172368.74">22566 10664 2030 0,'0'0'-20'0,"0"0"14"16,0 0 20-16,8-12 25 0,-8 12 33 0,0 0 24 16,0 0 14-16,0 0 7 15,0 0 3-15,0 0-12 0,0 0-10 0,8 42-2 0,-8-42-8 16,2 21-10-16,0-10-14 0,-2-11 0 0,2 23-8 15,-2-23-7-15,3 23-4 16,0-12-4-16,-3-11-6 0,2 20-23 0,-2-20-23 0,0 17-25 16,0-17-47-16,0 0-36 15,-2 19-56-15,2-19-77 0,0 0-163 0,-14 7-310 16,14-7 13-16</inkml:trace>
  <inkml:trace contextRef="#ctx0" brushRef="#br0" timeOffset="172548.89">22489 10795 2085 0,'0'0'11'0,"0"0"65"0,0 0 2 16,0 0 13-16,-10-12 11 16,10 12 11-16,0 0 8 0,0 0 19 0,0 0-8 0,0 0-12 15,0 0-13-15,0 0-15 16,0 0-9-16,0 0-11 0,28-16-8 16,-28 16-22-16,23-5-31 0,-9 2-34 0,-14 3-48 15,30-8-38-15,-13 4-52 0,0 1-29 0,-2-2-41 16,0-1-84-16,-15 6-445 0,29-8-42 0</inkml:trace>
  <inkml:trace contextRef="#ctx0" brushRef="#br0" timeOffset="172818.97">22794 10645 2214 0,'0'0'-55'16,"0"0"11"-16,0 0 11 15,0 0 17-15,0 0 18 0,0 0 36 0,0 0 34 16,0 0 15-16,0 0 13 16,0 0 10-16,0 0-1 0,0 0 0 15,0 0 4-15,0 0-8 0,0 0-2 0,-21 49-9 16,16-38-13-16,5-11-2 0,-4 23-11 0,4-23-12 16,0 25 0-16,0-11-9 0,0-14-5 15,2 27-4-15,3-13-24 0,-3 0-24 0,3-1-35 16,-5-13-25-16,10 23-38 0,-6-13-31 0,-4-10-27 15,12 17-46-15,-12-17-98 16,14 9-474-16,-10-7-83 0</inkml:trace>
  <inkml:trace contextRef="#ctx0" brushRef="#br0" timeOffset="173168.87">22962 10675 2271 0,'0'0'-73'16,"0"0"15"-16,0 0 9 0,-18-6 19 0,18 6 30 0,0 0 19 15,0 0 29-15,0 0 18 16,0 0-7-16,-31 20 13 0,31-20 0 0,-8 8 7 16,8-8-13-16,0 0-2 0,-12 16-6 15,12-16-9-15,0 0-7 0,-2 15-1 16,2-15-18-16,0 0-10 0,0 0-12 0,0 0-7 0,14 27-8 15,-14-27 2-15,12 10 7 16,-12-10-1-16,10 13 3 0,-10-13 16 16,11 12 1-16,-11-12 7 0,9 11 7 15,-9-11 5-15,8 12 15 0,-8-12-3 0,0 0 0 0,0 18 3 16,0-18-4-16,0 0-8 16,0 0-1-16,-8 21-12 0,8-21-49 0,0 0-56 15,-11 13-48-15,11-13-39 0,0 0-120 0,-11 3-494 0,11-3-80 16</inkml:trace>
  <inkml:trace contextRef="#ctx0" brushRef="#br0" timeOffset="173338.95">23029 10681 2377 0,'24'0'8'0,"-24"0"4"15,0 0 14-15,14 11 0 0,-14-11 12 0,6 18 16 16,-6-18-20-16,5 18 0 0,-5-18 0 0,-3 23-1 0,3-7-26 15,0-16-17-15,-8 30-42 16,4-13-40-16,-4-2-61 0,-3 2-160 0,-4 1-339 16,-2-1 119-16</inkml:trace>
  <inkml:trace contextRef="#ctx0" brushRef="#br0" timeOffset="174238.93">20356 10608 1914 0,'0'0'-3'0,"-18"-11"21"0,18 11 15 16,0 0 8-16,0 0 8 0,0 0 9 0,0 0 4 15,0 0-9-15,-14-6-2 16,14 6-12-16,0 0 2 0,0 0-1 0,-22-1 8 16,22 1-2-16,0 0-6 0,-29 1 2 15,29-1-8-15,-28 0 3 0,28 0-6 0,-29 3-12 16,14-3 6-16,15 0-3 0,-27 0-6 0,27 0-1 15,-28 0-2-15,28 0 0 16,-22 1-6-16,22-1 3 0,-20 0 3 0,20 0 2 0,0 0-8 16,-24 0 0-16,24 0 2 15,0 0-2-15,-14 6 15 0,14-6 18 0,0 0 15 16,-13 13 3-16,13-13 3 16,-6 19 0-16,4-7 7 0,2-12-2 0,-4 30 15 0,1-13 6 15,1 1-1-15,2 0-6 0,0-18-6 0,0 37-4 16,0-19-5-16,2 0-4 15,-2 1-7-15,0-2-6 0,3-2-8 0,-3-15-2 16,0 29-4-16,2-18-8 0,-2-11-26 16,0 21-37-16,0-21-39 0,0 17-63 15,0-17-53-15,0 0-75 0,0 0-179 16,-5 12-460-16,5-12-300 0</inkml:trace>
  <inkml:trace contextRef="#ctx0" brushRef="#br0" timeOffset="174389.05">20017 10877 2823 0,'0'0'39'0,"0"0"23"15,14-13 10-15,-14 13 21 16,0 0 33-16,20-6 16 0,-20 6 6 0,21-4-7 0,-21 4-14 16,26-4-17-16,-14 0-12 15,-12 4-17-15,28-4-26 0,-14 3-28 0,-14 1-49 16,30-8-69-16,-15 8-72 16,-3-4-91-16,-12 4-138 0,24-7-576 0,-14 5-408 0</inkml:trace>
  <inkml:trace contextRef="#ctx0" brushRef="#br0" timeOffset="174828.95">20504 10762 2886 0,'0'0'-106'0,"0"0"21"16,0 0 17-16,0 0 16 15,0 0 27-15,0 0 37 0,0 0 28 0,0 0 32 16,0 0 23-16,0 0 11 16,0 0 14-16,-38-3 9 0,38 3-3 15,0 0-6-15,-25 16-7 0,25-16-9 16,-20 12-10-16,10-2-8 0,1 0-9 0,1 1-8 0,8-11-5 16,-15 21-7-16,11-8-4 15,4-13-7-15,-7 21-5 0,7-21-5 0,0 23-22 0,0-23-34 16,2 23-37-16,-2-23-44 0,7 21-58 0,-3-11-31 15,-4-10-24-15,8 18-32 16,-8-18-55-16,9 12-591 0,-2-6-274 0</inkml:trace>
  <inkml:trace contextRef="#ctx0" brushRef="#br0" timeOffset="175169.16">20544 10822 2553 0,'0'0'-107'16,"0"0"34"-16,0 0 5 16,0 0 11-16,0 0 23 0,0 0 20 0,0 0 28 15,0 0 9-15,0 0 30 0,0 0 4 16,0 0 4-16,0 0-6 0,0 0-3 0,-30 30 8 16,30-30-5-16,-4 16-2 15,4-16-4-15,0 0 2 0,-2 22-12 0,2-22-10 16,0 0-19-16,6 20-15 0,-6-20-15 0,14 11-7 0,-14-11 5 15,14 11 4-15,-14-11 4 16,14 12 4-16,-5-9 7 0,-9-3 30 0,13 16 13 16,-13-16 14-16,11 13 19 15,-11-13 7-15,6 13 5 0,-6-13 7 0,2 18-10 0,-2-18-6 16,0 0-11-16,-6 22-7 16,6-22-20-16,-9 14-33 0,9-14-51 0,-8 11-61 15,8-11-60-15,-9 10-67 0,9-10-151 0,-11 1-412 0,11-1-106 16</inkml:trace>
  <inkml:trace contextRef="#ctx0" brushRef="#br0" timeOffset="175368.81">20647 10837 2353 0,'0'0'-38'0,"0"0"41"0,16-4 26 0,-16 4 24 16,0 0 11-16,0 0 13 0,0 0-4 15,21 19-5-15,-21-19-7 0,6 16-3 0,-2-6-8 16,-4-10-5-16,4 23-3 0,1-11-4 16,-5-12-8-16,4 23-1 0,-2-9-20 15,-2-14-32-15,0 26-50 0,3-13-45 0,-3-13-41 0,-3 24-86 16,3-24-509-16,-4 20-40 16</inkml:trace>
  <inkml:trace contextRef="#ctx0" brushRef="#br0" timeOffset="175998.97">20872 10980 2194 0,'0'0'-27'15,"0"0"32"-15,0 0 23 0,0 0 37 0,0 0 35 16,0 0 28-16,0 0 18 15,0 0 3-15,0 0-6 0,0 0-10 16,0 0-17-16,0 0-14 0,0 0-13 0,0 0-20 16,0 0-16-16,0 0-29 0,0 0-38 0,0 0-41 15,0 0-52-15,51-12-51 16,-51 12-36-16,17-7-72 0,-17 7-570 0,10-10-173 16</inkml:trace>
  <inkml:trace contextRef="#ctx0" brushRef="#br0" timeOffset="176148.86">20868 10917 2542 0,'-23'0'5'0,"23"0"31"0,0 0 21 0,0 0 13 0,0 0 7 16,0 0 5-16,-20 0-13 15,20 0-4-15,0 0-17 0,0 0-24 0,0 0-16 16,0 0-26-16,0 0-35 16,0 0-50-16,56-17-55 0,-56 17-135 0,19-8-471 0,-13 5-52 15</inkml:trace>
  <inkml:trace contextRef="#ctx0" brushRef="#br0" timeOffset="184268.85">24817 10753 2164 0,'0'0'-95'0,"0"0"16"0,0 0 8 16,0 0 11-16,0 0 16 15,0 0 7-15,0 0 14 0,0 0 8 0,0 0 8 0,0 0 1 16,0 0 15-16,-12-14 13 16,12 14 6-16,0 0 6 0,0 0 13 15,0 0 18-15,0 0 12 0,0 0 20 16,0 0 11-16,0 0 13 0,0 0 2 0,0 0 0 16,0 0 1-16,0 0-6 0,0 0-13 15,0 0-6-15,0 0-15 0,0 0-16 16,0 0-5-16,0 0-6 0,0 0-5 0,0 0-7 0,0 0-5 15,0 0-2-15,0 0-13 16,0 0-4-16,0 0-3 0,0 0 1 0,0 0-2 0,0 0-4 16,-4 43 0-16,4-43-4 15,-4 13-4-15,4-13-8 0,0 0-1 0,-7 21 1 16,7-21-1-16,-11 13-4 16,1-5 0-16,10-8-2 0,-19 13-3 0,7-7-3 0,12-6-3 15,-24 12 1-15,13-9-6 0,11-3-2 16,-21 10-1-16,9-8 4 0,12-2-1 15,-20 6 8-15,20-6-3 0,-15 5 2 0,15-5 3 16,0 0 1-16,-23 3 2 0,23-3 7 16,0 0-4-16,-15 4 5 0,15-4 0 0,0 0-15 15,0 0 8-15,-18 3-1 16,18-3-7-16,0 0 5 0,0 0 2 0,0 0 3 16,0 0 0-16,0 0-5 0,0 0 1 15,0 0-10-15,-20-14-5 0,20 14-2 0,0 0-7 16,0 0-2-16,0 0-8 0,0 0-2 0,0 0 3 15,0 0-4-15,13-32 15 16,-13 32-10-16,0 0 7 0,15-16 5 0,-15 16 7 16,11-9-2-16,-11 9-1 0,0 0 9 15,12-13 4-15,-12 13-3 0,0 0 4 0,14-10 11 16,-14 10-6-16,0 0-4 16,0 0-4-16,11-7 16 0,-11 7 1 0,0 0 3 0,0 0 0 15,0 0 9-15,0 0 9 0,0 0-6 0,0 0-2 16,0 0 4-16,0 0-2 15,0 0 10-15,-3 38-10 0,3-38 4 0,0 0 8 16,-16 21 1-16,16-21 4 0,-12 15 10 16,12-15-4-16,-15 13 1 0,7-7-5 0,8-6-4 15,-17 9-1-15,17-9-8 16,-17 8 1-16,17-8 0 0,-22 6-8 0,22-6-1 16,-18 0-12-16,18 0-2 0,0 0 0 15,-24 0-4-15,24 0 3 0,0 0-3 16,0 0 4-16,-21 0-3 0,21 0 1 0,0 0-6 0,0 0 4 15,0 0-2-15,-14 6 1 16,14-6 0-16,0 0 12 0,0 0-9 0,-12 15-2 0,12-15 3 16,0 0 4-16,-8 13 0 15,8-13 7-15,0 0 6 0,-10 12 0 0,10-12 6 16,0 0-2-16,0 0 2 0,-8 10-1 16,8-10-8-16,0 0-5 0,0 0-11 0,0 0-4 15,0 0 0-15,0 0-2 0,0 0 4 0,0 0-2 16,0 0-1-16,0 0 2 15,0 0-1-15,0 0 8 0,0 0 13 0,0 0 2 16,0 0 10-16,-14 11 4 0,14-11 6 16,0 0-1-16,-2 17-5 0,2-17 3 0,-6 17-4 15,6-17-2-15,-10 15 0 16,1-7-18-16,9-8-26 0,-17 15-51 0,11-9-46 16,-3-1-78-16,9-5-132 0,-18 8-484 15,6-4-128-15</inkml:trace>
  <inkml:trace contextRef="#ctx0" brushRef="#br0" timeOffset="184478.92">24635 10601 2569 0,'9'-7'73'0,"-9"7"3"16,20-14-7-16,-10 10-5 0,-10 4-1 15,17-9-1-15,-17 9-5 0,17-9-1 16,-17 9-19-16,15-9-20 0,-15 9-34 16,15-7-38-16,-15 7-58 0,15-6-55 0,-15 6-129 15,6-6-476-15,-6 6-69 16</inkml:trace>
  <inkml:trace contextRef="#ctx0" brushRef="#br0" timeOffset="184788.57">24339 10786 2144 0,'-12'8'-137'16,"12"-8"15"-16,0 0 24 0,0 0 16 16,-18 11 24-16,18-11 25 0,-10 5 28 0,10-5 26 15,-12 10 19-15,12-10 31 0,-15 9 29 0,15-9 10 16,-17 12 19-16,8-4 2 15,9-8 2-15,-13 13-2 0,0-4-1 0,5 1-12 16,8-10-8-16,-14 19-14 0,5-9-11 16,1 1-2-16,1 0-7 0,7-11-6 0,-10 21-3 15,5-11-7-15,5-10-7 16,-8 19-8-16,8-19-2 0,-6 17-7 0,6-17-4 16,-4 17-9-16,4-17-20 15,-7 15-38-15,7-15-57 0,-7 15-61 0,7-15-104 0,-11 12-215 16,4-6-330-16,7-6-114 0</inkml:trace>
  <inkml:trace contextRef="#ctx0" brushRef="#br0" timeOffset="184960.78">23931 11300 2664 0,'-4'11'127'0,"4"-11"-13"0,0 0-19 0,0 0-13 0,6 14-9 15,-6-14 2-15,13 1-6 0,-13-1-12 0,17 0-17 16,-17 0-24-16,21-7-20 15,-11 5-32-15,-10 2-49 0,30-9-55 0,-18 1-83 0,4 0-174 16,-2 1-385-16,-1-3-85 16</inkml:trace>
  <inkml:trace contextRef="#ctx0" brushRef="#br0" timeOffset="185568.76">23715 10616 2233 0,'0'0'-77'16,"0"0"19"-16,0 0 2 0,6 40 15 0,-6-40 2 15,0 22 2-15,0-22-1 16,-4 32 22-16,4-17-9 0,0 2 2 0,0-17 2 0,-2 33 15 16,0-18 6-16,2-15 3 15,0 26 0-15,0-13 0 0,0-13 1 0,2 23 2 16,-2-23 2-16,0 17-6 0,0-17-15 0,0 0-30 15,4 20-46-15,-4-20-90 0,0 0-306 16,0 0 347-16</inkml:trace>
  <inkml:trace contextRef="#ctx0" brushRef="#br0" timeOffset="185908.61">23703 10719 1416 0,'0'0'56'0,"-7"-15"22"0,7 15-26 0,-7-15 1 16,7 15 7-16,0 0 6 15,-6-20 17-15,6 20-2 0,0 0 4 0,-2-19-11 0,2 19-8 16,0 0-7-16,0 0-14 16,8-21-8-16,-8 21 6 0,12-9-6 0,-12 9-3 15,16-10 5-15,-16 10 0 16,19-7 11-16,-8 3 9 0,-11 4-4 0,27-8 2 0,-12 4 22 16,-15 4 2-16,29-4 1 15,-11 1 0-15,-4 1-2 0,-14 2 0 0,26-3-6 16,-26 3 1-16,23-3 3 0,-23 3-1 0,0 0 5 15,22 0 4-15,-22 0 0 0,0 0-3 16,14 8 1-16,-14-8-8 0,0 0-5 0,8 14-6 16,-8-14-10-16,0 0-5 15,0 19-3-15,0-19-8 0,0 16-2 0,0-16-9 16,-2 20-24-16,2-20-29 0,0 20-33 16,0-20-59-16,0 23-63 0,0-14-67 0,0-9-149 15,0 20-198-15,-2-11-259 0,2-9-204 0</inkml:trace>
  <inkml:trace contextRef="#ctx0" brushRef="#br0" timeOffset="186829.07">23527 10677 2435 0,'4'-15'-73'16,"-4"15"24"-16,0 0 1 15,0 0 3-15,0-20 9 0,0 20 16 0,0 0 14 16,0 0 20-16,0 0 5 0,0 0 18 16,0 0 8-16,-32 7 12 0,32-7 12 0,0 0 2 15,-26 16-6-15,16-6-3 16,10-10-4-16,-17 17 1 0,9-9-18 16,8-8 1-16,-13 13-3 0,13-13-7 0,-11 13-9 15,11-13-8-15,-6 13-19 0,6-13-3 16,0 0-14-16,0 0-4 0,0 0-7 0,0 0-2 0,15 22-6 0,-15-22 11 15,11 6-2 1,-11-6 22-16,12 8-7 0,-12-8 7 0,13 8 6 0,-13-8 9 16,12 12-9-16,-12-12 6 15,9 13-3-15,-9-13 19 0,5 15-2 0,-5-15 12 16,2 16 7-16,-2-16 17 16,0 0 12-16,0 0 9 0,-7 26 1 0,7-26-6 0,-9 12-3 15,9-12-5-15,-10 8-9 0,10-8 0 0,0 0-11 16,-17 7-2-16,17-7-5 15,0 0-8-15,-19 2-2 0,19-2-3 0,0 0-4 16,-19 2 3-16,19-2 0 0,0 0 2 16,-19 5 11-16,19-5 5 0,-15 6 6 0,15-6-3 15,-19 8 4-15,19-8-5 16,-19 14 2-16,8-10 0 0,1 5 9 16,10-9 1-16,-26 13-2 0,16-7 3 0,-3 1-3 15,13-7 3-15,-25 10-9 0,12-4-4 0,-1-3-4 16,14-3-2-16,-26 7-7 0,26-7-21 0,-24 1-37 15,24-1-61-15,-23-4-88 16,23 4-88-16,-23-13-191 0,12 3-113 0,3 1-286 16,8 9-209-16</inkml:trace>
  <inkml:trace contextRef="#ctx0" brushRef="#br0" timeOffset="187028.88">23287 10562 2649 0,'0'0'12'16,"12"-4"-7"-16,-12 4-36 0,12-9-32 0,-12 9 0 16,0 0-21-16,19-9-23 0,-19 9-44 15,13-8-154-15,-7 4-287 0,-6 4 200 0</inkml:trace>
  <inkml:trace contextRef="#ctx0" brushRef="#br0" timeOffset="187168.84">23425 10473 2088 0,'0'0'162'0,"0"0"-30"16,15-6-53-16,-15 6-14 0,17-8-13 0,-17 8-9 0,19-5-32 15,-19 5-53-15,17-8-60 0,-9 4-81 0,0 1-179 16,-8 3-254-16,14-6 167 15</inkml:trace>
  <inkml:trace contextRef="#ctx0" brushRef="#br0" timeOffset="188438.96">19415 10871 1836 0,'0'0'7'0,"0"0"17"16,0 0-4-16,0 0 15 0,0 0 28 0,0 0 20 0,0 0 3 16,0 0 7-16,0 0 1 15,0 0-15-15,0 0-6 0,0 0-6 0,0 0 3 16,39 18-5-16,-39-18 9 0,0 0 2 0,0 0 1 0,0 0 4 15,17 1-2-15,-17-1-8 16,0 0-8-16,0 0-11 0,0 0-4 0,0 0-8 16,0 0-1-16,0 0 0 15,0 0 1-15,-56 4 6 0,44-1-4 0,12-3-2 0,-26 13 2 16,12-10-5-16,1 3-5 16,-1 1 0-16,0 0 0 0,14-7 0 0,-24 13 0 15,14-8 0-15,10-5-6 0,-18 8 0 0,18-8-5 16,-17 8 1-16,17-8-3 0,0 0-5 15,-19 5-22-15,19-5-12 0,0 0-4 0,-19-1-5 16,19 1-2-16,0 0 7 16,0 0 3-16,-20-12 6 0,20 12 9 0,0 0-1 15,-12-8 2-15,12 8-2 0,0 0-1 16,0 0 3-16,0 0 5 0,0 0 0 0,0 0 1 16,-30 10-2-16,30-10 2 15,-10 7-2-15,10-7 1 0,0 0-1 0,-11 14-1 16,11-14 5-16,0 0-3 0,-10 9 4 0,10-9 2 0,0 0-1 15,0 0-2-15,0 0-2 16,0 0 1-16,0 0 11 0,0 0 11 0,0 0 16 16,0 0 14-16,-18-23 8 15,18 23 10-15,0 0 1 0,0 0-7 0,-8-15-7 0,8 15-8 16,0 0-4-16,0 0 0 16,0 0-1-16,0 0-8 0,-28 5-2 0,28-5-4 15,-14 9-7-15,14-9-13 0,-15 15-34 0,5-8-47 16,-1 1-79-16,0 2-90 0,-1-1-164 15,-1-2-175-15,0 3-373 0,-2 2-375 0</inkml:trace>
  <inkml:trace contextRef="#ctx0" brushRef="#br0" timeOffset="188568.93">18890 11201 2924 0,'16'7'-6'0,"-16"-7"-1"16,0 0-64-16,16 2-36 0,-16-2-20 0,0 0-21 0,0 0-53 15,18-11-129-15,-18 11-282 16,4-12 175-16</inkml:trace>
  <inkml:trace contextRef="#ctx0" brushRef="#br0" timeOffset="188768.62">18834 10620 2103 0,'0'0'198'15,"0"0"-17"-15,-3-19-23 0,3 19-17 0,0 0 24 16,0 0 14-16,0 0-13 16,0 0-21-16,0 0-17 0,0 0-13 0,-14 55-18 0,12-38-18 15,-2 4-22-15,2 0-46 16,0 0-64-16,-1 4-73 0,3-3-63 0,-3 0-79 16,1-1-160-16,2-1-444 15,-2-1-237-15</inkml:trace>
  <inkml:trace contextRef="#ctx0" brushRef="#br0" timeOffset="189028.6">18757 10390 2539 0,'0'0'-61'0,"-10"-12"42"16,10 12 27-16,0 0 34 16,-17-3 40-16,17 3 4 0,0 0 2 0,0 0-2 15,-30 11-8-15,30-11-5 0,-10 13-10 16,10-13-16-16,-8 17-22 0,8-17-36 0,0 21-44 16,0-21-70-16,4 22-82 15,-4-22-210-15,4 30-308 0,-2-15 6 0</inkml:trace>
  <inkml:trace contextRef="#ctx0" brushRef="#br0" timeOffset="190098.62">18448 10894 2237 0,'0'0'47'0,"0"0"13"0,0 0-7 0,0 0 17 16,0 0 19-16,0 0 32 15,-31 25 16-15,31-25 5 0,-15 14-6 0,8-5-9 16,7-9-12-16,-14 21 1 0,8-12-9 0,-3 1-14 15,0 2-11-15,-1-1-5 0,10-11-27 16,-17 21-31-16,11-12-53 0,-3 1-60 0,9-10-59 16,-13 13-72-16,13-13-138 15,-12 11-550-15,6-6-305 0</inkml:trace>
  <inkml:trace contextRef="#ctx0" brushRef="#br0" timeOffset="190768.65">18262 10662 2714 0,'-4'-17'-7'0,"4"17"56"0,0 0 21 0,-4-18 13 16,4 18 14-16,0 0 9 15,-6-13 12-15,6 13 8 0,0 0 13 0,0 0 5 0,0 0-14 16,0 0-11-16,0 0-18 16,0 0-8-16,0 0-12 0,-13 42-5 0,13-42-20 15,0 27-27-15,2-10-35 16,0 0-40-16,-2-1-50 0,2 2-54 0,-2 2-43 16,2-4-55-16,-2-16-115 0,-2 33-605 15,-2-20-408-15</inkml:trace>
  <inkml:trace contextRef="#ctx0" brushRef="#br0" timeOffset="190988.99">17975 10850 2989 0,'-12'-9'1'0,"12"9"21"0,0 0 0 0,0 0 19 0,0 0 28 15,0 0 22-15,0 0 14 0,0 0-1 0,0 0-6 16,0 0-13-16,0 0-9 15,0 0-4-15,0 0-11 0,0 0-4 16,10 55-7-16,-10-55-4 0,-10 23-4 0,6-10-10 16,-2-1-41-16,6-12-40 0,-15 23-66 0,7-12-66 15,-1-2-64-15,-1-1-114 16,-3-2-577-16,3 0-355 0</inkml:trace>
  <inkml:trace contextRef="#ctx0" brushRef="#br0" timeOffset="191268.69">17786 10955 2769 0,'0'0'-40'0,"0"0"21"0,-5-19 2 0,5 19 4 16,0 0 16-16,0 0 35 15,0 0 32-15,0 0 17 0,0 0-6 0,0 0-9 16,0 0-5-16,0 0-10 16,0 0-4-16,-22 0-18 0,22 0-18 0,0 0-29 0,0 0-20 15,0 0-15-15,-9-13-1 0,9 13 10 0,0 0 21 16,0 0 15-16,0 0 14 0,0 0 22 15,0-19 7-15,0 19 16 0,0 0 18 16,0 0 22-16,0 0-3 0,0 0 2 16,0 0-7-16,0 0-10 0,0 0-7 0,-17 35-8 15,17-35-13-15,-13 20-27 16,7-8-40-16,0-1-47 0,6-11-62 0,-11 19-49 16,4-10-61-16,7-9-132 0,-12 16-534 15,6-13-289-15</inkml:trace>
  <inkml:trace contextRef="#ctx0" brushRef="#br0" timeOffset="191428.52">17634 11007 2705 0,'0'0'41'0,"-7"-20"38"15,7 20-5-15,0 0-8 0,0 0 13 0,0 0 21 16,0 0 10-16,0 0-5 16,-28 23-13-16,28-23-15 0,-16 16-38 0,8-9-30 0,-4 3-38 15,12-10-40-15,-18 15-48 0,7-8-57 0,11-7-85 16,-19 10-163-16,19-10-354 15,-19 8-76-15</inkml:trace>
  <inkml:trace contextRef="#ctx0" brushRef="#br0" timeOffset="192078.61">17390 10805 2247 0,'0'0'-21'0,"0"0"51"0,0 0 9 0,0 0 16 15,0 0 9-15,0 0 21 16,0 0 19-16,38 11 13 0,-38-11 2 0,0 0-2 16,-6 21-4-16,6-21-9 0,-9 19-6 15,9-19-10-15,-10 19-11 0,4-9-4 0,-3 1-12 16,9-11-17-16,-17 21-34 0,7-13-53 0,-2 3-64 15,4-3-69-15,8-8-89 16,-21 11-156-16,11-7-386 0,10-4-120 0</inkml:trace>
  <inkml:trace contextRef="#ctx0" brushRef="#br0" timeOffset="192278.69">17367 10652 2338 0,'0'0'-62'0,"0"0"33"15,4-13 13-15,-4 13 2 16,0 0 0-16,0 0-13 0,6-13-4 0,-6 13-11 16,0 0-41-16,0 0-45 0,0 0-145 15,0 0-248-15,0 0 301 0</inkml:trace>
  <inkml:trace contextRef="#ctx0" brushRef="#br0" timeOffset="192558.77">17199 10721 1615 0,'0'0'98'0,"-14"7"21"0,14-7-21 15,0 0-10-15,0 0-11 0,0 0 0 0,0 0-4 16,0 0 9-16,0 0-7 15,0 0-13-15,0 0-2 0,0 0-6 0,0 0 1 16,0 0 4-16,25 25-8 0,-25-25 0 16,0 0-5-16,0 0-2 0,0 0-6 15,-11 25 5-15,11-25-2 0,-10 9 1 0,10-9-4 16,0 0-2-16,-15 8-3 0,15-8-5 16,0 0-6-16,0 0-8 0,0 0-31 15,0 0-20-15,-29-13-34 0,29 13-30 0,0 0-27 16,-2-15-49-16,2 15-44 15,0 0-123-15,4-20-325 0,-4 20 93 0</inkml:trace>
  <inkml:trace contextRef="#ctx0" brushRef="#br0" timeOffset="193568.55">17295 10775 1982 0,'0'0'6'0,"0"0"20"16,0 0 4-16,12-7 5 0,-12 7 9 16,0 0 13-16,0 0 3 0,0 0 11 0,0 0 20 15,0 0 13-15,0 0 10 16,0 0 9-16,0 0 3 0,0 0 9 0,0 0 11 16,22 22-6-16,-22-22-12 0,0 15-10 15,0-15-19-15,0 0-8 0,-7 26-10 0,7-26-18 16,-10 21-26-16,1-9-44 0,-2-1-59 0,-1 3-79 15,-2-2-64-15,-6 0-92 16,1 0-655-16,-2-1-389 0</inkml:trace>
  <inkml:trace contextRef="#ctx0" brushRef="#br0" timeOffset="194208.78">17058 10576 2807 0,'0'0'-65'16,"0"-18"46"-16,0 18 19 15,0 0 6-15,0 0 1 0,0 0-1 0,0 0 5 16,0 0-5-16,0 0 4 0,0 0-12 16,-10 50-16-16,7-35-24 0,3-15-22 0,-5 33-11 15,1-18-6-15,2 0 0 0,-2-1 6 0,4-14-3 16,-6 25 9-16,2-14-1 15,4-11 5-15,-9 17 4 0,9-17 21 0,-8 14 13 16,8-14 28-16,-11 9 23 0,11-9 29 16,-15 7 21-16,15-7 26 0,-14 7 15 0,14-7 14 15,-20 5 11-15,20-5 1 16,-25 8 7-16,12-4-2 0,-6-1-6 0,0 1-4 0,0 0-9 16,-7 1-6-16,-1 1 2 15,-1 0 0-15,-3-2 4 0,-1 2-1 0,-4-1-8 16,-2 1-7-16,-2-2-4 0,-1 1-21 0,-1-2 2 0,2 0-9 15,-3-1-14-15,6-2-6 16,1 2-19-16,2-4-15 0,0 0-14 0,-2-4-29 16,5 1-28-16,-4-5-40 15,8 1-33-15,4-1-17 0,1-1 7 0,8 1 14 0,1 1 20 16,4 2 13-16,9 7 39 16,-6-18 51-16,6 18 46 0,0 0 39 15,21-23 18-15,-4 16 5 0,5 0-5 0,0-2-17 16,6 4-3-16,-1-1-25 0,3 0-30 0,0 3-45 15,-3-3-55-15,3 2-74 16,0 1-85-16,-3 0-118 0,-3 3-219 0,-2 0-48 0,-2 0-242 16,1 0-194-16</inkml:trace>
  <inkml:trace contextRef="#ctx0" brushRef="#br0" timeOffset="195098.63">17445 10871 2503 0,'0'0'-66'16,"0"0"25"-16,0 0 9 0,7-22 21 0,-7 22 31 0,0 0 30 16,0 0 39-16,0 0 17 15,0 0 18-15,0 0 9 0,0 0 6 0,0 0 5 16,0 0 5-16,0 0-2 16,0 0-4-16,0 0-9 0,0 0-6 0,0 0-19 0,0 0-11 15,0 0-6-15,0 0-7 0,0 0-13 0,0 0-7 16,0 0-10-16,0 0-5 0,-20-7-3 15,20 7-9-15,0 0-4 0,0 0-10 16,0 0 1-16,0 0-4 0,0 0-4 16,0 0 4-16,0 0-4 0,0 0 1 0,0 0 3 15,0 0 8-15,0 0 13 16,0 0 8-16,0 0 24 0,0 0-3 0,-25 26-2 16,25-26-7-16,-10 13-9 0,1-2-2 15,0-2-4-15,-1 1-11 0,-2 2-2 0,0-3-8 16,-2 3-21-16,1-3-10 0,0 1-14 0,0-1-31 15,3 1-41-15,-2-5-63 0,2 3-79 16,2-4-92-16,8-4-195 0,-12 8-86 0,12-8 19 16,0 0-278-16,-19 6-219 15</inkml:trace>
  <inkml:trace contextRef="#ctx0" brushRef="#br0" timeOffset="195528.6">17420 10652 2568 0,'-2'-23'-11'15,"2"23"68"-15,0 0 43 0,0 0 41 0,0 0 44 16,0 0 33-16,0 0 23 15,0 0 43-15,0 0 7 0,0 0-20 0,0 0-7 16,0 0-15-16,0 0-16 0,-7-19-22 16,7 19-23-16,0 0-22 0,0 0-25 0,0 0-15 15,0 0-29-15,0 0-26 16,0 0-35-16,0 0-49 0,0 0-51 0,0 0-58 0,0 0-81 16,0 0-90-16,0 0-133 15,0 0-169-15,0 0-20 0,0 0-492 0,0 0-704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2:14:1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14196 3869 825 0,'0'0'46'0,"0"0"-39"16,0 0-18-16,0 0-11 0,0 0-18 15,0 0-31-15,0 0-6 0,0 0-28 0,0 0-80 16,-9 26 60-16</inkml:trace>
  <inkml:trace contextRef="#ctx0" brushRef="#br0" timeOffset="2960.99">10636 4578 532 0,'0'0'13'0,"0"0"2"0,0 0 0 0,0 0-4 16,0 0 11-16,0 0 8 0,0 0 14 15,0 0 8-15,0 0 5 0,0 0 7 16,0 0-1-16,0 0 2 0,0 0 2 0,0 0-1 16,0 0 4-16,0 0 0 0,0 0-4 15,0 0-3-15,0 0-6 0,0 0-10 16,0 0-6-16,0 0-1 0,0 0-6 0,0 0-3 0,0 0 13 16,0 0-21-16,0 0 11 0,0 0 14 15,0 0-20-15,0 0 3 0,0 0-3 0,0 0-4 16,47-12 0-1,-47 12 0-15,0 0 5 0,32 3-13 16,-32-3-1-16,23 1 7 0,-23-1-5 0,28 0-1 16,-14 2 5-16,-14-2 9 0,32 0-19 15,-15 2 13-15,2-2-12 0,0 0-6 0,3 2 7 16,-2-2 6-16,2 2-5 0,-1-2-3 16,0 0-4-16,0 1 9 0,-1-1-13 15,3 3 6-15,-4-3 5 0,2 1 6 16,2-1-12-16,-2 2-3 0,3-2 12 0,-3 0-5 15,0 3 5-15,-2-3-11 0,2 1 3 16,-2 1 6-16,0-2-8 0,0 0-3 0,0 2 4 0,1-2-7 16,-2 0 4-16,2 0 12 0,-20 0-16 0,35 2 5 15,-17-2-3-15,-18 0 3 0,33 0 5 16,-18 0-13-16,1 2 7 0,-16-2 1 16,27 0-9-16,-13 1 1 0,-14-1 5 15,26 0 2-15,-26 0 7 0,23 0-7 0,-23 0 8 16,24 3 5-16,-24-3-6 0,20 1 6 0,-20-1 14 0,18 0-19 15,-18 0-1-15,18 0 0 0,-18 0 3 16,0 0 2-16,21 3-8 0,-21-3 0 0,0 0 9 16,20 1-14-16,-20-1-2 0,0 0-7 15,0 0-5-15,16 3-14 0,-16-3-7 16,0 0-27-16,0 0-21 0,0 0-11 16,0 0-30-16,0 0-27 15,18 0-36-15,-18 0-60 0,0 0-298 16,0 0 271-16</inkml:trace>
  <inkml:trace contextRef="#ctx0" brushRef="#br0" timeOffset="3524.86">11745 4606 1630 0,'9'-17'27'0,"-9"17"5"16,0 0-4-16,0 0-12 0,7-15-1 0,-7 15-2 0,0 0-5 16,4-15-3-16,-4 15-1 0,6-12 4 0,-6 12 3 15,0 0-6-15,7-20 3 0,-7 20 9 16,6-16 2-16,-6 16 6 0,6-13-3 15,-6 13 2-15,9-13-11 0,-9 13-1 16,8-14-3-16,-8 14 1 0,15-10-2 0,-15 10-2 16,14-9-1-1,-14 9 0-15,19-7 1 0,-19 7-1 0,20-4 5 16,-20 4-4-16,21 0-9 0,-21 0 16 16,24 4-4-16,-13 1 13 0,5 4-9 0,-3-2 9 15,-1 2-6-15,3 1 5 16,-3 0-1-16,-1 1-1 0,0 2 1 0,1-1 10 0,-3 0-1 0,-1 0 1 15,2 2 2-15,-2-1 22 0,-1-2-17 16,-4 2-4-16,-3-13-1 0,4 24 0 16,-2-13-4-16,-2-11 10 0,-4 23-10 0,4-23 3 15,-7 21 2-15,-2-11-10 0,-1-2-1 16,0 3 5-16,-1-4-5 0,11-7-5 16,-29 13 4-16,14-7-3 0,-2-3 6 0,1 1-13 15,-1 0 1-15,-1-2-5 0,18-2 4 16,-34 2 5-16,20-2-2 0,14 0 1 0,-29 0 0 0,29 0 4 15,-26-4-5-15,26 4-2 0,-26-5 3 16,26 5 1-16,-21-6 5 0,21 6-4 0,-17-7 0 16,17 7-1-16,-15-8 7 0,15 8-2 15,-10-11 5-15,10 11-3 0,0 0 11 16,-13-16-10-16,13 16-6 0,-5-12 3 0,5 12-5 16,0 0-1-1,-2-17-4-15,2 17 2 0,0 0-2 16,0 0-4-16,0-23-2 0,0 23-3 0,0 0-13 15,0 0-19-15,4-21-15 0,-4 21-32 16,0 0-44-16,8-11-52 0,-8 11-104 16,4-9-528-16,-4 9-121 0</inkml:trace>
  <inkml:trace contextRef="#ctx0" brushRef="#br0" timeOffset="4249.18">11970 4750 2299 0,'0'0'-101'15,"0"0"18"-15,0 0 14 0,0 0 8 16,0 0 14-16,0 0 10 0,0 0 10 0,0 0 4 16,0 0 8-16,0 0-4 0,0 0 6 15,0 0 6-15,0 0 1 0,0 0 2 16,0 0 4-16,0 0 10 0,0 0 5 0,0 0 8 16,0 0 0-16,0 0-1 0,0 0 3 15,0 0 2-15,-12 22-5 0,12-22-1 0,-2 23 3 0,-1-8-3 16,1 0 6-16,0 3 8 0,0 0-5 0,-2 6 3 15,2-5-2-15,0 5 4 0,0 1 5 16,-2 2-9-16,2 2-3 0,0-3 3 16,0 2-8-16,0 0 6 0,2 0-2 15,-2 0-1-15,0 3 1 0,1-2 2 0,-3 1 2 16,1-1-5-16,3 1-4 0,-2 1 3 0,0-3-10 0,2 3 0 16,-2-1 1-16,0 1-2 0,2-3 2 15,-3 3-3-15,1 0 2 0,0-1-1 0,-1 0-3 16,1-2 5-16,-4 1-8 0,4 2 1 15,-1-3-2-15,-1 1 8 0,-1-2-8 16,0-1 6-16,-1-1-7 0,2 2 5 0,1-4-6 16,-2-1 8-1,3-1-9-15,-2-2 2 0,-1-1 0 16,0-1-5-16,3-2 2 0,2-15 4 0,-4 29-10 16,2-19 8-16,2-10-8 0,-2 22 7 15,2-22-3-15,-4 17 1 0,4-17 1 0,-2 15-8 16,2-15-10-16,0 0-11 0,0 0-35 15,0 24-30-15,0-24-36 0,-1 5-65 16,1-5-107-16,0 0-353 0,0 0 117 0</inkml:trace>
  <inkml:trace contextRef="#ctx0" brushRef="#br0" timeOffset="5129.05">11939 4896 1887 0,'0'0'-49'16,"0"0"18"-16,0 0 6 0,0 0 9 0,0 0 1 16,0 0 10-16,0 0 10 0,0 0 4 15,0 0 5-15,0 0 4 0,0 0 10 16,0 0-5-16,0 0 1 0,0 0-8 0,0 0 7 15,0 0-4-15,0 0 7 0,0 0-6 16,0 0 5-16,0 0-11 0,0 0 12 0,0 0-4 0,0 0 15 16,0 0-4-16,0 0-7 0,-44 25 4 15,44-25 5-15,-13 13-11 0,13-13-2 0,-12 13 1 16,12-13 0-16,-12 16 2 0,12-16 10 16,-10 15-7-16,10-15-4 0,-12 10 8 15,12-10 0-15,-6 11-13 0,6-11 8 0,-8 10-4 16,8-10 2-1,0 0 5-15,0 0 1 0,-7 11-9 16,7-11 9-16,0 0 0 0,0 0 7 0,0 0-14 16,0 0-3-16,0 0-10 0,0 0-4 15,0 0-1-15,0 0-3 0,0 0-4 0,0 0 2 16,15-47 1-16,-15 47 3 0,14-22-6 16,-8 11 7-16,0-1-1 0,0-1 4 15,2 2-3-15,-8 11 8 0,15-21 3 0,-5 11-2 0,-10 10-1 16,14-17-1-16,-7 10-5 0,-7 7 8 15,11-16-8-15,-11 16 8 0,12-12-1 0,-12 12 4 16,6-9 2 0,-6 9-1-16,0 0 8 0,0 0 9 0,0 0 5 0,0 0 0 0,0 0-2 15,0 0 1-15,21 19-3 0,-21-19-2 0,6 15-4 16,-6-15-1 0,7 21-3-16,-5-11 1 0,-2-10-5 15,10 23-4-15,-1-12-2 0,-3 3-2 16,2-3-10-16,-1 0-21 0,2-1-38 0,-1 2-41 15,-8-12-45-15,12 16-43 0,-6-10-68 16,-6-6-125-16,9 11-390 0,-9-11-56 0</inkml:trace>
  <inkml:trace contextRef="#ctx0" brushRef="#br0" timeOffset="5815.26">11561 4527 2156 0,'0'0'-107'0,"0"0"16"0,0 0 5 0,0 0 10 15,0 0 16-15,0 0 14 0,0 0 10 16,0 0 11-16,0 0 15 0,0 0 10 16,0 0 6-16,0 0 13 0,0 0 4 0,0 0 2 15,0 0-4-15,0 0-6 0,37 16 13 0,-37-16-6 16,12 12-4-16,-12-12 6 0,12 11-4 0,-12-11-2 16,16 12 1-16,-8-7-3 0,-8-5 4 15,15 12 9-15,-7-6 0 0,-8-6 12 0,13 13 5 16,-13-13 27-16,9 13 5 0,-9-13 3 15,7 16-1-15,-7-16-1 0,0 17-7 16,0-17-9 0,-9 19-7-16,0-10-1 0,2 3-11 0,-5-3-6 15,1 3-15-15,1-2-27 0,-2-1-33 16,3 1-49-16,-4-3-40 0,13-7-56 0,-21 15-112 16,12-7-361-16,1-3 117 0</inkml:trace>
  <inkml:trace contextRef="#ctx0" brushRef="#br0" timeOffset="6448.38">12129 4616 1849 0,'0'0'-60'0,"0"0"21"15,0 0 19-15,0 0 7 0,0 0 14 0,0 0 14 16,0 0 7 0,0 0 17-16,0 0-1 0,0 0-3 0,0 0 4 15,0 0 9-15,42 5-7 0,-42-5-3 16,21 0 8-16,-21 0 3 0,28 0 4 16,-12 0 11-16,-16 0-1 0,34 3 2 0,-11-3 2 15,-3 0-2-15,3 0-2 0,-1 0-7 16,3 0 6-16,-2 0-3 0,3 0 8 15,-4 0-7-15,4 0 6 0,0 0-7 0,-3 0 1 0,-3 0-7 16,4 0-5-16,-3-3-6 0,-21 3-7 0,36 0-3 16,-20 0-7-16,-16 0-16 0,24 0-9 15,-24 0-29-15,20 0-37 0,-20 0-43 0,19 3-47 16,-19-3-52-16,0 0-108 0,24-4-436 16,-24 4-35-16</inkml:trace>
  <inkml:trace contextRef="#ctx0" brushRef="#br0" timeOffset="6856.14">12843 4034 2187 0,'0'0'-78'0,"0"0"10"16,0 0 9-16,0 0 2 0,0 0 3 16,0 0 10-16,0 0 3 0,0 0 6 0,0 0 7 15,0 0 10-15,0 0 12 0,0 0 15 0,-2 69 5 16,2-48 12-16,-2 2 22 0,2 0 7 16,2 2-11-16,-2 4-2 0,-2-1-2 0,4 1 1 15,-2-1-4-15,0 1-4 0,2-1 2 16,-1 1-5-16,-1 1 1 0,2 1 11 0,0-2-4 15,0 0 13-15,-2-1-4 0,2 0 3 16,0 3 10 0,0-5-9-16,1 3 1 0,0-3-4 15,-3 1-8-15,2 0-8 0,0-2 19 0,0-4-7 16,0-2-2-16,-2 1-5 0,3 0-4 16,-3-1-7-16,2 0-10 0,0-3-15 15,-2 0-25-15,0-16-11 0,2 25-28 0,0-14-37 16,-2-1-23-16,0-10-49 0,0 13-111 15,0-13-393-15,0 0 85 0</inkml:trace>
  <inkml:trace contextRef="#ctx0" brushRef="#br0" timeOffset="8631.56">12877 4041 1895 0,'0'0'-68'16,"0"0"9"-16,0 0 4 0,0 0 17 0,0 0 7 15,0 0-1-15,0 0 10 0,0 0 16 16,29-16 2-16,-29 16-1 0,17-4 9 0,-17 4 4 16,23-1 5-16,-23 1-1 0,32-5 1 15,-14 2 6-15,3 1 12 0,0 0 6 0,6 0 12 16,3-2-1-16,-1 3 4 0,5-3 4 0,-1 0 7 16,8 0-17-16,-1 0 4 0,1-2-8 15,0 3 1-15,1-3-10 0,-2 2-4 0,3-2-2 16,-2 1 4-16,-1 1-2 0,3 0-9 15,-1 0-9-15,-2 0 10 0,3 1-15 0,-4-3 23 16,5 3-3 0,-1-1 3-16,0-1-9 0,0 2-4 15,1-3 4-15,-1 4 2 0,0-2-2 16,-1 1 5-16,4-1-7 0,-2 3 3 0,1-5 2 16,-2 5-8-16,2 0-1 0,0 1-1 15,-1-3-1-15,2 1 4 0,-4 1-6 0,4 1 3 16,-2-2-1-16,-1 2-1 0,-1-2 7 15,-4 2 2-15,-2-2-1 0,3 2-15 0,-5-2 8 0,3 2-3 16,1-2-4-16,-2 0 4 0,5 2-2 16,-5-3-1-16,-2 0 1 0,3 2-2 0,2-1-3 15,-4-1 0 1,2 2 1-16,-4-2-2 0,1 0 1 0,-2 1 2 0,-2 0 0 16,-1 1 8-16,-1-3-20 0,-6 2 14 15,2 0-6-15,-3-1 3 16,1 3-4-16,-5-1-1 0,-17 1 4 0,33-2-2 15,-18 0 2-15,-15 2 0 0,28-2-6 16,-28 2 2-16,25 0 6 0,-25 0 1 16,21 2-5-16,-21-2 7 0,20 5 3 0,-20-5 0 15,16 11 7-15,-7-6 3 0,-1 5 4 16,-8-10 11-16,15 21 2 0,-9-7 0 0,1-4-2 16,1 6 0-16,-4-3 0 0,2 4 0 0,4-2-7 0,-4 2 6 15,0 2-1-15,0 0-4 0,0 5 1 16,3-2-4-16,0 0 1 0,-3 3-3 0,0-1 0 15,1 3-3-15,-1-3-3 0,0 3 2 16,0-1-2-16,1-1 7 0,-2 3 2 16,1 0 3-16,0-4-1 0,-2 5-2 0,0-3 2 15,0 2-4-15,1-2-1 0,-1-1-2 0,1 1-4 16,-1 1 1-16,0 0-1 0,2 0-3 0,-2-3 1 16,-1 3-4-16,-1 0-2 0,2-1 0 15,0-1 0-15,-2 1 1 0,0 0-2 16,2 2 1-16,1-1-3 0,-3-1 2 0,2 1-3 15,1 0 1-15,-1-4-2 0,-2 1 5 16,0 1-1-16,0-6-4 16,0 0-2-16,0-2-2 0,0-2 4 15,-2-15-2-15,0 27 0 0,0-14-1 0,0-13-4 16,-4 23 5-16,-2-9-2 0,6-14 2 16,-11 15-1-16,5-6-1 0,6-9 2 15,-17 14-1-15,17-14-2 0,-23 9 0 0,12-6-2 16,11-3-1-16,-27 5 1 0,9-1-1 15,2-3 1-15,-3 2-3 0,-3-1-1 0,2-2-6 0,-4 1-3 16,-4 1 0-16,1 0 2 0,-3-2 2 0,0 2-3 16,-1-2 4-16,-1 2 0 0,2 0-1 15,-1 0-1-15,-2-2-8 0,2 1-3 16,-1-1 1-16,1 0-1 0,-3 3-1 0,0 1 0 16,2-4 3-16,-1 3 0 0,-1-1 2 15,-4-2 1 1,0 2 1-16,-2 0 4 0,1 0 2 0,-4-1-1 15,4 2 2-15,-5 1 2 0,4-3-2 16,0 1-2-16,4 0 7 0,1 0 0 16,-2 0-1-16,1-1 1 0,0 2 0 0,3-3-1 0,-3 2-4 0,2-2 5 15,-1 2-3-15,2-1 6 0,-1-1-4 0,0 3 1 16,-1-3-1-16,3 0-4 16,-3 1 4-16,1-1-1 0,3 0 1 15,-1 2-1-15,1-2 2 0,-1 0 3 0,3 2-2 16,-2 0-1-16,2-2 0 0,2 1 4 15,-3-1 3-15,3 0-3 0,2 3-4 0,1-3 3 16,1 3 2-16,-1-3-1 0,-1 0-2 16,0 0-1-16,5 0 2 0,-3 1-1 0,1-1 3 15,0 0 0 1,1 0-4-16,-1 0 3 0,-1 2-5 16,1-2 4-16,2 1-1 0,-3 2 0 15,6-3 1-15,-4 1 0 0,21-1 2 0,-38 2 0 16,20-2 0-16,2 0-2 0,16 0 3 15,-37 4-4-15,20-4 1 0,17 0 0 0,-29 2 2 16,14-2-2-16,15 0 4 0,-29 2-4 16,29-2 2-16,-30 0 0 0,14 2 1 0,16-2-1 0,-27 2-1 15,27-2-2-15,-27 0 2 0,27 0 1 0,-24 1 1 16,24-1-5-16,-25 3 3 0,25-3-1 16,-25 0 4-16,25 0-1 0,-22 2-2 15,22-2 1-15,-18 0 1 0,18 0-2 0,0 0 1 16,-29 1 0-16,29-1 2 0,-16 0-4 15,16 0 4-15,0 0-4 0,-27 3 4 0,27-3-4 0,0 0 4 16,-22-3-3-16,22 3 2 0,0 0-1 16,-21 0-1-16,21 0 0 0,0 0 2 0,0 0 6 15,-24 0-5-15,24 0-4 0,0 0-4 16,-16-3 6-16,16 3-2 0,0 0 2 16,-16-8-2-16,16 8 4 0,0 0-2 0,-17-4 0 15,17 4-3 1,-19-6 4-16,19 6-1 0,0 0 0 0,-23-5-1 15,23 5-6-15,-17-3-1 0,17 3 3 16,0 0 2-16,-20-7-5 0,20 7 4 16,0 0 3-16,-19-6 0 0,19 6-5 0,0 0 1 15,-13-9-3-15,13 9 2 0,0 0 6 16,-11-17 6-16,11 17 3 0,-5-14 11 16,5 14 2-16,-4-19 4 0,4 19 5 0,0-25 2 0,-2 10 5 15,2 15-5-15,-1-33 2 0,1 14-11 0,-4-1-5 16,4 1-14-16,-2 2-24 0,2 17-48 15,0-36-63 1,-2 20-74-16,2-1-164 0,0 2-507 0,0 2-238 16</inkml:trace>
  <inkml:trace contextRef="#ctx0" brushRef="#br0" timeOffset="9441.2">14225 4374 2493 0,'0'0'-106'0,"7"-17"24"0,-7 17 10 15,4-14 3 1,-4 14 14-16,0 0-5 0,2-20 10 15,-2 20 4-15,0 0 10 0,-6-20 6 16,6 20 7-16,-11-11 12 0,11 11 24 0,-13-10-18 16,13 10 18-16,-19-9 1 0,19 9 7 15,-23-4-1-15,23 4-4 0,-31-3 14 16,18 3-17-16,13 0 8 0,-39 1-2 16,21 1 2-16,-2 2 6 0,-1 0 3 0,2 0-8 0,0 3 3 0,-3 1 8 15,2 2-5-15,0-1 5 0,2 0-6 16,-2 3-5-16,3 2 0 0,0-1-12 0,1 0 9 15,3 2-5-15,-3 3-2 0,7-3 5 16,0 0-7-16,-2 5-8 0,4-6-1 16,2 2-1-16,1 1-6 0,2 1-3 15,2-18-3-15,2 33-6 16,0-16-4-16,3 0 11 0,1-2 2 16,4 0 1-16,1 1 1 0,-1-3-4 0,0-2 6 15,3 1 2-15,0 0 0 0,2-5 0 16,-1 3 3-16,3-5-12 0,-2 3 2 0,3-4 3 0,1 0-6 15,-4-2 1-15,4 1-2 0,-19-3-19 16,31 0-3-16,-16 0-4 0,-15 0-21 16,25-3-10-16,-25 3-3 0,18-8-1 0,-18 8 12 15,11-10 10-15,-11 10 10 0,7-12 4 16,-7 12 8-16,0 0 11 0,0 0 6 0,0 0 9 16,-20-31-7-16,20 31 11 0,-16-11 4 15,16 11 9-15,-18-8-9 0,18 8 9 16,-15-8 11-16,15 8 17 0,-19-4 4 0,19 4 5 15,0 0 24 1,-15-8-21-16,15 8 3 0,0 0 4 0,0 0 9 16,0 0-5-16,0 0-2 0,0 0-1 15,0 0-7-15,0 0-2 0,0 0 4 16,38-13-35-16,-38 13-34 0,31-2-23 0,-12 2-46 16,2-1-50-16,-3-2-106 0,3-1-363 15,-4 3 195-15</inkml:trace>
  <inkml:trace contextRef="#ctx0" brushRef="#br0" timeOffset="9764.37">14352 4437 1713 0,'0'0'-18'0,"0"0"25"15,0 0 27-15,0 0-19 0,0 0 5 16,0 0 8-16,0 0 13 0,0 0 14 0,-37 34 1 16,34-23 11-16,-3 3-8 0,6-14 9 15,-7 28-5 1,5-12 8-16,-1-1 3 0,3-15-4 0,-2 30-5 16,2-13-3-16,0-17-6 0,2 33-2 15,1-16-9-15,1-2-4 0,1 3-19 0,-1-5-22 16,1 3-39-16,1-2-41 0,-2 0-37 15,1-3-54-15,-5-11-127 0,12 19-354 16,-8-11 119-16</inkml:trace>
  <inkml:trace contextRef="#ctx0" brushRef="#br0" timeOffset="9866.51">14550 4588 1761 0,'8'-9'-139'0,"-2"0"-9"0,-6 9-32 0,8-13-241 16,-8 13 132-16</inkml:trace>
  <inkml:trace contextRef="#ctx0" brushRef="#br0" timeOffset="10114">14579 4543 1221 0,'0'0'26'0,"0"0"23"0,0 0 16 15,-17-19 12-15,17 19 6 0,0 0 11 16,-27 4 9-16,27-4-12 0,0 0-5 0,-32 10-14 16,22-5-1-16,10-5-3 0,-21 10-5 15,21-10-3-15,-14 11 4 0,14-11-7 16,-13 10 1-16,13-10-14 0,-6 11 3 0,6-11-10 0,0 0-8 15,0 0-11-15,13 27-1 0,-13-27-8 16,15 13 0-16,-5-7-1 0,0 2-8 0,-10-8 7 16,20 14 0-16,-10-6 7 0,-10-8 14 15,13 16 5-15,-6-8 21 0,-7-8 15 0,6 15 4 16,-6-15-2-16,0 19-6 0,0-19-8 16,0 0-4-1,-8 24-12-15,8-24-13 0,-9 14-26 16,9-14-36-16,-12 13-49 0,12-13-45 0,-9 10-52 15,9-10-81-15,-12 2-526 0,12-2-90 16</inkml:trace>
  <inkml:trace contextRef="#ctx0" brushRef="#br0" timeOffset="10345.86">14647 4538 2279 0,'0'0'-46'0,"16"-2"36"15,-16 2 4-15,0 0 22 0,0 0 4 16,27 11 0-16,-18-5 6 0,-9-6-3 16,16 17 0-16,-8-5 5 0,-2-3-1 0,-1 2 5 0,-5-11-5 15,10 25 7-15,-6-13-6 0,-4-12 2 16,4 21 5-16,-4-8-12 0,0-13-5 0,5 22-30 16,-5-22-40-16,2 22-27 0,-2-22-28 15,0 17-50-15,0-17-91 0,0 0-378 16,2 21 158-16</inkml:trace>
  <inkml:trace contextRef="#ctx0" brushRef="#br0" timeOffset="10916.52">15838 4374 1784 0,'0'0'-33'15,"0"0"15"-15,0 0 10 0,0 0 8 16,0 0 2-16,0 0 1 0,0 0-5 16,0 0-1-16,0 0 8 15,0 0-7-15,0 0 12 0,0 0-2 16,0 0 6-16,0 0-6 0,0 0-2 16,57-4 1-16,-57 4 6 0,32-5-2 0,-14 3 9 15,2 0 17-15,4 0 6 0,-1-2 0 16,3 2 13-16,-1-1-2 0,2-1 5 0,-2 0-9 15,-1 0-5-15,-3 2-3 0,0-2-5 16,0 3-15-16,-1-2-22 0,-2 2-26 0,0-2-38 0,-18 3-31 16,25-3-66-16,-25 3-129 0,17-4-248 15,-17 4 277-15</inkml:trace>
  <inkml:trace contextRef="#ctx0" brushRef="#br0" timeOffset="12305.07">16145 4359 1471 0,'0'0'-45'0,"0"0"25"0,28 13 13 16,-28-13 10-16,0 0 4 0,10 11 22 16,-10-11-3-16,7 14 9 15,-7-14 1-15,4 15-9 0,-4-15 1 16,4 21 6-16,-4-21-8 0,2 23-7 15,0-10 4-15,0 3 7 0,0-1 6 0,3 2 2 16,0 0 7-16,-1 0 10 0,0 2 15 16,2 0-5-16,-2 2 8 0,2 2-4 15,3 1 11-15,-2 1-3 0,1 0 1 0,-2 1-10 16,3-2-3-16,-1 1-4 0,1 2 4 0,-1-1-3 0,-1 3-7 16,1 2-3-16,2 1 6 0,-4 0 0 15,4-2-4-15,-4 2 2 0,2 0-1 16,-2-2-1-16,1 2-2 0,-1 0-2 0,1-1 1 15,-3 1-3-15,2 3-5 0,1-5-2 16,-3 2-5-16,2-1 2 0,-2 0-1 0,0-3 2 16,0 0-3-1,1 1 3-15,0 0 1 0,-1-2-2 0,0 1 0 16,0-1-6-16,2-3 1 0,-2 1-3 16,0-2-3-16,1 0-3 0,-1-4-1 15,-2-2-3-15,3 2-3 0,-1-3-2 0,-2-1-1 16,2 0 0-16,-4-15-2 0,2 25 4 15,0-14-5-15,-2-11-2 0,3 19 1 0,-3-19 3 16,2 18-3-16,-2-18 1 0,0 15-2 0,0-15 1 16,0 0-2-16,0 0 2 0,-5 25-4 15,5-25 5-15,0 0-2 0,-10 15 0 0,10-15-2 16,-11 7 1-16,11-7-1 0,-17 10 5 16,17-10-3-16,-20 7 2 0,6-2-3 0,-2-2 4 15,-1 1-4-15,-3-2-3 0,2 2 1 16,-4-3 2-16,1 1-6 0,-2 2 4 0,0-2-2 0,-5 2-4 15,4-2-3-15,-1-1-1 0,-2 2-3 0,-2 1-3 16,1-3 0-16,-2 1 0 0,3 2-3 16,-1-2 4-16,-2 2 0 0,1-2 1 15,1 2 0-15,-2-3-11 0,3 3-3 16,-3-2-6-16,0 0-2 0,-1 0-4 0,-1 2 1 16,-2-3 5-1,3 2 3-15,-1-3 1 0,-3 1 1 16,4 3 2-16,-3-2 1 0,3 0 4 0,-5-2 4 15,4 1-2-15,-1 2 3 0,-2-2 1 16,-1-1 0-16,0 3 2 0,2-1-1 0,-1 0 5 16,-8-2-2-16,7 1 2 0,-4 1-3 15,2 0 5-15,2-4 1 0,-7 4 5 0,7 0-4 16,1-1 3-16,-3 2-1 0,4-3-3 0,-5 1 5 16,3 2-2-16,0-3-2 0,3 1 1 0,-1 2-2 15,-2 0 2-15,-1-3-2 0,2 2 1 16,1-2 1-16,0 2 1 0,-3-2-4 15,1 2 4-15,3-2 0 0,-2 2-2 0,-1-2-2 16,3 2-3-16,-1-2-2 0,-2 2-2 16,3-2-1-16,-3 0-2 15,2 2-2-15,-1-2 2 0,0 0 1 16,1 1 1-16,0 2 1 0,-1-3-2 0,3 3 4 16,-3-3-1-16,1 1 5 0,0 2 3 15,1 0-10-15,0-2 4 0,0-1-2 0,-1 3 5 16,1-2-2-16,1 1 0 0,-1-1 4 15,-1 2-2-15,3-2 1 0,-1 1 2 16,-2 0-3-16,3 1 1 0,0-2-1 0,1-1-2 0,-3 2 2 16,4 0 4-16,-1 2 1 0,3-3-4 15,0 3 2-15,-2-1-1 0,6-2 4 0,-3 1-3 16,1 0-3-16,0 2 2 0,0-2-2 16,3-1 2-16,0 1 0 0,-7 3 1 15,2-4 0-15,-1 1-3 0,3-2 4 0,1 2-2 16,0 0-1-16,-1 2 2 15,-2-2 0-15,6-1-3 0,0 2 11 16,0-1-11-16,0-1 1 0,0 1 0 16,0 0 1-16,1 0-2 0,0 0 1 0,-1-2 0 15,-1 1 2-15,4 2-2 0,-4-2-2 16,3 2 0-16,19-3 1 0,-38 2 6 16,18-1-11-16,4-1 4 0,16 0-2 0,-33 2-3 15,14 0 6-15,2 0-15 0,17-2-2 0,-36 2-2 0,22 0-3 16,14-2 1-16,-34 2-5 0,17-1-1 15,1 2 2-15,16-3-3 0,-32 1-6 16,16-1 0-16,16 0 3 0,-35 3-5 0,20-3 9 16,15 0 7-16,-32 0 0 0,18 0 8 15,14 0 0-15,-29 0 2 0,29 0-1 16,-27 0 5-16,27 0 2 0,-22 0 1 0,22 0 2 0,-23 0-5 16,23 0 6-16,-25-3 1 0,25 3-4 0,-21-1 6 15,21 1-4-15,-23-3 4 0,23 3 5 16,-21 0-3-16,21 0 3 0,-22-1 11 15,22 1-5-15,-20-2 0 0,20 2 2 0,-22-2-7 16,22 2-2-16,-23-2 3 0,23 2-5 16,-21-4 3-16,21 4-11 15,-22-3-18-15,22 3-21 0,-23-2-59 16,13-1-65-16,10 3-123 0,-23-5-475 16,9 3-58-16</inkml:trace>
  <inkml:trace contextRef="#ctx0" brushRef="#br0" timeOffset="12706.34">11557 5281 2394 0,'0'0'64'0,"0"0"-2"15,0 0-8-15,0 0-7 0,0 0 3 16,0 0-7-16,0 0-2 0,0 0-3 16,0 0-9-16,0 0-3 0,0 0 1 0,0 0-11 15,0 0-13-15,30-17-31 0,-30 17-31 16,21-4-34-16,-8-2-49 16,1 1-77-16,-14 5-167 0,19-11-239 15,-10 4 161-15</inkml:trace>
  <inkml:trace contextRef="#ctx0" brushRef="#br0" timeOffset="13031.09">11219 4416 1929 0,'0'0'19'0,"0"0"2"15,0 0-5-15,0 0-2 0,0 0-4 0,42-11 11 16,-27 7-9-16,-15 4-4 0,27-10 0 15,-9 6-8-15,-3-1-5 0,3-1 7 16,0 0-13-16,-2-1-15 0,0 1-15 16,2 0-41-16,-3-2-62 0,1 1-162 0,-3-1-162 0,-4 3 369 0</inkml:trace>
  <inkml:trace contextRef="#ctx0" brushRef="#br0" timeOffset="13223.13">11356 4269 1768 0,'-20'0'235'0,"20"0"-26"0,0 0-21 16,0 0-20-16,0 0-23 0,0 0-3 16,0 0-2-16,0 0-14 0,-15 6-13 0,15-6-13 15,0 0-10-15,0 0-7 0,0 0-15 16,15 40-12 0,-12-27-25-16,1 1-40 0,0 1-53 15,1 4-73-15,-3-2-72 0,0 2-166 0,0 0-504 16,-2 2-244-16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2:18:25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27461 3789 563 0,'0'0'40'0,"0"0"-18"15,0 0-7-15,0 0-2 0,0 0 0 0,0 0-2 16,0 0 2-16,0 0 0 16,0 0-6-16,0 0 2 0,0 0-1 0,0 0-5 0,0 0 8 15,9 4-11-15,-9-4 4 16,0 0-4-16,0 0 2 0,0 0-2 0,0 0 5 16,0 0-5-16,0 0-1 15,0 0 4-15,0 0 3 0,0 0-6 0,0 0 2 0,0 0-2 16,0 0 3-16,0 0 3 0,0 0-1 0,0 0-1 15,0 0 5-15,0 0-2 16,0 0-5-16,0 0 7 0,0 0 2 0,0 0-13 16,0 0 10-16,0 0-3 0,0 0 4 15,0 0-11-15,0 0 8 0,0 0-3 0,0 0-4 16,0 0-1-16,0 0 5 16,0 0-10-16,0 0 5 0,0 0-7 0,0 0 4 15,0 0-2-15,0 0-1 0,0 0-5 16,0 0 3-16,0 0 0 0,0 0 3 0,0 0-2 15,0 0 9-15,0 0-4 0,0 0 4 0,0 0-5 16,0 0 3-16,0 0 4 16,0 0 0-16,0 0-1 0,0 0-1 0,0 0 2 0,0 0 9 15,0 0-18-15,0-23-10 16,0 23 3-16,0 0 1 0,-1-19-2 0,1 19 0 16,0 0-5-16,0 0-6 15,-2-19-6-15,2 19 4 0,0 0-5 0,-2-11 5 0,2 11-3 16,0 0 3-16,0 0 5 0,0 0 4 0,0 0-1 15,-2-14 4-15,2 14 5 16,0 0-4-16,0 0 5 0,0 0 2 0,0 0 6 16,0 0 1-16,0 0 1 0,-2-12 0 15,2 12 0-15,0 0 0 0,0 0 0 0,0 0 1 16,0 0-4-16,0 0 5 16,0 0-2-16,0 0 0 0,0 0-6 0,0 0 10 15,0 0-6-15,0 0 0 0,0 0 8 16,0 0 1-16,0 0-3 0,0 0 2 0,0 0 5 15,0 0-1-15,0 0-5 0,0 0 7 0,0 0-6 16,0 0-1-16,0 0 3 16,0 0 11-16,0 0-2 0,0 0 2 0,0 0-6 0,0 0-2 15,0 0 3-15,4 41-3 16,-4-30-5-16,2 1 9 0,-2-12 0 0,0 23-2 16,2-12 2-16,-2 2 1 15,0-2 1-15,0 3-7 0,0-14 1 0,1 22 9 0,-1-8-1 16,0-2-6-16,0-2 0 0,0-10-4 0,2 25 4 15,-2-15-2-15,0 2-8 16,0 2 10-16,0-14-9 0,2 20 5 0,-2-8-2 16,0-1-1-16,2 1-8 15,-2-12 8-15,0 19-1 0,0-19 1 0,0 15-5 0,3-8 5 16,-3-7-3-16,0 14-3 16,0-14 8-16,0 15 8 0,0-15 1 0,0 14-3 15,0-14 6-15,0 16-2 16,0-16-9-16,2 16 7 0,-2-16-3 0,0 17-2 0,0-8 0 15,0-9-8-15,0 18 6 0,0-18 0 0,0 13-7 16,0-13 2-16,0 13-4 16,0-13-4-16,0 15 4 0,0-15 2 0,0 19 0 0,0-19 1 15,0 17-3-15,2-9 0 16,-2-8 0-16,0 16 0 0,0-16-2 0,2 19 1 16,-2-9 1-16,0-10 5 15,0 16-5-15,0-16 2 0,0 21 0 0,0-10-4 16,0-11 2-16,0 22 2 0,3-11-4 15,-3 0 9-15,0-11-5 0,0 25-1 0,0-13 5 16,0-2-1-16,0 4-1 0,0-1-2 0,0-13 5 16,0 25-2-16,0-9 0 15,0-3 6-15,2 0 2 0,-2 1-6 0,0-1 0 0,0 1 7 16,0-14-7-16,3 26 2 16,-3-15-9-16,0-11 3 0,0 25 1 0,0-10 1 15,0 3 9-15,2-3-7 16,-2-15-7-16,0 28 0 0,0-14 0 0,0-14 7 0,0 29-7 15,2-16 4-15,-2-13-4 0,0 30 7 0,0-17-5 16,0-13 0-16,2 31-2 16,-2-15 3-16,-2 2-1 0,4-1 3 0,-2 1-3 15,0-1 0-15,0 0-2 0,0 0 1 16,2 4-2-16,-4-4 4 0,4 2 2 16,-2-2 15-16,0 1-13 0,0-1 1 15,0-17 1-15,0 34 3 0,0-15-3 0,2-2-2 16,-2 2-2-16,0 0 7 0,0 2-5 0,0 0 0 0,0 0 7 15,0-1-10-15,0 2 6 16,0-1-8-16,0-2 3 0,0 2-10 0,0 0 3 16,0 0 9-16,2 2-7 15,-2-3-2-15,0 4 4 0,0-2 0 0,0 3-4 0,0-2 4 16,0 0-1-16,0 0 5 16,0-2-1-16,0 2-14 0,0-3 9 0,0 1 4 15,2 2-4-15,-2 0 3 16,-2-1-6-16,4-2 6 0,-2 1-3 0,0 0-3 0,0 0-1 15,0 2 4-15,0-4 0 0,0 2 0 0,0 0 5 16,0-2-6-16,0 0 6 16,2 2-7-16,-2-2-1 0,0 2 6 0,0-3-3 15,1 1 3-15,-1 3 4 16,0-2-5-16,0 0 0 0,0-1-4 0,2 0 6 0,-2 2-4 16,-2 0-4-16,4 0 14 15,-2 0-10-15,0-1-3 0,0 0 1 0,0-1 4 16,2 2-2-16,-2-2 0 0,0 0 0 0,0 0 3 0,0 0-4 15,0-2 1-15,0 4 1 16,0-21-1-16,0 35-3 0,0-18 6 0,0 2-1 16,0-2-2-16,0-17-2 15,0 32 9-15,0-19-7 0,0 5 5 0,2-3 1 16,-2-15 4-16,0 32 4 0,0-18-8 16,0-14 3-16,0 28 1 0,0-13-3 0,4 3 2 15,-4-1-1-15,0 0 1 16,0-17-2-16,0 32-2 0,2-16-2 0,-2 0 0 15,0 0 3-15,0-16-5 0,0 31 3 0,2-16-3 0,-4 3 1 16,2-18 5-16,0 28-7 16,2-13 3-16,-2-15 6 0,0 29-3 0,0-13-6 15,0 2 4-15,0 1-4 16,0-2 0-16,2 1 1 0,-2-18 5 0,0 31-5 0,0-12-2 16,0-1 1-16,2 1 6 15,-2-2-7-15,0 3 7 0,0-3-4 0,3 3-4 16,-3-1 2-16,0 0 0 0,0 0 2 0,2 3-2 15,-2-5-2-15,0 2 4 0,2 1-2 16,-2-3-3-16,0 2 3 0,0-1 6 0,0 0-9 16,0 1 5-16,0-1 1 15,0-1-3-15,2 2-3 0,-2-19 1 16,0 32 2-16,0-16 3 0,0-1-13 16,0 2 9-16,2-1-1 0,-2-16 0 0,0 30 2 0,0-17-1 15,0-13 1-15,2 32 0 16,-2-16-4-16,0-16 8 0,0 31-4 0,0-18-2 15,0-13 0-15,2 27 6 0,-2-14-8 0,0-13 8 0,0 28-4 16,0-17 0-16,0-11 1 16,0 26-1-16,0-26-1 0,0 23-1 0,0-23-3 15,0 25 6-15,2-14 1 16,-2-11-2-16,0 21-3 0,0-21 3 0,-2 20-5 0,2-20 8 16,2 21-5-16,-2-21 2 15,0 16 2-15,0-16 0 0,0 0-6 0,0 25 6 16,0-25-7-16,2 18 3 0,-2-18 2 0,0 14 0 15,0-14 2-15,0 0-2 16,0 18 0-16,0-18 0 0,0 0-5 0,0 0-2 0,0 18 0 16,0-18 6-16,0 0-3 15,0 0-1-15,0 0-2 0,0 0 1 0,0 18-1 16,0-18 3-16,0 0 1 16,0 0 1-16,0 0-5 0,0 0-4 0,0 0 4 15,0 0 3-15,0 0 1 0,0 0-2 16,-2 19-6-16,2-19 6 0,0 0-3 0,0 0 8 15,0 0 1-15,0 0 3 0,0 0-2 0,0 0 1 16,0 0-3-16,0 0 0 0,0 0 5 16,0 0-5-16,0 0 5 0,0 0-6 0,0 0-1 15,0 0 2-15,0 0-4 16,0 0-11-16,2 11-18 0,-2-11-15 0,0 0-34 16,0 0-41-16,0 0-234 0,0 0 113 15</inkml:trace>
  <inkml:trace contextRef="#ctx0" brushRef="#br0" timeOffset="4991.52">27591 9677 1009 0,'0'0'13'0,"0"0"6"15,0 0 3-15,0 0-3 16,0 0-1-16,0 0 5 0,0 0-2 0,0 0 0 0,0 0 0 16,0 0-3-16,0 0-3 15,0 0 10-15,0 0-4 0,0 0 3 0,0 0 7 16,0 0-9-16,0 0-4 16,0 0 4-16,13-12-2 0,-13 12-6 0,0 0 1 0,0 0 6 15,0 0 4-15,0 0-13 16,0 0 7-16,0 0-2 0,0 0-4 0,0 0 6 15,0 0-6-15,0 0 1 0,0 0 7 0,0 0-4 0,0 0-5 16,0 0 4-16,0 0-1 16,0 0-5-16,0 0-3 0,0 0 1 0,0 0 14 15,0 0-19-15,0 0-3 16,0 0 2-16,0 0 4 0,0 0-6 0,0 0 7 16,0 0-7-16,0 0 5 0,0 0-10 15,0 0 11-15,0 0 1 0,0 0 8 0,0 0-2 16,0 0 8-16,0 0-1 0,0 0-9 0,0 0-1 15,0 0-7-15,0 0 4 16,0 0-4-16,0 0-1 0,0 0 6 0,0 0-8 0,0 0 5 16,0 0 1-16,0 0 1 15,0 0 2-15,0 0 0 16,0 0-5-16,0 0 0 0,0 0-3 0,0 0 9 16,0 0 0-16,0 0-6 0,0 0 1 0,0 0 13 0,0 0-12 15,0 0 1-15,0 0-2 16,0 0 1-16,0 0-4 0,0 0 3 0,0 0 3 15,0 0 3-15,0 0-6 0,0 0-5 16,0 0 6-16,0 0-6 0,0 0-5 0,0 0 7 16,0 0 4-16,0 0-9 0,0 0 4 0,0 0 4 15,0 0 10-15,0 0-6 16,0 0-6-16,0 0 8 0,0 0-1 0,0 0-4 16,0 0 1-16,0 0 16 0,0 0 26 15,0 0-17-15,0 0-4 0,0 0 1 0,0 0-10 16,0 0 6-16,0 0-4 0,0 0-5 0,0 0 2 15,0 0-4-15,0 0-5 16,0 0 17-16,0 0-14 0,0 0 7 0,0 0-4 0,0 0 7 16,0 0 6-16,0 0-9 15,0 0 2-15,0 0 3 0,0 0 0 0,0 0 0 16,0 0-9-16,0 0 3 16,0 0 2-16,0 0 1 0,-13 48-5 15,13-48 3-15,0 0-1 0,0 0 2 0,-2 22-4 16,2-22-3-16,0 0-1 0,0 20 3 0,0-20-5 15,0 0 1-15,-2 21-3 0,2-21 5 0,0 0-2 16,2 19 2-16,-2-19-6 0,0 0 5 16,-2 24-4-16,2-24-3 0,0 21 3 0,0-21-1 15,0 19-1-15,0-19-2 16,0 18-2-16,0-18 2 0,0 0-4 0,0 20 10 16,0-20-11-16,0 18 8 0,0-18-10 15,0 0 3-15,-1 25 0 0,1-25 3 0,0 0 1 16,0 19 0-16,0-19 2 0,0 0 2 0,0 21-8 15,0-21 0-15,0 0-1 16,-2 17 4-16,2-17-5 0,0 0 5 0,0 0-4 0,0 0 8 16,0 22 0-16,0-22 0 15,0 0-5-15,0 0 2 0,0 0-6 0,0 23 4 16,0-23-5-16,-2 16 11 16,2-16-12-16,0 0 6 0,0 19 0 0,0-19-3 0,0 0 0 15,0 0 3-15,0 0-6 16,0 19 8-16,0-19-5 0,0 0 2 0,0 0-3 15,0 0-1-15,2 19 8 0,-2-19-10 16,0 0 5-16,0 24-3 0,0-24 0 0,0 0 0 16,-2 23 2-16,2-23-5 15,2 16-1-15,-2-16-1 0,2 17 2 0,-2-17 6 16,0 19-3-16,0-19-3 0,0 21-1 0,0-21 6 16,0 19-5-16,0-19 0 0,0 19 4 15,0-19 2-15,1 23-5 0,-1-23 4 0,0 25-3 16,0-13 4-16,0-12 0 0,0 28 0 0,0-14-3 15,0-14 4-15,0 28-2 16,2-15 2-16,-2 4-1 0,0-17 2 0,0 32-1 0,0-14-2 16,0-1-5-16,2 2 6 15,-2 1-4-15,0-1-1 0,0-2 2 0,0 2 2 16,0 0-2-16,0-1 6 16,2 3-6-16,-2 0 0 0,0-2 0 15,0 2 5-15,0-1-9 0,0 0 7 0,0-1-3 16,0 0-3-16,3 0 5 0,-3 2 1 0,0 0-2 15,0-2 1-15,0 0-4 0,0 1-5 0,2 0 5 0,-2 0 2 16,0 1-12-16,0-1 11 16,0 2 0-16,0-4-1 0,0 4-6 0,0 0-1 15,0-1 2-15,0-2-13 16,0 5-2-16,0-2 2 0,0-3-4 0,0 4 2 0,0 0-6 16,0-3 10-16,2 3-1 15,-2-2 13-15,0 0-9 0,0 3 12 0,0-4-22 16,0 3 11-16,0 0 1 0,0-2-1 0,2 2 5 15,-2 0 3-15,0-1-2 16,0 2 2-16,0 2-3 0,0-1-8 0,0 1 4 0,2 1 2 16,-2 0-9-16,0 0 3 15,0-3 6-15,2 5-1 0,-2-4 9 0,0 1-7 16,0 1 10-16,2-3 3 16,-2 3-14-16,0 1-1 0,3 0 8 0,-3-2-13 0,0 1 17 15,0 0-20-15,2 0 4 16,-2-1 10-16,3-1-15 0,-3 1 10 0,2-1 1 15,-2 2 5-15,0-1 4 0,2 1-9 16,-2-2 2-16,0 1 9 0,0 2-5 0,2-2-1 16,-2 3 3-16,0-5-5 0,0 5 2 0,2-2 10 15,-2 3-13-15,0-1 0 16,0-1-2-16,2 1 10 0,-2-3-2 0,0 3-5 16,1-2 4-16,-1-1 3 0,0-3-4 15,0 0 19-15,0 1-19 0,0-4-1 0,0 3 8 16,2-2-19-16,-2 2 4 0,0-3 1 0,0 3-9 15,0-2 12-15,0 2 0 16,0 0-1-16,2 0-1 0,-2 0 4 16,0 3-9-16,0 1 1 0,0 0 3 0,0-2-4 15,0 2 4-15,0-6 1 0,0 1-2 0,0-1 6 16,0 0 9-16,0-2-7 16,0 2-1-16,2-2-4 0,-2 2 6 15,0-2-4-15,0-2 3 0,0 3 2 0,0-20-3 16,0 31-1-16,0-17 11 0,0 1-12 0,0-15 7 15,3 23 3-15,-3-23-4 0,0 23 6 0,0-23-7 16,0 21 0-16,2-8 7 0,-2-13-7 16,0 25 8-16,0-25-3 0,0 23 3 0,0-23 4 15,0 17-4-15,0-17-1 16,0 17 1-16,0-17-4 0,0 19 4 0,0-19-5 16,0 22-8-16,0-22 10 0,0 20 10 15,0-20-13-15,0 17 6 0,0-17-1 0,0 18 6 16,0-18-13-16,2 19 0 0,-2-19 4 0,0 17-1 15,0-17-3-15,0 0 7 16,0 20 4-16,0-20-6 0,0 0 5 0,3 18 0 0,-3-18-1 16,0 0-8-16,0 0 14 15,0 17-5-15,0-17-1 0,0 0-9 0,0 0-2 16,0 19 7-16,0-19-5 16,0 0 2-16,0 0 4 0,0 18-4 0,0-18 3 0,0 0 0 15,0 0-5-15,0 0 3 16,0 0-8-16,2 17 10 0,-2-17 0 0,0 0-8 15,0 0 11-15,0 0 4 0,0 22-5 16,0-22 1-16,0 17 7 0,0-17-2 16,2 16-3-16,-2-16-8 0,0 0 11 0,2 16 1 15,-2-16 1-15,0 0 1 0,0 20 1 16,0-20-2-16,2 16 1 0,-2-16-4 0,0 21 4 16,0-21-7-16,0 18-1 15,0-18 5-15,1 18 2 0,-1-18-10 0,0 0 6 0,0 24-4 16,0-24-13-16,0 17 9 0,0-17-3 0,2 18 0 15,-2-18 2-15,0 0-2 16,0 20-2-16,0-20 9 0,0 17-9 0,0-17 4 0,0 20 3 16,0-20-2-1,2 19 2-15,-2-19-1 0,0 18 2 0,0-18 6 0,0 0-4 16,0 24 2-16,0-24 0 16,4 13-5-16,-4-13 0 0,0 0 2 15,0 21-4-15,0-21 5 0,0 0-6 0,2 17 2 16,-2-17 1-16,0 0 1 0,0 0-4 15,0 17 3-15,0-17-3 0,0 0 3 0,0 0 5 0,0 0-7 16,0 0-1-16,0 17-1 16,0-17 4-16,0 0 0 0,0 0-1 0,0 0 6 0,0 0-4 15,0 17-6-15,0-17 5 16,0 0 4-16,0 0-4 0,0 0 0 0,0 17 3 16,0-17-3-16,0 0-10 15,0 0 13-15,0 19-6 0,0-19-2 0,0 0-2 0,0 21 6 16,0-21 12-16,0 0-14 0,0 0 0 0,0 16 14 15,0-16-14-15,0 0 1 16,0 0 7-16,0 0-8 0,-2 19 3 0,2-19-12 16,0 0 12-16,0 0 4 0,0 0-8 15,0 0 1-15,0 0 16 0,0 0-9 0,0 19-3 16,0-19 1-16,0 0 1 16,0 0 5-16,0 0-11 0,0 0 6 0,0 0 1 15,0 19-1-15,0-19-1 0,0 0 3 16,0 0 9-16,0 0-12 0,0 0-10 0,0 0 11 15,0 0-3-15,0 0-3 0,0 0 6 16,0 19 7-16,0-19-20 0,0 0 7 16,0 0 8-16,0 0-4 0,0 0-4 0,0 0 3 0,0 19 10 15,0-19 11-15,0 0-18 16,0 0 9-16,0 0 7 0,0 0-15 0,0 0 2 16,0 0 4-16,0 0-1 15,2 17-5-15,-2-17 5 0,0 0-4 0,0 0 0 0,0 0-5 16,0 0 2-16,0 0-1 0,0 0 1 0,0 0 0 15,0 0 6-15,0 0-7 16,0 0-4-16,0 0 9 0,0 0-2 0,0 0 5 16,0 18-13-16,0-18 7 0,0 0-8 15,2 15-3-15,-2-15 5 0,0 0 9 0,0 0-9 16,0 0 4-16,0 20 12 16,0-20-13-16,0 0 4 0,0 0-4 15,0 0 3-15,1 14 2 0,-1-14-7 16,0 0 7-16,0 0 4 0,0 0-5 0,0 0-8 0,0 0 8 15,0 0-4-15,0 0-8 0,0 0 11 0,0 0 2 16,0 0-2-16,0 0-3 16,0 0 10-16,0 0-4 0,0 19-9 0,0-19 4 15,0 0-5-15,0 0-13 0,0 0-31 16,0 0-30-16,0 0-48 0,0 0-144 0,0 0-196 16,0 0 370-16</inkml:trace>
  <inkml:trace contextRef="#ctx0" brushRef="#br0" timeOffset="22909.49">24918 5910 401 0,'0'0'59'0,"0"0"-23"0,0 0-4 15,0 0-10-15,0 0-1 16,0 0-10-16,0 0 0 0,0 0-3 0,0 0 1 15,0 0-3-15,0 0 5 0,0 0-9 0,0 0 3 16,0 0-1-16,0 0-2 0,0 0 3 16,0 0 1-16,0 0-4 0,0 0 5 0,0 0-5 15,0 0 4-15,0 0-4 16,0 0-4-16,0 0 0 0,0 0 0 0,0 0-2 16,0 0 1-16,0 0 1 0,0 0-2 15,0 0 4-15,0 0-2 0,0 0-2 0,0 0 4 16,0 0 0-16,0 0 0 0,2 11 0 0,-2-11 0 15,0 0 2-15,0 0-5 16,0 0-3-16,0 0 6 0,0 0-7 0,0 0-1 0,0 0 3 16,0 0-3-16,0 0 3 15,0 0 1-15,0 0-2 0,0 0 6 0,0 0-5 16,0 0 1-16,0 0 4 16,0 0 4-16,0 0-14 0,0 0 5 0,0 0-3 0,0 0-7 15,0 0-13-15,0 0-4 16,0 0-15-16,0 0-20 0,0 0-61 0,0 0 42 15</inkml:trace>
  <inkml:trace contextRef="#ctx0" brushRef="#br0" timeOffset="23429.91">24921 5932 365 0,'0'0'25'16,"0"0"-4"-16,0 0 5 0,0 0-9 0,0 0 10 0,0 0-8 16,0 0-2-16,0 0 5 15,0 0 4-15,0 0-1 0,0 0-1 16,0 0 0-16,0 0-2 0,0 0 6 16,0 0-10-16,0 0-5 0,0 0 2 0,0 0-4 0,0 0-5 15,0 0 1-15,0 0 2 16,0 0-3-16,0 0-3 0,0 0-3 0,0 0 6 15,0 0-8-15,0 0 4 0,0 0-2 0,0 0-2 16,0 0-2-16,0 0 1 0,0 0-5 16,0 0 5-16,0 0-8 15,0 0 5-15,0 0-1 0,0 0 1 0,0 0 1 16,0 0-1-16,0 0-1 0,0 0 3 0,0 0-1 16,0 0 3-16,0 0-2 0,0 0-7 15,0 0 7-15,0 0-1 0,0 0-1 0,0 0 1 16,0 0-8-16,0 0 3 0,0 0 5 0,0 0-1 15,0 0 1 1,0 0 5-16,0 0 0 0,0 0 0 0,0 0 2 0,0 0 5 0,0 0-3 16,0 0-4-16,0 0 2 15,0 0 1-15,0 0-5 0,0 0 8 0,0 0-6 16,0 0-2-16,0 0-2 16,0 0 3-16,0 0-3 0,0 0 0 0,0 0-5 0,0 0 1 15,0 0-1-15,0 0 2 16,0 0-6-16,0 0 0 0,0 0-1 0,0 0 5 15,0 0-19-15,0 0-19 0,0 0-21 0,0 0-72 16,0 0 47-16</inkml:trace>
  <inkml:trace contextRef="#ctx0" brushRef="#br0" timeOffset="26749.63">24921 5932 354 0,'0'0'-21'0,"0"0"9"0,0 0 4 0,0 0 3 0,0 0 5 15,0 0 2-15,0 0-1 16,0 0 11-16,0 0 3 0,0 0 12 0,0 0 4 16,0 0-7-16,0 0 1 15,0 0 5-15,0 0-5 0,0 0-3 0,0 0 3 0,0 0-5 16,0 0-1-16,0 0-6 0,0 0 0 0,0 0 4 15,0 0-2 1,0 0-4-16,0 0-2 0,0 0 2 0,0 0-5 0,0 0 5 0,0 0-6 16,0 0 4-16,0 0 2 15,0 0 2-15,0 0 2 0,0 0-2 0,0 0-4 16,0 0 0-16,0 0 2 16,0 0 6-16,0 0-12 0,0 0 6 0,0 0-4 0,0 0 6 15,0 0-6-15,0 0 10 16,0 0-10-16,0 0 6 0,0 0-3 0,0 0 5 15,0 0-3-15,0 0-3 0,0 0-1 0,0 0-3 16,0 0 2-16,0 0-5 0,0 0 2 16,0 0 3-16,0 0 0 0,0 0-3 0,0 0 3 15,0 0-2-15,0 0-3 16,0 0 5-16,0 0 0 0,0 0 4 0,0 0-4 16,-18-28-28-16,18 28 13 15,0 0 1-15,0 0-2 0,0 0 6 0,0 0 3 0,-28 0-2 16,28 0 2-16,0 0 4 0,0 0-4 0,0 0 5 15,0 0-7-15,0 0 8 16,-20 0-1-16,20 0-5 0,0 0 5 0,0 0 2 0,0 0-5 16,0 0 7-16,-23-2 5 15,23 2 2-15,0 0-5 0,0 0 2 16,0 0-6-16,-20 0-2 0,20 0 2 16,0 0 0-16,0 0 2 0,0 0 2 0,-24 2-6 0,24-2-10 15,0 0 6-15,0 0-2 16,-21-2-7-16,21 2 1 0,0 0 2 0,0 0-4 15,-24 2 7-15,24-2 4 0,0 0-14 16,-20-2 14-16,20 2-1 0,0 0-2 16,-25 0 8-16,25 0 0 0,-20-2 0 0,20 2 0 0,0 0 9 15,-28-1-6-15,28 1-1 16,0 0 2-16,-24 0 5 0,24 0-8 0,0 0-1 16,-22-3 11-16,22 3-6 15,0 0 4-15,-19 3-6 0,19-3-1 0,0 0-2 0,0 0 0 16,-23-3 0-16,23 3 0 0,0 0-4 0,0 0 1 15,-21 0-3-15,21 0-2 16,0 0 1-16,0 0-2 0,0 0 0 0,-22 0 9 0,22 0-7 16,0 0 4-16,0 0-4 15,-18 3-6-15,18-3 1 0,0 0 2 0,0 0-1 16,0 0 1-16,-21 0 6 16,21 0 1-16,0 0 1 0,0 0 7 15,0 0-1-15,0 0 1 0,0 0 1 0,0 0 3 16,0 0-2-16,-24-3-9 0,24 3 10 15,0 0 2-15,0 0-5 0,0 0 4 0,0 0-6 0,0 0 4 16,0 0-2-16,0 0-6 0,0 0 5 16,0 0 0-16,0 0-4 0,0 0 5 0,0 0-10 15,0 0 5-15,0 0-1 16,0 0-1-16,0 0 6 0,0 0-1 0,0 0-4 16,0 0 1-16,0 0-10 15,0 0 8-15,0 0-2 0,0 0 2 0,0 0-1 0,0 0 1 16,0 0-2-16,0 0-3 0,0 0 7 0,0 0-7 15,0 0 3-15,0 0 2 16,0 0-8-16,0 0 3 0,0 0-2 0,0 0-1 0,0 0-1 16,0 0 3-16,0 0 1 15,0 0-9-15,0 0 9 0,0 0-3 0,0 0-9 16,0 0 12-16,0 0-2 16,0 0 1-16,0 0 1 0,0 0 3 0,0 0 0 0,0 0-9 15,0 0 1-15,0 0 10 16,0 0-9-16,0 0 8 0,0 0-6 0,0 0 4 15,51-11-6-15,-51 11 1 0,0 0 0 0,22 0 8 16,-22 0-7-16,0 0 0 0,24 0 2 16,-24 0-1-16,0 0 14 0,28-2-13 0,-28 2-2 15,21 0 4-15,-21 0-9 16,24 0-1-16,-24 0 6 0,26 0 4 0,-26 0-5 16,26 0 1-16,-26 0 5 15,27 0-3-15,-27 0-5 0,28 0-8 0,-13 0 6 0,-15 0 0 16,29 0-6-16,-29 0 2 0,28 2 5 0,-13-4-3 15,-15 2 4-15,30 2 0 16,-14-2-2-16,-16 0-1 0,30 0 1 0,-30 0 3 0,27-2 1 16,-11 2-4-16,-16 0 2 15,29 0 3-15,-14 2-4 0,-15-2 6 0,29-2-6 16,-13 4 6-16,-16-2 2 16,27 0-2-16,-27 0-2 0,27-2 6 0,-14 4-9 0,-13-2-2 15,28-2 7-15,-28 2 0 16,29 0-5-16,-29 0-2 0,24 2 2 0,-24-2 0 15,25 0-1-15,-25 0 0 0,25 0 0 0,-25 0 1 16,26-2 0-16,-26 2 0 16,23 2 0-16,-23-2 5 0,22 0-7 0,-22 0 5 0,23 0-1 15,-23 0 4-15,21-2-4 16,-21 2 0-16,22 0 3 0,-22 0-7 0,22 0 1 16,-22 0 6-16,21 0-1 15,-21 0-1-15,24 0-3 0,-24 0 5 0,22 0-2 0,-22 0 2 16,25 0-7-16,-25 0 4 0,23 0-1 0,-23 0 11 15,23 0-10-15,-23 0 3 16,26 0-4-16,-26 0-1 0,24 0-2 0,-24 0 5 0,26 0-3 16,-26 0-2-16,27 2 4 15,-13-2-1-15,-14 0 9 0,26 0-6 0,-10 0-3 16,-16 0 4-16,29 0 0 16,-14 0-3-16,-15 0 6 0,31 0 4 0,-14-2-7 0,-17 2 4 15,29 0-6-15,-13 0 4 0,-16 0 1 0,31 0-5 16,-15 0 1-16,-16 0 1 15,32 0-4-15,-18 0 4 0,-14 0 9 0,37 0-6 16,-21 0 3-16,-16 0-1 16,35 0-2-16,-19 0 4 0,-16 0-7 0,34 0 0 0,-18 2 5 15,4-2 1-15,-20 0-1 16,34 0-5-16,-14 0 0 0,-20 0 1 0,34-2-2 16,-19 4 8-16,-15-2-6 15,32-2 1-15,-12 4-4 0,0-2 1 0,-20 0 2 0,36 0 11 16,-21 0-12-16,-15 0 2 0,34 0 3 0,-15 0-12 15,-1 0 4-15,-18 0 3 16,38 0-7-16,-18-2 2 0,-2 4 3 0,-18-2 6 0,35 0-13 16,-14-2-3-16,-3 4 8 15,0-2-1-15,2 0 3 0,-2 0 1 0,-18 0 4 16,37 0-6-16,-18 0-1 16,0-2-3-16,0 4 2 0,-19-2 3 0,39-2 2 0,-22 2-3 15,2 0 5-15,-19 0-2 16,38 0-4-16,-18 0 4 0,0 0-2 0,-20 0 1 15,39 0 1-15,-22 0 0 0,4 0 3 0,-4 0-6 16,3-1-1-16,-20 1 6 16,36 0-9-16,-17 0 9 0,0 0-6 0,0 0 4 0,-19 0-1 15,36 0 1-15,-16 0 3 16,-1 0 2-16,0-3-1 0,-19 3 1 0,34 0 5 16,-14 0-3-16,-1 0 2 15,2 0-7-15,-2 0-2 0,-19 0 8 0,40-2 8 0,-17 2-11 16,-4 0-1-16,4 0-1 0,-5 0-1 0,5 0-4 15,-3-2 7-15,0 2 2 16,3 0-2-16,-3 0 6 0,2 0 7 0,1 0-2 0,-2 0-1 16,2 0-1-16,0-1 0 15,-1 1 4-15,1 1-7 16,-3-2 4-16,5 1 7 0,-5 0-12 0,4 0 2 16,-3 0 3-16,2 0-1 0,1 0-1 0,-4 0-6 15,5 0 0-15,0 0 1 0,-4 0-8 16,2 0 5-16,0 0 5 0,0 0-7 0,1 0 6 15,-1 0-11-15,1 0 4 0,-1 0-4 0,-1 0-3 16,3-3 3-16,2 3-3 16,-3 0 0-16,-1 0-3 0,2 0 3 0,0 0 3 0,1 0-5 15,-1 0 1 1,1-1-3-16,0 2 8 0,-2-1-9 0,6 0 5 0,-5 0-4 16,5 0 6-16,-4 0-2 15,3 0 0-15,1-1 5 0,-2 1-4 0,1 0-3 16,1 0 7-16,0 0 11 0,-6 0-17 0,4-2 1 0,-3 2 2 15,1 0-4-15,0 0 2 16,-1 0-3-16,-3 0-1 0,4 0 6 0,0 0-9 16,-1-2 9-16,1 2 1 0,-4 0-3 15,2 0 5-15,2 0-2 0,-1 0-3 0,-1 0 5 16,-1 0 0-16,4 0-4 16,-2-2 8-16,1 4-8 0,0-2 10 0,-1-2-5 15,0 2-2-15,-2 0 1 16,3 0 0-16,-1 2 1 0,-1-2-1 0,-2-2-3 0,2 2 5 15,0 0-1-15,-1 2-8 0,0-4 14 0,0 2-2 16,1 0 11-16,-3 0-13 16,-2 0-3-16,2 0 4 0,0 0 1 0,0 0-2 15,0 0 0-15,-1-1 4 0,0 1-5 16,2 0 3-16,-22 0 0 0,40 0 0 0,-21 1-2 16,3-2 3-16,-4 1-1 15,4 0-2-15,-4 1-10 0,-18-1 12 0,39-1-1 16,-19 1-4-16,0 0-7 0,-20 0 7 0,34 0-7 0,-19 1 4 15,1-2-4-15,-16 1 17 16,30 0-17-16,-15 0 4 0,-15 0 0 0,32 0 13 16,-18 0-10-16,-14 0 8 0,34 0-9 15,-16-3 6-15,-18 3 1 0,35 0-4 0,-18 0 3 16,2 0 4-16,-19 0-6 16,34 0 2-16,-19 0-7 0,-15 0 2 0,34 0-1 15,-18 0-8-15,-16 0 4 16,30 0 5-16,-15 0-7 0,-15 0 4 0,32 0 5 15,-18 0-2-15,-14 0-4 0,28 3-2 0,-28-3 2 0,30-3 4 16,-15 3-3-16,-15 0-7 16,30 0 5-16,-30 0-1 0,29 0-4 15,-14 0 2-15,-1 0-7 0,1 0-9 0,0 0 7 16,0 0 1-16,-1 0-3 0,2 0 2 0,-16 0-2 16,27 0 5-16,-14 0 1 15,-13 0 2-15,29 0 6 0,-29 0 5 0,30 0 0 0,-15 0-3 16,-15 0 6-16,28 0 1 0,-28 0-3 0,27 0-2 15,-27 0 6-15,27 0-5 16,-27 0 3-16,26 0-1 0,-26 0 0 0,25 0-2 16,-25 0-2-16,26 0 0 0,-26 0 2 15,24 0 2-15,-24 0-7 0,22 0 5 0,-22 0 0 16,24 0 5-16,-24 0-7 16,21 3 9-16,-21-3 3 0,19-3-10 0,-19 3 7 15,0 0 5-15,27 0 6 0,-27 0-15 16,18 0 0-16,-18 0 1 0,0 0-6 0,25 0 4 15,-25 0 0-15,0 0 1 0,25 0-1 0,-25 0-2 16,0 0 7-16,21 0-4 16,-21 0 4-16,10 0-9 0,-10 0-1 0,0 0 8 15,16 0 3-15,-16 0-14 0,0 0 4 16,0 0 7-16,14 0-5 0,-14 0 3 0,0 0-6 16,0 0 0-16,0 0-1 15,13-3-3-15,-13 3 4 0,0 0 3 0,0 0-7 0,0 0 5 16,0 0-1-16,0 0-1 0,0 0-4 0,0 0 6 15,0 0-1-15,15 3-8 16,-15-3 8-16,0 0 3 0,0 0 0 0,0 0 0 16,0 0 7-16,0 0-4 0,0 0 2 15,0 0 1-15,0 0-5 0,0 0 6 0,0 0-9 16,0 0 6-16,0 0-1 16,0 0-1-16,0 0 0 0,0 0-9 0,0 0 9 15,0 0 3-15,0 0-9 0,0 0 11 16,0 0 0-16,0 0-4 0,0 0-1 15,0 0-2-15,0 0 0 0,0 0 0 0,0 0 2 0,0 0 0 16,0 0 1-16,0 0-5 16,0 0 14-16,0 0-13 0,0 0-1 0,0 0 5 0,0 0-3 15,0 0 0-15,0 0-3 16,0 0-7-16,0 0 1 0,0 0-27 0,0 0-68 16,0 0-177-16,0 0-38 15,0 0 104-15</inkml:trace>
  <inkml:trace contextRef="#ctx0" brushRef="#br0" timeOffset="36375.83">24048 12027 640 0,'0'0'63'0,"0"0"-30"0,0 0 2 16,0 0-15-16,0 0-4 15,0 0-5-15,0 0 0 0,0 0 2 0,0 0-2 16,0 0 3-16,0 0-5 0,0 0 6 16,0 0 1-16,0 0 0 0,0 0-9 0,0 0 2 15,0 0 4-15,0 0-4 16,0 0-4-16,0 0 1 0,0 0 5 0,0 0 6 15,0 0 1-15,0 0-2 0,0 0 0 0,0 0-5 0,0 0-2 16,0 0 1-16,0 0-1 16,0 0 2-16,0 0 0 0,0 0-1 0,0 0-1 15,0 0-2-15,0 0 4 16,0 0-6-16,0 0 4 0,0 0-2 0,0 0-2 0,0 0 7 16,0 0-3-16,0 0 0 15,0 0-2-15,0 0 0 0,0 0 5 0,0 0-3 16,0 0 4-16,0 0 1 0,0 0 0 0,0 0 2 0,0 0 3 15,0 0 2-15,0 0-1 16,0 0 2-16,0 0 4 0,0 0-2 0,0 0-7 16,0 0 5-16,0 0-8 15,0 0 1-15,0 0 9 0,0 0-4 0,0 0-2 0,0 0-2 16,0 0-3-16,0 0 4 16,0 0-1-16,0 0 3 0,0 0-8 0,0 0 1 15,0 0 1-15,0 0 6 16,0 0-11-16,0 0 0 0,0 0 7 0,0 0 1 15,0 0-1-15,0 0-7 0,0 0 4 0,0 0 4 0,0 0-8 16,0 0 7-16,0 0-10 16,0 0 8-16,0 0 0 0,0 0-5 0,0 0-3 15,0 0-3-15,0 0 3 0,0 0 6 16,0 0-11-16,0 0 6 0,0 0-6 0,0 0 12 16,0 0-6-16,0 0 4 15,0 0 1-15,0 0 1 0,0 0-6 0,0 0-1 16,0 0-4-16,0 0 7 0,0 0-1 0,0 0-2 0,0 0-2 15,0 0-5-15,23-3 7 16,-23 3 2-16,0 0-4 0,0 0 3 0,25 2-4 16,-25-2-1-16,20 1 9 15,-20-1-5-15,0 0-8 0,23 0 6 0,-23 0-3 16,0 0-2-16,25 0-3 0,-25 0 9 16,25 3 2-16,-10-3-5 0,-15 0 4 0,30 0-8 15,-30 0 0-15,27 0 6 16,-12 0-11-16,-15 0 0 0,29 0 3 0,-11 0 2 0,-4 2-3 15,1-2-9-15,0-2 7 0,0 4-1 0,-1-2 1 16,2 0 6-16,-4 0-14 16,4 0 13-16,-16 0 1 0,24 0 0 0,-11 0 1 15,2 0-4-15,-2 0-1 16,-13 0-3-16,28 0 1 0,-14 0 5 0,-2 0-2 0,3 0 2 16,0 1-3-16,-2-1-6 15,1 0-1-15,-14 0 18 0,28 0-18 0,-15 0 11 16,0 0-11-16,-13 0 13 0,25-1 0 0,-9 1-6 0,-4 1 4 15,0-1 4-15,3 0-7 16,-15 0 2-16,27-1-1 0,-14 2-2 0,0-1 3 16,1 0-2-16,-14 0 0 0,25 0-2 15,-12 0 1-15,0 0-3 0,-1 2 0 0,-12-2-3 16,25 0 5-16,-15 0 4 16,3 0-3-16,2 0-3 0,-15 0 6 0,23 0-4 15,-10 0 1-15,-1 0 6 16,1 2-2-16,-13-2 1 0,0 0-1 0,36 0-6 0,-36 0 8 15,26-2-2-15,-12 4 0 0,-14-2-4 0,26 0 4 16,-26 0 0-16,27 0 4 16,-11 0 3-16,-16 0-7 0,30 0-3 15,-14 0 9-15,-16 0-6 0,29 0 0 0,-13 2 7 16,-16-2-6-16,28 0 1 0,-12 0 0 0,-3 0-2 16,1 0 4-16,1 0-6 15,2 0 4-15,-5 0-1 0,7 0 2 0,-6 0 3 0,6 0-6 16,-1 0 2-16,0 0-5 0,2 0 0 0,-2 2 8 15,2-2-6-15,0 0 6 16,0 0-1-16,-1 0-7 0,3 2 5 0,-2-2-3 0,0 0-4 16,3 0 7-16,-3 0 3 15,2 0-6-15,-1 0 3 0,2 0-2 0,0 2-1 16,4-2 0-16,-4 0-9 16,2 0 12-16,-3 0-8 0,5 0 3 0,-2 0 1 0,-2 0 1 15,6 0-5-15,-8 0 6 16,5 0 0-16,0 1 2 0,-1-1 0 0,0 0-1 15,0 0-1-15,-1-1 5 0,-1 1-3 0,4 0-3 16,-4 0 3-16,-1 0 0 0,0 0 0 16,1 1 3-16,-2-1 1 0,0 0-8 0,2 0 4 15,0 0-1-15,-4 0-1 16,8 0 5-16,-4 3-8 0,0-3 7 0,4 0-7 16,-3 0 10-16,1 1-13 0,2-2 3 15,0 2 0-15,-2-1-2 0,0 0 4 0,1 0-4 16,-1 0 0-16,4 3 4 0,-6-3-2 0,4 0 0 15,-2 1 3-15,0-1-5 16,-2 0 4-16,0 0-7 0,4 0 5 0,-4 3 0 0,1-3 3 16,0 0-1-16,2 0 1 15,-2 0-5-15,0 1 2 0,1-1 0 0,-2 0 3 16,4 0 7-16,-4 0-3 16,1 2-4-16,1-2 4 0,0 0-5 0,1 0 4 0,-3 0-4 15,1 2-2-15,-1-2-4 16,4 0 3-16,-4 0 6 0,2 0-4 0,-1 0 6 15,3 2-2-15,-1-2-5 0,2 0 5 0,3 0 3 0,-3 1 1 16,1-1-4-16,-2 4-2 16,2-1-3-16,0-2 1 0,-2 1 4 0,0 1-1 15,1-2-4-15,0 1 5 16,-3-1-4-16,1 2 1 0,-1-1 3 0,-2 0 0 0,-1 0 2 16,5-2 3-16,0 3-2 15,-4-3 0-15,1 2 8 0,1 0-11 0,-3 0-2 16,1-1 5-16,-1 2-4 0,0 0 4 0,2-2-3 15,-4 1 5-15,4 0-7 0,-1 0 4 16,1-2-4-16,-3 1-1 0,2 1 3 0,0-2-7 16,1 2 4-16,0 0-4 15,-2 0-1-15,2-2 8 0,-3 3-9 0,3-3 2 16,-3 0 9-16,2 1-2 16,-2 1 0-16,0-2 0 0,-2 1 3 0,1-1-3 0,0 0 0 15,-2 0-7-15,3 3 4 16,-5-3 1-16,1 0 1 0,2 0-4 0,-4 0 3 0,0 2 0 15,-1-2 6-15,-1 0-10 0,3 0 8 0,-16 0-4 16,24 0 1-16,-13 0 2 16,2 0-2-16,-13 0 4 0,23 1-5 0,-13-1 1 15,-10 0-3-15,22 0 1 0,-12 0 5 16,-10 0-4-16,24 0 2 0,-14 0 0 0,-10 0-4 16,21 0 4-16,-10 0 2 15,-11 0 3-15,21-1-6 0,-21 1-1 0,22-2 5 16,-13 2-6-16,-9 0-1 0,22-3 4 0,-22 3 0 0,19-1 2 15,-19 1-2-15,17-2 2 16,-17 2-4-16,12-1 7 0,-12 1-6 0,16 0-1 16,-16 0 2-16,14-3 2 15,-14 3-6-15,13-2 1 0,-13 2 4 16,0 0 1-16,17-2-2 0,-17 2 0 16,13-2 5-16,-13 2-3 0,0 0-4 0,16-2-1 0,-16 2 1 15,0 0 0-15,16-1 2 16,-16 1 2-16,0 0-7 0,12-4 2 0,-12 4 1 0,0 0 4 15,13-2-2-15,-13 2-6 0,0 0 6 0,0 0-1 16,15-1 2-16,-15 1 1 16,0 0-2-16,0 0 0 0,0 0 0 0,0 0-3 0,12-3 3 15,-12 3 0-15,0 0 5 16,0 0-3-16,0 0 1 0,0 0-3 0,0 0 0 16,0 0 2-16,0 0-2 15,13-3-4-15,-13 3 3 0,0 0-3 0,0 0-4 0,0 0 6 16,0 0 2-16,0 0-4 0,0 0 4 0,0 0-1 15,0 0 6-15,0 0-5 16,0 0 5-16,0 0 0 0,0 0-5 0,0 0-2 16,0 0 4-16,0 0-5 0,0 0 1 15,0 0 5-15,0 0 3 0,0 0-3 0,15 0 0 16,-15 0 1-16,0 0 3 16,0 0-4-16,0 0-1 0,0 0-2 0,0 0 7 15,15-1-2-15,-15 1-10 16,0 0 5-16,0 0 3 0,14-2-3 0,-14 2 0 0,0 0 0 15,0 0-3-15,22 0 3 0,-22 0-2 0,0 0-1 16,14 0 6-16,-14 0-1 16,0 0-2-16,15 0 0 0,-15 0 0 0,0 0-4 0,15 0 8 15,-15 0-8-15,0 0-1 16,17 0 5-16,-17 0 9 0,0 0-13 0,22 0 1 16,-22 0 3-16,14 0-2 15,-14 0 4-15,15 0-9 0,-15 0 4 0,0 0 3 0,17 0-2 16,-17 0 0-16,0 0 0 0,19 0 2 0,-19 0 0 15,12 0-3-15,-12 0 3 16,16 0-5-16,-16 0 0 0,16 0 0 0,-16 0-9 16,16 2 7-16,-16-2 0 0,16-2-1 15,-16 2 4-15,15 0-6 0,-15 0-1 0,15 0 5 16,-15 0-1-16,15 0 0 16,-15 0 2-16,0 0 1 0,16 0 2 0,-16 0 1 0,16 0 1 15,-16 0 0-15,12 2-7 16,-12-2 0-16,15 0 2 0,-15 0 3 0,0 0-3 15,21 0-2-15,-21 0 5 0,15-2-9 0,-15 2 6 16,16 0-2-16,-16 0 0 0,18 2 6 16,-18-2-3-16,19 0 1 0,-8 0-4 0,-11 0 1 15,19 0 5-15,-19 0-6 16,18 0 10-16,-7 0-8 0,-11 0 0 0,19 0 5 16,-19 0-6-16,22 0 1 15,-12 0 3-15,-10 0-1 0,19 0 5 0,-19 0-4 16,21 0 0-16,-10 0 0 0,-11 0 1 0,18 0-5 0,-18 0 3 15,22 0-1-15,-12 0 4 16,-10 0 0-16,20 0 4 0,-20 0-4 0,21 0-2 0,-21 0 4 16,18 0 1-16,-6 0 3 15,-12 0-1-15,20 1-2 0,-9-1 11 0,-11 0-8 16,21 0-3-16,-8 0-1 16,-13 0 7-16,22 0-1 0,-12 0-8 0,-10 0-3 0,23 0 5 15,-12 0-4-15,-11 0 4 16,21 0-1-16,-11 0 1 0,-10 0 9 0,24 0-4 15,-14 0-2-15,-10 0-2 0,24 0 4 0,-14 3 5 0,-10-3-6 16,23 0-3-16,-12 0-1 16,-11 0-2-16,23 0 3 0,-13 0-3 0,-10 0 4 15,22 0-3-15,-10 0 1 16,-12 0-2-16,22 3 0 0,-22-3 4 0,19 0-1 0,-19 0-3 16,19 0 0-1,-8 0 5-15,-11 0-1 0,20 0-9 0,-8 0 6 0,-12 0-1 16,18 1 0-16,-18-1-5 0,21 0-2 0,-7 0 4 15,-14 0-6-15,20 0 9 16,-6 0-16-16,-2 0-3 0,0 2 0 0,-12-2-5 16,24 0-4-16,-11 0-4 0,-13 0-2 15,20 0 11-15,-6 0-5 0,-14 0-2 0,20 2 12 16,-9-2 0-16,-11 0 6 16,19 2 1-16,-19-2 2 0,19 0-2 0,-9 1 7 0,-10-1 4 15,18 2 4-15,-18-2-2 16,16 2 9-16,-5 0-6 0,-11-2-1 0,15 2-1 15,-15-2 6-15,17 3-9 0,-17-3 2 0,15 0 0 0,-15 0 0 16,15 3-2-16,-15-3 5 16,12 0 7-16,-12 0-3 0,16 1 0 0,-16-1 4 15,16 3-8-15,-16-3 8 16,17 0-3-16,-17 0-8 0,19 0 3 0,-19 0 6 0,19 0-8 16,-19 0 5-16,20 2-3 15,-10-2 7-15,-10 0-5 0,21 0 2 0,-10 0-2 16,-11 0 2-16,23 0-6 0,-13 1-3 0,-10-1-3 15,22-1 6-15,-22 1-8 16,18 0 3-16,-18 0 2 0,20 1-3 0,-20-1 6 0,17 0-8 16,-17 0 5-16,16 0-2 15,-16 0-1-15,16 0 5 0,-16 0-2 0,14 0 1 16,-14 0-1-16,17 3 0 0,-17-3 2 16,15 0 0-16,-15 0 7 0,17 0-11 0,-17 0 2 15,15 0 0-15,-15 0-2 16,15 0 0-16,-15 0 2 0,12 0 2 0,-12 0-2 15,0 0 2-15,18 0 1 0,-18 0-1 0,0 0 11 0,14 0 9 16,-14 0-2-16,12 1 6 16,-12-1 5-16,0 0-1 0,18-1-4 0,-18 1-2 15,0 0 2-15,17 0-11 16,-17 0 2-16,0 0 0 0,14 1 2 0,-14-1-7 0,0 0 2 16,0 0-1-16,16-1 4 15,-16 1 2-15,0 0-6 0,0 0 6 0,0 0 1 16,0 0 5-16,14 0 0 0,-14 0-1 15,0 0-6-15,0 0 0 0,0 0 2 16,0 0-10-16,0 0 5 0,0 0 2 0,14 0 7 16,-14 0-12-16,0 0 7 0,0 0-5 15,0 0-8-15,0 0 7 0,0 0-1 16,0 0-12-16,0 0 9 0,0 0-12 0,0 0-20 16,0 0-39-16,0 0-141 0,14 4-295 15,-14-4 329-15</inkml:trace>
  <inkml:trace contextRef="#ctx0" brushRef="#br0" timeOffset="39719.76">27497 9697 471 0,'0'0'107'0,"0"0"-51"16,0 0-22-16,0 0 4 0,0 0 10 0,0 0-9 15,0 0 10-15,0 0 2 0,0 0-1 16,0 0 9-16,0 0 7 0,0 0-4 0,-7 12 12 15,7-12-3-15,0 0-4 0,0 0 5 0,0 0-7 16,0 0-2-16,0 0-5 16,0 0-4-16,0 0-6 0,0 0 28 0,0 0 4 0,0 0-1 15,0 0 2-15,-5 17 0 16,5-17 7-16,0 0 1 0,0 0-14 0,-2 21 0 16,2-21-13-16,0 0 6 15,-2 17-16-15,2-17-6 0,0 0-8 0,-2 18 2 0,2-18-4 16,0 0-7-16,0 0-4 0,-3 21-1 0,3-21-5 15,0 0 2-15,0 0 1 16,0 0-1-16,0 16-4 0,0-16 15 0,0 0 3 16,0 0 14-16,0 0 6 15,0 0 3-15,0 0 1 0,0 0-6 0,0 0 7 0,0 0 5 16,0 0-3-16,0 0-2 16,0 0-2-16,0 0-6 0,0 0-6 0,0 0-1 15,0 0-3-15,0 0 2 16,0 0-5-16,25-43 0 0,-25 43-8 0,6-15 1 0,-6 15-1 15,7-18-1-15,-7 18 1 0,10-14 0 0,-10 14-3 16,7-10 4-16,-7 10-2 16,0 0 3-16,8-18-2 0,-8 18 7 0,0 0-7 15,6-13 4-15,-6 13-1 16,0 0-4-16,0 0 0 0,6-15 1 0,-6 15-1 0,0 0 2 16,0 0-3-1,7-12-1-15,-7 12 0 0,0 0 2 0,0 0-2 0,0 0-2 16,0 0 4-16,0 0-3 0,0 0-6 0,6-13 0 15,-6 13-4-15,0 0-1 0,0 0 0 16,0 0-4-16,0 0-6 0,0 0 10 16,0 0-3-16,0 0-6 0,0 0 1 15,0 0-1-15,0 0-3 0,0 0 5 16,0 0 0-16,0 0 5 0,0 0 1 16,0 0-2-16,0 0 2 0,0 0 2 0,22 25-6 0,-22-25 4 15,7 12-1-15,-7-12 1 16,9 15-8-16,-9-15 6 0,11 15 1 0,-11-15 2 15,11 14-8-15,-6-6 3 0,-5-8 1 0,14 18-3 0,-8-11-9 16,-6-7-21-16,11 14-29 16,-11-14-54-16,12 9-58 0,-12-9-82 0,11 12-105 15,-7-6-238-15,-4-6-56 16,9 11-266-16,-9-11-301 0</inkml:trace>
  <inkml:trace contextRef="#ctx0" brushRef="#br0" timeOffset="41139.66">31334 12053 2615 0,'0'0'-125'0,"0"0"29"0,0 0 13 16,-12-8 29-16,12 8 26 0,0 0 19 0,0 0 29 15,0 0 24-15,0 0 13 16,0 0 10-16,0 0 6 0,0 0-1 0,-13-12 4 0,13 12 3 16,0 0 6-16,0 0 1 15,0 0-2-15,0 0-2 0,0 0 3 0,0 0-4 16,0 0 5-16,0 0 1 15,0 0-1-15,0 0 6 0,0 0 0 0,0 0 2 16,0 0-3-16,0 0 3 0,0 0-4 0,0 0-3 0,0 0 4 16,-11-9-10-16,11 9-3 15,0 0-7-15,0 0-9 0,0 0-2 0,0 0-5 16,0 0-1-16,0 0-5 16,0 0-4-16,0 0-1 0,0 0-2 0,0 0 1 0,0 0-6 15,0 0 0-15,0 0 17 16,0 0-3-16,0 0-11 0,0 0 4 0,0 0-10 15,0 0-2-15,0 0-7 0,0 0 0 0,0 0-7 16,0 0 9-16,0 0-15 16,0 0 5-16,0 0-2 0,0 0 3 0,0 0-5 15,0 0-3-15,0 0 6 0,0 0-7 16,0 0 2-16,39 22-4 0,-39-22-2 0,0 0-8 16,10 11 10-16,-10-11-7 15,0 0 2-15,10 11-2 0,-10-11 6 0,0 0-6 0,9 10 2 16,-9-10 1-16,0 0 2 0,0 0-5 0,9 13 4 15,-9-13 4-15,0 0-8 16,4 10 5-16,-4-10-5 0,0 0-1 0,0 0 2 16,0 22-3-16,0-22-11 15,0 0-9-15,-10 17-20 0,10-17-18 0,-14 14-20 16,14-14-30-16,-18 17-37 0,7-7-40 16,1-1-50-16,-2 0-42 0,0 1-74 0,2 1-164 15,-4-1-105-15,4-1-238 0,0 2-212 0</inkml:trace>
  <inkml:trace contextRef="#ctx0" brushRef="#br0" timeOffset="43239.51">27451 3660 2376 0,'0'0'-170'0,"0"0"27"0,0 0 31 16,0 0 30-16,0 0 22 0,0 0 15 0,0 0 17 16,0 0 5-16,0 0 7 0,0 0 11 0,0 0-2 15,0 0 11-15,0 0 9 16,0 0 2-16,0 0 1 0,0 0 11 0,0 0 4 0,0 0 0 15,0 0 11-15,0 0-6 0,0 0-1 0,0 0 13 16,0 0 8-16,0 0-4 16,0 0 7-16,0 0-1 0,-24 31-1 0,24-31-1 15,-9 11-4-15,9-11-3 16,-9 11-7-16,9-11-4 0,-9 11-5 0,9-11-2 0,-12 12 3 16,12-12-8-16,-10 14-1 15,10-14 1-15,-9 13-4 0,9-13-3 0,-8 11-8 16,8-11 2-16,-8 10 6 0,8-10-9 0,0 0 12 0,-11 13-9 15,11-13-7-15,0 0 1 16,0 0 3-16,-10 11-1 0,10-11-1 0,0 0 2 16,0 0-4-16,0 0 0 15,-7 12 1-15,7-12-7 0,0 0 3 0,0 0 3 16,0 0-1-16,0 0-6 16,-8 13 2-16,8-13 6 0,0 0-1 0,0 0-3 0,0 0-4 15,0 0 1-15,0 0 4 16,0 0 0-16,0 0 8 0,0 0 5 0,0 0-2 15,0 0-2-15,0 0 7 0,0 0-7 0,0 0-1 16,0 0 0-16,0 0 0 0,0 0 0 16,0 0 0-16,0 0 2 0,0 0-4 0,0 0-4 15,21-40-1-15,-21 40-5 16,6-14 1-16,-6 14 1 0,7-14-2 0,-7 14-6 16,6-14 6-16,-6 14-2 0,7-13-1 15,-7 13 3-15,0 0 0 0,7-17-3 0,-7 17 3 16,0 0-3-16,5-14 2 0,-5 14 4 0,0 0-5 15,0 0 4-15,0 0 2 16,8-15-7-16,-8 15 0 0,0 0 2 0,0 0-3 0,0 0-2 16,0 0 5-1,6-11-6-15,-6 11 5 0,0 0 2 0,0 0 2 0,0 0-7 16,0 0 5-16,0 0 6 16,0 0 5-16,0 0 3 0,0 0 10 0,0 0 1 0,0 0 7 15,34 14-10-15,-34-14 1 16,0 0-1-16,16 10-2 0,-16-10 1 0,9 10-1 15,-9-10 1-15,14 12-1 0,-14-12 1 0,11 12-7 16,-2-5-1-16,-9-7 2 16,16 14 0-16,-10-4-1 0,1-1-3 15,-7-9 5-15,16 18-4 0,-7-10-7 0,-1 1-25 16,2-2-48-16,-10-7-57 0,20 18-62 0,-9-11-86 16,3-1-585-16,-1-1-209 15</inkml:trace>
  <inkml:trace contextRef="#ctx0" brushRef="#br0" timeOffset="44549.3">30343 3278 2362 0,'0'0'-168'0,"0"0"23"0,0 0 28 0,12-7 28 0,-12 7 20 16,0 0 17-16,0 0 14 16,0 0 14-16,0 0 18 0,0 0 11 0,10-9 6 15,-10 9 8-15,0 0 12 16,0 0-3-16,0 0 2 0,0 0-6 0,0 0 4 0,0 0-4 15,0 0 1-15,0 0-4 0,0 0 0 0,0 0 0 16,0 0 6-16,0 0 0 16,0 0-17-16,0 0-4 0,0 0 0 0,0 0-1 15,0 0 5-15,0 0-7 0,-55 5 3 16,55-5 2-16,-19 4-5 0,19-4 5 0,-17 6-8 16,17-6 5-16,0 0 0 15,-22 5 9-15,22-5-9 0,0 0-4 0,-16 3 3 16,16-3-8-16,0 0 4 0,0 0-3 0,0 0 8 15,0 0-3-15,0 0-2 0,0 0 6 16,0 0-8-16,0 0 1 0,0 0 6 0,34 22-9 16,-34-22 8-16,18 4-8 15,-18-4 4-15,20 6 0 0,-20-6-4 0,19 6 5 16,-19-6 4-16,19 5-10 16,-19-5 8-16,17 6-4 0,-17-6 2 0,14 5 1 0,-14-5-8 15,16 8 2-15,-16-8 4 16,10 6 5-16,-10-6 2 0,0 0 2 15,11 12-1-15,-11-12 1 0,0 0 6 0,0 0 3 0,4 14 7 16,-4-14-4-16,0 0 5 16,0 0 5-16,0 0-8 0,-21 23 2 0,21-23-2 0,-18 8-1 15,6-4 2-15,12-4-6 16,-26 9 2-16,10-5 0 0,1-1-2 0,15-3-7 16,-26 4 1-16,26-4-2 15,-22 5 1-15,8-3 1 0,14-2-5 0,-20 0-7 0,20 0-15 16,-22 0-45-16,22 0-39 0,0 0-43 0,-21-11-48 15,21 11-74-15,-8-9-296 16,8 9 247-16</inkml:trace>
  <inkml:trace contextRef="#ctx0" brushRef="#br0" timeOffset="44986.88">30502 3366 1488 0,'0'0'-87'0,"0"0"20"16,0 0 20-16,0 0 14 16,0 0 19-16,0 0 19 0,0 0 11 0,0 0 10 15,0 0 17-15,0 0 16 0,20 2-8 0,-20-2 8 16,0 0 5-16,0 0-3 15,19 2 0-15,-19-2-8 0,0 0-4 0,22 0-4 0,-22 0-5 16,20 0 2-16,-20 0-13 16,21 0-8-16,-21 0-19 0,21 0-12 0,-21 0-21 15,25 0-27-15,-25 0-38 16,26 0-40-16,-26 0-37 0,21-2-299 0,-21 2 360 0</inkml:trace>
  <inkml:trace contextRef="#ctx0" brushRef="#br0" timeOffset="45399.73">30839 3275 1247 0,'0'0'-57'0,"0"0"27"16,0 0 21-16,0 0 21 16,0 0 18-16,0 0 9 0,0 0 13 15,0 0-2-15,0 0 5 0,0 0-2 0,0 0 11 16,0 0 0-16,0 0-9 0,0 0 5 0,0 0 16 16,0 0-1-16,0 0 3 15,0 0 12-15,0 0-15 0,0 0-1 0,0 0 7 16,0 0-5-16,9 40-1 0,-9-40-5 0,4 17-1 15,-4-17 9-15,4 17-6 0,-4-17-4 16,4 17-7-16,-4-17-9 0,6 18-5 0,-6-18-5 16,10 17 4-16,-10-17-10 15,6 13-7-15,-6-13 2 0,6 15-3 0,-6-15-7 16,6 12-13-16,-6-12-19 16,6 11-18-16,-6-11-26 0,0 0-27 0,9 11-19 0,-9-11-16 15,0 0-31-15,0 0-29 0,0 0-37 0,8 10-41 16,-8-10-365-16,0 0 164 15</inkml:trace>
  <inkml:trace contextRef="#ctx0" brushRef="#br0" timeOffset="45749.55">30868 3310 1655 0,'0'0'-103'0,"0"0"20"0,-2-18 22 0,2 18 18 15,0 0 14-15,0 0 10 16,0-21 12-16,0 21 1 0,0 0 15 0,0 0 8 16,2-19 2-16,-2 19 2 15,0 0 17-15,0 0-18 0,8-15-5 16,-8 15 2-16,0 0-1 0,10-8-1 0,-10 8-7 16,0 0 1-16,0 0 3 0,16-4-6 0,-16 4 3 15,0 0 26-15,0 0-1 16,0 0-3-16,24 13-2 0,-24-13 10 0,6 11-1 15,-6-11-5-15,0 0 2 0,5 18 4 0,-5-18-7 0,0 0 2 16,0 17 8-16,0-17-16 16,0 0 15-16,0 0-9 0,-11 23 0 15,11-23-7-15,-11 12 8 0,11-12-16 16,-11 8-4-16,11-8-7 0,0 0-15 0,-12 11-32 0,12-11-33 16,0 0-56-16,0 0-54 15,-14 3-375-15,14-3 253 0</inkml:trace>
  <inkml:trace contextRef="#ctx0" brushRef="#br0" timeOffset="46139.4">31088 3107 1479 0,'0'0'-87'0,"0"0"25"0,0 0 40 16,0 0 20-16,0 0 13 15,0 0 11-15,0 0 17 0,0 0 13 0,0 0-5 16,5 46 18-16,-5-46-12 0,0 19 26 0,0-19 2 15,3 19-13-15,-3-19-8 0,0 21-5 16,0-21-5-16,2 22 3 0,0-10-9 0,-2-12-8 16,2 19 4-16,-2-19-7 15,4 19 2-15,-4-19-8 0,4 15-4 0,-4-15-26 16,4 16-17-16,-4-16-25 16,4 13-30-16,-4-13-25 0,0 0-27 0,5 18-32 0,-5-18-53 15,0 0-285-15,0 0 334 16</inkml:trace>
  <inkml:trace contextRef="#ctx0" brushRef="#br0" timeOffset="46659.77">31218 3257 1294 0,'6'-15'-87'0,"-6"15"26"15,0 0 8-15,0 0 14 16,0 0 10-16,0 0 13 0,0 0 9 0,0 0 9 16,0 0 16-16,0 0 19 15,0 0-10-15,0 0 6 0,0 0 4 0,0 0 0 16,0 0 2-16,0 0 2 0,0 0 1 16,0 0 20-16,0 0-14 0,-41 27 15 0,41-27-19 15,0 0-2-15,-6 16 6 16,6-16-3-16,0 0 5 0,-4 17-4 0,4-17-4 15,0 0 2-15,0 0-11 0,0 0 10 0,0 0-14 0,12 25-4 16,-12-25 0-16,0 0-4 16,8 7 7-16,-8-7-4 0,0 0-8 0,0 0 0 15,0 0 3-15,16 2 0 16,-16-2-2-16,0 0-1 0,0 0-7 0,0 0-1 16,0 0 6-16,0 0-5 15,24-21-3-15,-24 21 1 0,0 0-6 0,8-12 7 0,-8 12 7 16,0 0-1-16,7-11 11 0,-7 11 3 0,0 0-11 15,0 0-5-15,0 0-3 16,10-10 6-16,-10 10-2 0,0 0-1 0,0 0 15 16,0 0 7-16,0 0 0 15,0 0 1-15,0 0-8 0,0 0 0 0,0 0 2 16,0 0-7-16,0 0 2 0,10 29 1 16,-10-29-9-16,0 0-3 0,5 17-17 0,-5-17-25 15,0 0-32-15,7 15-24 16,-7-15-25-16,0 0-35 0,6 14-48 0,-6-14-44 15,0 0-353-15,4 11 207 0</inkml:trace>
  <inkml:trace contextRef="#ctx0" brushRef="#br0" timeOffset="47309.66">31345 3294 1584 0,'0'0'-88'0,"0"0"20"0,0 0 15 15,0 0 12-15,0 0 17 16,0 0 20-16,0 0 11 0,0 0 10 16,0 0 11-16,0 0-1 0,0 0 13 0,0 0 11 15,0 0 1-15,0 0 7 0,0 0-2 0,0 0 6 16,0 0 4-16,12 38 13 16,-12-38-9-16,3 14 0 0,-3-14-18 0,0 0 7 0,4 20-8 15,-4-20 1-15,5 13-8 16,-5-13-2-16,0 0-9 0,2 16-3 0,-2-16 4 15,0 0-5-15,0 0-4 0,4 15 9 0,-4-15 2 16,0 0 5-16,0 0-8 16,0 0-3-16,0 0 2 0,0 0-5 0,0 0-6 0,0 0-3 15,0 0-2-15,0 0 2 16,0 0-7-16,0 0-2 0,0 0 5 0,0 0-4 16,0 0-4-16,0 0-4 15,10-45 6-15,-10 45-2 0,0 0-1 0,4-14 4 16,-4 14-10-16,0 0 4 0,0 0 6 0,4-15-11 0,-4 15 2 15,0 0 2-15,0 0-9 16,0 0-1-16,0 0 4 0,10-12 0 0,-10 12 2 16,0 0 2-16,0 0-3 15,0 0 2-15,0 0-2 0,0 0 2 0,0 0-3 0,0 0 8 16,0 0-10-16,0 0 2 16,0 0 3-16,22 23 3 0,-22-23-3 0,0 0 6 15,0 0-5-15,7 13 2 0,-7-13 2 0,0 0-1 16,0 0-4-16,10 12 3 15,-10-12-2-15,0 0 6 0,0 0-7 0,7 12 3 0,-7-12 2 16,0 0-3-16,0 0-4 16,0 0 0-16,0 0 6 0,0 0-4 15,6 11-1-15,-6-11 5 0,0 0-1 16,0 0 1-16,0 0 1 0,0 0 0 0,0 0-3 0,0 0 5 16,0 0-7-16,0 0 1 15,0 0 2-15,0 0 2 0,0 0-5 0,0 0-10 16,0 0-13-16,0 0-20 0,0 0-22 0,0 0-33 15,0 0-37-15,0 0-43 16,0 0-62-16,0 0-435 0,21-10 86 0</inkml:trace>
  <inkml:trace contextRef="#ctx0" brushRef="#br0" timeOffset="47779.59">31523 3284 1787 0,'0'0'-140'16,"0"0"13"-16,0 0 16 0,0 0 8 0,0 0 11 15,0 0 8-15,23 1 10 16,-23-1 8-16,0 0 17 0,0 0 15 0,0 0 16 0,13-8 0 16,-13 8 3-16,0 0 8 15,0 0 11-15,0 0 1 0,6-14 4 0,-6 14 6 16,0 0 8-16,0 0 10 16,0 0 1-16,0 0 0 0,0 0-2 0,0-19-4 0,0 19 6 15,0 0-8-15,0 0-3 16,0 0 11-16,0 0-12 0,0 0-2 0,0 0 13 15,0 0 15-15,0 0 12 0,0 0 11 0,0 0 15 16,0 0 0-16,-47 21-3 16,47-21 4-16,-8 12-2 0,8-12 10 15,0 0-8-15,-6 21-5 0,6-21 9 0,0 15-5 16,0-15 2-16,0 0-3 0,16 25-10 0,-5-17-8 16,2-1-8-16,4 0-8 15,2-1-17-15,0 0-53 0,2 0-50 0,0-2-56 16,0-1-47-16,-1-1-68 0,-2 0-433 0,0-4 85 0</inkml:trace>
  <inkml:trace contextRef="#ctx0" brushRef="#br0" timeOffset="49309.37">31393 9371 1854 0,'0'0'-76'0,"0"0"38"0,0 0 18 0,-10-14 13 0,10 14 24 16,0 0 16-16,0 0 9 0,-12-6 12 0,12 6-4 15,0 0 0-15,0 0 6 16,0 0-2-16,-20-6-9 0,20 6 14 0,0 0-4 16,0 0 4-16,-23 2-10 0,23-2 8 15,0 0-6-15,-24 6 2 0,24-6 4 0,-16 8-9 16,16-8-2-16,-20 10-3 16,10-3-1-16,-2 0-4 0,12-7-3 0,-22 18-2 15,12-9-6-15,-1 1 3 0,1-1-5 0,2 2-2 0,-2 2 1 16,2-1-3-16,2 2 0 15,0-2 4-15,6-12-2 0,-9 29-1 0,5-15-2 16,-1 1-1-16,5-15-3 16,-2 25 0-16,2-25-2 0,0 23 1 0,0-23-5 0,0 23 0 15,0-23-2-15,5 19 1 16,-5-19-2-16,4 18 0 0,-4-18-1 0,9 15 0 16,-9-15-3-16,10 14-1 15,-10-14 3-15,10 12-1 0,-10-12-3 0,14 7 6 16,-14-7-3-16,14 6-8 0,-14-6 0 0,15 4-1 15,-15-4-14-15,0 0 2 16,23 0-5-16,-23 0 2 0,0 0-14 0,0 0 8 0,25-6-2 16,-25 6-3-16,14-5-2 15,-14 5 6-15,10-10 1 0,-10 10 7 0,10-10 0 0,-10 10 0 16,0 0-3-16,6-15 4 16,-6 15 11-16,0 0-3 0,5-16 3 0,-5 16 3 15,0 0-4-15,0 0 6 0,0 0-4 0,-5-20 1 16,5 20-2-16,0 0 13 15,0 0-2-15,0 0 5 0,0 0 0 0,-14-12 6 16,14 12 0-16,0 0-1 0,0 0-2 16,0 0 2-16,0 0 0 0,0 0-5 15,0 0 4-15,0 0 4 0,0 0-5 16,0 0 0-16,0 0-3 0,0 0 6 0,0 0-7 0,0 0 9 16,0 0 0-16,0 0-5 15,0 0 1-15,0 0 1 0,0 0-9 0,0 0-14 16,0 0-25-16,0 0-32 0,0 0-28 0,0 0-27 15,44 22-39-15,-35-22-47 16,-9 0-71-16,0 0-396 0,26-6 90 0</inkml:trace>
  <inkml:trace contextRef="#ctx0" brushRef="#br0" timeOffset="49949.64">31506 9418 1812 0,'0'0'-112'0,"0"0"16"0,0 0 20 16,4-15 17-16,-4 15 15 0,0 0 21 0,0 0 8 16,0 0 17-16,0 0 13 15,0 0 4-15,0 0 7 0,0 0 4 0,0 0 1 16,0 0 1-16,0 0 6 0,0 0 6 0,0 0 7 0,0 0 4 15,0 0 2-15,0 0 10 16,0 0 0-16,0 0 13 0,0 0-2 0,0 45-3 16,0-45 4-16,0 23-10 15,0-23 2-15,2 22-4 0,-2-8-5 0,0-14-1 0,0 31-4 16,2-16-13-16,0 0 5 16,-2-15-6-16,2 31-6 0,0-18-3 0,-2-13 0 15,3 29-9-15,-1-18-2 0,-2-11 0 0,2 22-1 16,-2-22-4-16,2 20 2 15,-2-20-6-15,2 15-14 0,-2-15-24 0,2 15-27 0,-2-15-32 16,0 0-45-16,0 0-39 16,0 0-62-16,7 13-498 0,-7-13 8 0</inkml:trace>
  <inkml:trace contextRef="#ctx0" brushRef="#br0" timeOffset="50199.56">31635 9463 2088 0,'6'-17'-55'0,"-6"17"18"16,5-11 23-16,-5 11 14 0,0 0-3 0,0 0-1 0,0 0 9 16,0 0 18-16,0 0 29 15,0 0-11-15,0 0 2 0,0 0 9 0,0 0-7 16,0 0 4-16,0 0 2 16,10 38 1-16,-10-38-5 0,2 23 0 0,-2-23-5 15,2 23 5-15,0-13-6 0,-2-10-1 0,2 26-9 16,1-16 1-16,-3-10 6 0,4 22-10 15,-4-22-8-15,5 22 5 0,-5-22-21 0,2 14-8 16,-2-14-48-16,2 16-36 16,-2-16-38-16,0 0-46 0,0 0-90 0,0 15-409 15,0-15 94-15</inkml:trace>
  <inkml:trace contextRef="#ctx0" brushRef="#br0" timeOffset="50399.63">31540 9623 1975 0,'-17'-4'-13'0,"17"4"20"0,0 0 4 0,0 0 27 16,0 0 28-16,0 0 14 15,0 0 23-15,0 0 7 0,0 0-5 0,0 0-6 16,0 0-14-16,0 0-11 0,0 0-8 16,50-5-19-16,-50 5-22 0,22-2-45 0,-22 2-50 15,21-2-52-15,-10 2-57 16,-11 0-116-16,19-6-394 0,-11 5 64 15</inkml:trace>
  <inkml:trace contextRef="#ctx0" brushRef="#br0" timeOffset="50819.55">31834 9515 1946 0,'0'0'-56'0,"0"0"28"0,0 0 15 0,0 0 22 0,0 0 13 16,0 0 9-16,0 0 9 15,0 0 19-15,0 0-11 0,0 0 4 0,0 0 10 16,0 0-11-16,0 0-9 0,0 0-5 0,13 25-3 15,-13-25-8-15,0 0-20 16,0 0-26-16,0 0-33 0,27-4-42 0,-27 4-50 0,0 0-101 16,0 0-331-16,24-8 223 15</inkml:trace>
  <inkml:trace contextRef="#ctx0" brushRef="#br0" timeOffset="51509.78">32065 9379 1580 0,'0'0'-70'0,"0"0"10"0,0 0 9 15,0 0 22 1,0 0 12-16,0 0 12 0,0 0 6 0,0 0 10 0,0 0 6 16,0 0 17-16,0 0 5 15,0 0 2-15,0 0 6 0,0 0-13 0,0 0-1 16,0 0 7-16,0 0-6 16,0 0 0-16,0 0 16 0,0 0 2 0,0 0 12 0,0 0 0 15,-40 24-3-15,40-24-10 16,0 0 3-16,-9 15-10 0,9-15-2 0,0 0-11 15,-5 15 2-15,5-15-4 0,0 0-10 0,0 0-2 16,-2 17 4-16,2-17-4 0,0 0 0 16,0 0-9-16,0 0 7 0,0 0 0 15,0 0 5-15,7 24-7 0,-7-24 1 16,0 0 4-16,0 0 0 0,9 11-7 0,-9-11-1 16,0 0 2-16,0 0 0 0,10 11-1 15,-10-11-2-15,0 0-2 0,0 0 14 0,0 0-2 16,11 10-4-16,-11-10 3 0,0 0 5 0,0 0-8 15,0 0 0-15,0 0 1 16,0 0 2-16,8 9-11 0,-8-9 13 0,0 0-11 0,0 0 1 16,0 0-3-16,0 0-2 15,9 9 4-15,-9-9 2 0,0 0-4 0,0 0 3 16,0 0 3-16,6 12-5 16,-6-12 3-16,0 0 1 0,0 0-5 0,0 0 1 15,0 0 1-15,0 0-5 16,2 17 2-16,-2-17 0 0,0 0 4 0,0 0 8 15,0 0 5-15,5 18 8 0,-5-18-1 0,0 0 1 0,0 0-5 16,0 0 1-16,0 0-2 16,-5 19-3-16,5-19-3 0,0 0 5 0,0 0-6 15,0 0 6-15,-11 10-11 0,11-10 3 16,0 0-2-16,0 0-12 0,0 0-28 0,0 0-21 16,0 0-43-16,0 0-46 15,-10 10-112-15,10-10-133 0,0 0-355 0,0 0-6 16</inkml:trace>
  <inkml:trace contextRef="#ctx0" brushRef="#br0" timeOffset="52269.39">32054 9448 2033 0,'0'0'-99'0,"-6"-17"23"0,6 17 28 15,0 0 30-15,0 0 22 16,0 0 33-16,-7-15 7 0,7 15 13 0,0 0 5 0,0 0 16 16,0 0 2-16,0 0 9 15,0 0 6-15,0 0 1 0,0 0 3 0,0 0 13 16,0 0-5-16,0 0 7 16,0 0-1-16,0 0-12 0,0 0-2 0,0 0-6 15,0 0-4-15,0 0-2 0,2 53-6 0,-2-53-6 0,3 23-8 16,-1-9-2-16,0 2-4 15,-2-16-5-15,2 31-4 0,0-13-3 0,0-4-7 16,0 4-3-16,0-3-4 16,-2-15-3-16,5 30-5 0,-5-17 3 0,0-13-7 15,4 24-3-15,-2-13 1 0,-2-11-4 16,0 19-5-16,0-19-12 0,5 17-16 0,-5-17-24 16,2 13-36-16,-2-13-47 15,0 0-53-15,0 0-48 0,0 0-40 0,0 0-79 16,0 0-563-16,0 0-300 0</inkml:trace>
  <inkml:trace contextRef="#ctx0" brushRef="#br0" timeOffset="52579.26">32063 9509 2615 0,'0'0'-88'0,"-5"-24"39"0,5 24 30 0,-4-20 7 16,4 20 31-16,-2-15 14 16,2 15 21-16,0 0 4 0,0-23-1 0,0 23 11 15,0 0 5-15,0 0-4 16,-2-20 2-16,2 20-1 0,0 0-10 0,0 0-4 15,0 0-9-15,4-20-6 0,-4 20-1 0,0 0-4 0,11-8-6 16,-11 8-3-16,0 0-4 16,0 0 0-16,19-5-5 0,-19 5 1 0,0 0-4 15,0 0-2-15,20 2-1 16,-20-2-4-16,0 0 10 0,0 0 3 0,18 15-2 0,-18-15 3 16,6 13 11-16,-6-13-5 15,2 18 2-15,-2-18-3 0,0 0-3 0,-4 30 2 16,4-30-4-16,-8 19-4 0,8-19-1 0,-8 17 0 15,8-17-7-15,-10 18-13 16,6-9-19-16,4-9-32 0,-8 13-37 0,8-13-38 0,-8 14-38 16,8-14-43-16,0 0-88 15,-13 5-572-15,13-5-227 0</inkml:trace>
  <inkml:trace contextRef="#ctx0" brushRef="#br0" timeOffset="52879.62">32227 9165 2487 0,'0'0'-110'0,"0"0"28"16,0-14 20-16,0 14 20 0,0 0 9 0,0 0 20 0,0 0 12 15,0 0 2-15,0 0 4 16,0 0 15-16,0 0-7 0,-6 59 5 0,4-43 7 16,2 0-12-16,2 3 7 15,-4 1 0-15,4-1-8 0,-2-1 2 0,0 2 0 16,2-1-3-16,-2-2-23 0,0 2-24 16,2-2-37-16,0-1-43 0,-2-16-69 0,3 28-158 15,-3-19-161-15,2 2 321 16</inkml:trace>
  <inkml:trace contextRef="#ctx0" brushRef="#br0" timeOffset="53329.31">32338 9467 1455 0,'0'0'-12'0,"0"0"7"0,-8-25 9 16,8 25 4-16,0 0 14 0,0 0 9 0,0 0 14 15,0 0 4-15,0 0-7 16,0 0 8-16,0 0 9 0,0 0 5 0,0 0-5 16,0 0 13-16,-32 29-9 0,32-29 0 15,-4 17-9-15,4-17-2 0,-5 18-7 0,5-18-3 16,0 0-9-16,-2 22 3 16,2-22-11-16,0 0 3 0,0 19 0 0,0-19-14 15,0 0 3-15,0 0 3 0,0 0-13 0,0 0 7 0,7 18-2 16,-7-18-5-16,0 0 2 15,0 0 0-15,0 0-3 0,0 0 5 0,0 0-2 16,0 0 0-16,26-36 19 16,-26 36 34-16,8-10-1 0,-8 10 9 0,0 0 2 15,8-13 1-15,-8 13-6 0,0 0-2 16,0 0-7-16,8-13-10 0,-8 13 5 16,0 0 12-16,0 0-2 0,0 0 0 15,0 0-5-15,0 0-5 0,0 0-6 0,0 0-4 16,19 31 1-16,-19-31-9 0,6 16-2 0,-6-16-9 0,5 15-11 15,-5-15-23-15,6 16-28 16,-6-16-27-16,5 11-38 0,-5-11-35 0,0 0-56 16,8 15-68-16,-8-15-179 15,4 3-335-15,-4-3-73 0</inkml:trace>
  <inkml:trace contextRef="#ctx0" brushRef="#br0" timeOffset="53789.85">32435 9529 2200 0,'2'-16'-82'0,"-2"16"22"16,0 0 12-16,0 0 17 0,0 0 13 0,0 0 15 15,0 0 7-15,0 0 9 16,0 0-1-16,0 0 0 0,0 0-2 0,0 0-2 16,0 0 3-16,0 0-3 0,0 0 2 15,15 38 1-15,-15-38-2 0,0 0-2 0,4 17 8 16,-4-17 4-16,0 0 13 0,2 14 7 0,-2-14-3 15,0 0 6-15,0 0 17 16,0 0 10-16,5 15 13 0,-5-15-7 0,0 0-11 0,0 0-8 16,0 0 0-16,0 0-5 15,0 0-7-15,0 0 10 0,0 0-4 0,0 0 10 16,0 0-15-16,6-42-7 16,-6 42-3-16,6-13-3 0,-6 13-7 0,5-16 4 0,-5 16-7 15,0 0-2-15,6-19 0 0,-6 19 6 0,4-14-7 16,-4 14 5-16,0 0 1 15,6-12 3-15,-6 12-8 0,0 0-1 0,0 0-4 16,4-16-2-16,-4 16-4 16,0 0 10-16,0 0-10 0,0 0 2 0,0 0-1 15,0 0 2-15,0 0-2 0,0 0-2 16,0 0 2-16,0 0-3 0,26 28-1 0,-26-28 2 16,8 16 0-16,-8-16-7 15,7 17-18-15,-7-17-21 0,9 16-28 0,-9-16-40 0,8 13-40 16,-8-13-28-16,8 13-38 0,-8-13-73 0,0 0-495 15,9 8-77-15</inkml:trace>
  <inkml:trace contextRef="#ctx0" brushRef="#br0" timeOffset="54139.57">32634 9532 2321 0,'0'0'-39'0,"3"-15"31"15,-3 15 22-15,0 0 16 16,0 0 17-16,0 0-7 0,0 0 8 0,0 0-5 15,0 0-3-15,6-14-10 0,-6 14 6 0,0 0-11 0,0 0-1 16,0 0-5-16,0 0 0 16,10-15-4-16,-10 15-2 0,0 0-1 0,9-15 5 15,-9 15-1-15,4-14 13 0,-4 14 13 16,0 0 16-16,2-17 6 0,-2 17-3 0,0 0-5 16,0 0-6-16,2-19-7 15,-2 19-4-15,0 0-4 0,0 0-1 0,0 0-5 16,0 0 8-16,0 0 3 0,0 0 9 0,0 0 1 0,0 0-6 15,0 0 6-15,0 0-2 16,0 0 0-16,-33 31 1 0,33-31 0 0,-8 15-5 16,8-15 3-16,-4 17-7 15,4-17-2-15,-2 17-2 0,2-17-2 0,0 0-3 16,6 26-3-16,-6-26-19 16,10 16-20-16,-10-16-26 0,12 12-45 0,-1-7-62 0,-11-5-77 15,19 6-118-15,-8-6-632 16,-11 0-419-16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2:20:00.95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27560 5835 396 0,'0'0'154'16,"0"0"-29"-16,0 0-13 0,0 0-8 15,0 0-4-15,0 0-7 0,0 0-1 0,0 0-5 16,0 0-1-16,0 0 5 16,0 0 4-16,0 0-1 0,0 0 2 15,0 0-9-15,0 0 6 0,0 0-18 16,0 0 6-16,0 0-3 0,0 0-6 0,0 0-5 0,0 0-9 16,0 0 2-16,0 0-10 15,0 0-9-15,0 0-7 0,0 0 7 0,0 0-7 16,0 0 0-16,0 0-12 0,0 0 6 0,0 0 0 0,0 0-4 15,0 0 2-15,0 0 9 16,0 0 4-16,0 0 7 0,0 0 8 0,0 0 2 16,0 0 4-16,0 0 2 15,0 0 3-15,0-25-1 0,0 25 2 0,0 0-4 16,0 0 3-16,0 0-2 0,0 0-1 16,0 0 1-16,0 0 1 0,0 0-3 0,0 0 4 15,0 0-5-15,0 0 8 0,0 0-9 0,0 0-2 16,0 0-9-16,0 0-3 15,0 0-1-15,0 0-8 0,0 0-4 0,0 0-1 0,0 0-4 16,0 0-4-16,0 0 1 16,0 0-1-16,0 0-1 0,0 0 1 0,0 0-6 15,0 0 1-15,0 0 0 16,0 0-4-16,0 0 0 0,-29 31-3 0,29-31-3 0,-9 12 0 16,9-12 2-1,-12 10-3-15,12-10-3 0,-7 11 6 0,7-11-4 0,-10 11 0 16,10-11-2-16,-12 14 2 0,12-14-3 15,-9 9 0-15,9-9 0 0,0 0 1 0,-9 17-2 16,9-17 0-16,0 0 1 0,-9 12 0 0,9-12-3 16,0 0 2-16,-9 10 1 15,9-10 0-15,0 0-2 0,0 0 1 0,0 0 0 16,-9 12 0-16,9-12 0 16,0 0 1-16,0 0-1 0,0 0 3 0,0 0-3 0,0 0 3 15,0 0-2-15,0 0 2 16,-5 11-1-16,5-11-1 0,0 0 8 0,0 0 4 15,0 0 3-15,0 0 3 0,0 0-4 0,0 0 6 0,0 0 4 16,0 0-3-16,0 0-1 16,0 0 0-16,0 0-2 0,0 0 3 0,0 0-6 15,0 0-12-15,0 0 6 16,0 0 0-16,0 0-1 0,0 0 0 16,34-32-2-16,-34 32 1 0,9-13-3 0,-9 13-1 15,14-14 2-15,-14 14-3 0,13-12 0 16,-13 12-1-16,9-12 6 0,-9 12-15 0,12-12 10 15,-12 12-1-15,11-11 0 0,-11 11 2 16,0 0 5-16,10-11 1 0,-10 11 2 0,0 0-1 0,10-10 2 16,-10 10-6-16,0 0-3 15,0 0 0-15,11-9 0 0,-11 9-4 0,0 0 0 16,0 0 3-16,0 0-7 16,0 0 3-16,11-9 3 0,-11 9-7 0,0 0 5 0,0 0-6 15,0 0 8-15,0 0 1 0,0 0-6 0,0 0 3 16,0 0 4-16,-24 43-1 15,18-32 1-15,6-11-1 0,-17 21-4 0,9-10 3 16,-2 1-6-16,3-1 3 0,-1-1 1 16,8-10-5-16,-14 17 2 0,5-8-7 0,9-9-17 15,-9 14-17-15,9-14-21 16,-9 13-21-16,9-13-24 0,-10 9-26 0,10-9-41 16,0 0-38-16,-10 14-42 15,10-14-59-15,0 0-114 0,-7 8-133 0,7-8-292 0,0 0-199 16</inkml:trace>
  <inkml:trace contextRef="#ctx0" brushRef="#br0" timeOffset="1069.8">27424 5850 2431 0,'0'0'-130'16,"0"0"32"-16,0 0 21 0,0 0 22 16,0 0 22-16,-19-9 25 0,19 9 8 0,0 0 8 15,0 0 12-15,0 0 1 0,0 0 4 16,0 0 7-16,0 0-12 0,-15-7 16 15,15 7 11-15,0 0-4 0,0 0 13 16,0 0 2-16,0 0 13 0,0 0 21 0,0 0-9 16,-8-13 8-16,8 13 9 0,0 0 2 0,0 0 4 15,0 0 3-15,0 0-1 16,0 0-5-16,0 0-5 0,0 0-8 0,0 0-4 0,0 0-1 16,0 0-4-1,0 0-3-15,0 0-3 0,0 0-4 0,0 0-4 0,0 0-12 16,0 0-2-16,0 0-8 0,0 0-1 15,0 0-7-15,0 0 4 0,0 0-6 0,0 0-6 16,0 0 0-16,0 0-2 0,0 0-2 0,0 0-4 16,0 0-1-16,42 28-1 15,-42-28-6-15,16 11 4 0,-11-5-6 0,-5-6 1 16,16 9-4-16,-16-9 2 16,13 10 0-16,-13-10-3 0,14 10 1 0,-14-10-7 0,13 9 5 15,-13-9 2-15,11 7-7 16,-11-7 3-16,12 8-2 0,-12-8 2 0,0 0-4 15,13 12 1-15,-13-12 2 0,0 0-4 16,10 9 2-16,-10-9-3 0,0 0 6 0,11 7 1 16,-11-7-4-16,0 0 2 0,0 0 1 0,10 10-3 15,-10-10-2-15,0 0 6 16,0 0-4-16,0 0 0 0,12 8-1 16,-12-8 3-16,0 0-3 0,0 0 2 0,0 0-2 15,0 0 0-15,0 0 0 0,9 9 1 0,-9-9-1 16,0 0 2-16,0 0-5 0,0 0 6 0,0 0 0 15,0 0-6-15,0 0 4 16,0 0 1-16,0 0-2 0,0 0 3 0,0 0-2 0,0 0 2 16,0 0 3-16,11 8-2 15,-11-8-2-15,0 0 3 0,0 0-1 0,0 0 7 16,0 0 5-16,0 0 3 16,0 0 0-16,0 0 1 0,0 0-3 0,0 0 2 0,0 0-3 15,0 0-3-15,0 0 1 0,0 0 2 0,0 0-3 16,0 0-5-16,-36-32-1 15,36 32 1-15,-13-10 1 0,13 10-4 0,-14-11 2 16,14 11 0-16,-13-11-3 16,13 11-2-16,-14-10 2 0,14 10 4 0,-11-9 0 0,11 9 1 15,-11-10 3-15,11 10-4 16,0 0-1-16,-14-12 4 0,14 12 0 0,0 0-1 16,-11-11-3-16,11 11 4 15,0 0-4-15,0 0-2 0,-14-10-1 0,14 10-1 0,0 0-3 16,0 0 4-16,0 0-10 0,0 0-6 15,0 0-24-15,-13-7-27 0,13 7-52 16,0 0-67-16,0 0-74 0,0 0-113 16,0 0-201-16,0 0-44 0,0 0-273 0,0 0-263 15</inkml:trace>
  <inkml:trace contextRef="#ctx0" brushRef="#br0" timeOffset="3061.78">25738 5853 2568 0,'0'0'-110'16,"0"0"26"-16,0 0 28 0,0 0 23 15,0 0 33-15,0 0 26 0,0 0 28 0,0 0 16 0,0 0 12 16,0 0 7-16,0 0 1 15,0 0 4-15,0 0-6 0,0 0 2 0,0 0-3 16,0 0-6-16,0 0-5 0,0 0-12 16,0 0 3-16,0 0 2 0,0 0 6 0,0 0-5 15,0 0-5-15,0 0-6 16,-36 21-2-16,36-21-9 0,-12 15-1 16,6-4-5-16,6-11-2 0,-13 23-4 0,6-12-1 15,0 2-3-15,0-1-5 0,7-12-3 0,-10 25 1 16,6-16-5-16,4-9-5 0,-10 21-11 15,10-21-22-15,-7 18-28 0,7-18-32 0,-5 13-35 16,5-13-39-16,0 0-40 0,-4 18-32 16,4-18-86-16,0 0-600 0,-3 5-302 0</inkml:trace>
  <inkml:trace contextRef="#ctx0" brushRef="#br0" timeOffset="3300.22">25621 5937 2692 0,'0'0'-80'0,"0"0"21"16,0 0 27-16,0-19 41 0,0 19 27 15,0 0 28-15,0 0 21 0,0 0 9 0,0 0-4 16,3-18-3-16,-3 18-2 16,0 0 17-16,0 0 1 0,0 0-1 0,0 0-6 15,0 0-11-15,0 0-11 0,0 0-7 0,0 0-5 0,33 27-20 16,-33-27-26-16,11 17-32 15,-1-7-45-15,-4-1-50 0,0 5-46 0,3-3-58 16,-9-11-107-16,10 21-572 0,-4-10-272 16</inkml:trace>
  <inkml:trace contextRef="#ctx0" brushRef="#br0" timeOffset="3729.87">25586 6369 2572 0,'0'0'-105'0,"0"0"32"15,0 0 23-15,0 0 16 16,0 0 15-16,0 0 23 0,0 0 6 0,0 0-4 15,0 0 13-15,0 0-5 0,0 0 7 0,0 0 22 16,0 0-16-16,0 0 5 0,0 0-3 16,0 0-1-16,31-29 1 0,-31 29-10 15,13-5-11-15,-13 5-32 0,16-6-36 16,-16 6-28-16,0 0-25 0,20-4-46 0,-20 4-82 16,0 0-362-16,16-6 189 0</inkml:trace>
  <inkml:trace contextRef="#ctx0" brushRef="#br0" timeOffset="3989.87">25751 6243 1740 0,'0'0'-22'0,"4"-15"16"16,-4 15 9-16,0 0 0 0,0 0-1 0,0 0 5 15,0 0 22-15,0 0 14 0,0 0 4 16,0 0 8-16,0 0 3 0,0 0-13 0,0 0-10 16,0 0 14-16,0 0-16 0,5 46-3 15,-5-46 3-15,0 19 0 0,0-19-17 16,0 18-23-16,0-18-11 0,0 21-39 16,0-11-28-16,0-10-43 0,-3 17-82 0,3-17-344 15,-2 18 258-15</inkml:trace>
  <inkml:trace contextRef="#ctx0" brushRef="#br0" timeOffset="4259.93">25898 6331 1605 0,'0'0'-16'0,"0"0"1"0,0 0 4 16,0 0 6-16,0 0 16 16,0 0-5-16,0 0 13 0,0 0 4 0,-30 34-1 15,30-34-4-15,-8 21 0 0,3-8-1 16,-4 1-7-16,4-3 0 0,5-11 0 16,-11 27 0-16,7-14-15 0,-3 1-2 0,2-3-28 15,0 2-31-15,1-1-37 0,-2-3-71 0,6-9-263 16,-8 18 410-16</inkml:trace>
  <inkml:trace contextRef="#ctx0" brushRef="#br0" timeOffset="4482.8">25864 6557 1198 0,'0'0'0'0,"11"-9"11"0,-11 9 1 15,0 0-3-15,16-10-6 0,-16 10 8 16,17-9 3-16,-17 9 5 0,17-8 7 0,-17 8 0 16,19-6 13-16,-19 6-5 0,21-7-8 0,-21 7 3 15,20-6-5-15,-9 3-6 16,-11 3-7-16,16-4-25 0,-16 4-33 16,15-5-54-16,-15 5-91 0,0 0-186 0,13-4 118 15</inkml:trace>
  <inkml:trace contextRef="#ctx0" brushRef="#br0" timeOffset="4704.28">25992 6519 1197 0,'0'0'83'0,"-13"12"21"0,13-12 11 16,0 0 8-16,0 0 23 0,0 0 11 0,-4 19 2 15,4-19-4-15,0 0 9 0,0 24-11 16,0-24-17-16,4 22-8 0,-4-22-12 0,0 26-12 15,2-10-15-15,0 0-7 0,0-1-11 16,-2-15-25-16,2 31-34 0,0-16-46 0,1 1-55 16,-1-1-49-16,-2-4-55 15,0-11-103-15,2 21-505 0,-2-13-110 0</inkml:trace>
  <inkml:trace contextRef="#ctx0" brushRef="#br0" timeOffset="14639.93">27568 8204 2191 0,'0'0'-150'0,"0"0"22"0,0 0 32 15,0 0 15-15,0 0 15 16,0 0 15-16,0 0 16 0,0 0-1 0,0 0 8 0,0 0-1 16,0 0 9-16,0 0-2 15,0 0 4-15,0 0 10 0,0 0 6 0,0 0 4 16,0 0 12-16,0 0 6 0,0 0 5 0,0 0 6 0,0 0 8 15,0 0-6-15,0 0 1 16,0 0 11-16,0 0-10 0,0 0 6 0,0 0-15 16,0 0 4-16,0 0 1 15,0 0-9-15,0 0 6 0,0 0 11 0,0 0-9 0,0 0 9 16,0 0 10-16,0 0-4 16,0 0 10-16,0 0 8 0,0 0-4 15,0 0 4-15,0 0 0 0,0 0-8 0,0 0-2 0,0 0-7 16,0 0 2-16,0 0-5 15,7-23 7-15,-7 23-14 0,0 0 4 0,0 0 6 0,0 0-10 16,0 0 0-16,0 0-3 16,0 0-8-16,0 0-5 0,0 0 7 0,0 0-8 15,0-20 3-15,0 20 5 16,0 0 2-16,0 0 9 0,0 0-7 16,0 0-1-16,0 0-1 0,0 0-4 15,0 0-1-15,0 0-2 0,0-18 3 0,0 18-9 0,0 0 5 16,0 0 1-16,0 0-3 0,0 0 2 0,0 0-1 0,0 0 3 15,0 0 2-15,0 0 3 16,0 0 1-16,0-21-3 0,0 21-2 0,0 0 1 16,0 0-2-16,0 0 6 15,0 0-6-15,0 0-3 0,0 0 4 0,0 0-7 0,0-17 4 16,0 17 2-16,0 0 0 16,0 0 3-16,0 0 3 0,0 0-1 0,0 0-1 15,0 0-2-15,0 0 0 0,0 0-2 0,0 0-2 16,0 0-3-16,-2-22-2 15,2 22 0-15,0 0-3 0,0 0-3 0,0 0 0 16,0 0 3-16,0 0-4 0,-2-16-3 16,2 16 0-16,0 0 0 0,0 0-1 0,0 0-1 15,0 0 0-15,0 0 2 16,0 0-1-16,0 0-3 0,0-21 4 0,0 21 1 0,0 0-1 16,0 0 2-16,0 0-5 15,0 0 3-15,0 0-1 0,0 0-3 0,0 0 3 16,2-17 0-16,-2 17 0 0,0 0 2 15,0 0-5-15,0 0-2 0,0 0 1 0,0 0-1 16,0 0 0-16,0 0 3 0,0 0-1 0,-5-21-2 16,5 21 0-16,0 0 1 15,0 0 0-15,0 0-2 0,0 0 2 16,0 0 2-16,0 0-4 0,0 0 1 0,0-22 0 16,0 22 1-16,0 0-1 0,0 0 0 15,0 0 5-15,0 0-5 0,0 0-2 0,0-19 4 0,0 19-2 16,0 0 0-16,0 0 2 0,0 0-4 15,0 0 0-15,0 0 2 0,0-18-1 0,0 18 2 16,0 0-1-16,0 0 2 16,0 0 1-16,0 0-3 0,0 0 1 0,0 0 0 15,0-20-3-15,0 20 4 16,0 0-2-16,0 0 2 0,0 0-2 0,0 0-2 0,0 0 2 16,0 0 3-16,3-17-4 15,-3 17 1-15,0 0 1 0,0 0-1 0,0 0 0 16,0 0 1-16,0 0 5 0,0 0-8 0,2-19 3 15,-2 19-1-15,0 0 0 16,0 0-3-16,0 0 3 0,0 0 0 0,2-19 0 0,-2 19 0 16,0 0-1-16,0 0 1 15,0 0 0-15,2-19-2 0,-2 19 3 16,0 0-2-16,0 0-2 0,0 0 3 0,0-23-2 16,0 23 1-16,0 0 1 0,0 0-1 0,3-14 0 15,-3 14 1-15,0 0 0 0,0 0 0 0,4-15 0 16,-4 15-3-16,0 0 3 0,0 0-1 15,0 0 0-15,0 0 1 0,2-20 0 16,-2 20-3-16,0 0 5 0,0 0-2 16,0 0-2-16,0-19 2 0,0 19-1 0,0 0 2 15,0 0-3-15,0 0 1 16,1-19 0-16,-1 19 1 0,0 0 1 0,0 0-5 0,0-20 4 16,0 20 0-16,0 0-2 15,0 0 2-15,0 0 0 0,-3-20 0 0,3 20 0 16,0 0-1-16,0 0 2 0,-2-18-3 0,2 18-1 0,0 0 6 15,0 0-5 1,0 0 4-16,-5-20-2 0,5 20-2 0,0 0 2 0,0 0 2 16,-2-18-5-16,2 18 3 15,0 0 0-15,0 0 0 0,-4-17 0 0,4 17 0 0,0 0 0 16,0 0 1-16,-5-18-2 16,5 18-1-16,0 0 1 0,0 0 1 15,-4-18-2-15,4 18 1 0,0 0 1 0,0 0 0 0,-2-17-2 16,2 17 2-16,0 0 0 0,0 0 0 15,0 0 2-15,-5-18-2 0,5 18 0 0,0 0 1 16,0 0-1-16,0 0 0 16,-2-16 5-16,2 16-2 0,0 0-3 0,0 0 1 15,0 0-1-15,-2-17 1 16,2 17-2-16,0 0 3 0,0 0-1 0,0 0 2 0,-2-19-1 16,2 19 0-16,0 0 2 15,0 0 0-15,0 0-1 0,-4-16-1 0,4 16 1 16,0 0-3-16,0 0 0 0,0 0 5 0,-4-19-7 0,4 19-1 15,0 0-2-15,0 0 2 16,-2-17-2-16,2 17-2 0,0 0 3 0,0 0 1 16,-2-18-2-1,2 18 1-15,0 0 3 0,0 0-1 0,-2-16 0 16,2 16 2-16,0 0 3 0,0 0-2 0,0 0-1 16,-2-19 1-16,2 19-1 0,0 0 1 0,0 0-1 15,-2-18-1-15,2 18 4 0,0 0-3 0,0 0 0 16,-3-19 0-16,3 19-3 0,0 0 2 15,0 0 1-15,0-19-2 0,0 19 0 16,0 0 1-16,0 0 2 0,0 0 3 16,0-25 0-16,0 25 0 0,0 0 0 0,0 0-3 15,-2-17 1-15,2 17-2 0,0 0 0 16,0 0 4-16,-2-19-4 0,2 19 2 0,0 0-2 16,0 0 2-16,2-19-4 15,-2 19 5-15,0 0-2 0,0 0-1 0,-2-18 1 16,2 18-2-16,0 0 2 0,0 0-3 0,2-19 2 0,-2 19 2 15,0 0-4-15,0 0 2 16,0 0-1-16,-2-22 2 0,2 22-1 0,0 0 0 16,0 0 1-16,-2-19-5 15,2 19 1-15,0 0-1 0,0 0 1 0,0-19-4 0,0 19 2 16,0 0 1 0,0 0 1-16,2-21-2 0,-2 21-1 0,0 0 0 0,0 0 2 15,0-21-3-15,0 21 5 0,0 0-2 0,0 0 1 16,0-19-1-16,0 19 4 0,0 0-5 15,0 0 3-15,0-18-3 0,0 18 0 0,0 0-3 16,0 0-2-16,2-18 3 16,-2 18-2-16,0 0 3 0,0 0-1 0,2-17 2 15,-2 17 2-15,0 0 1 16,0 0 1-16,0 0 1 0,0-19 0 0,0 19-1 0,0 0 2 16,0 0-2-16,0 0-1 15,3-20 0-15,-3 20-1 0,0 0 3 0,2-19-5 16,-2 19 0-16,0 0 1 0,4-18 1 0,-4 18 0 0,0 0-3 15,2-16 1-15,-2 16 4 16,0 0 1-16,2-17 1 0,-2 17 4 0,0 0 3 16,2-17-1-16,-2 17 1 15,0 0-3-15,0 0 4 0,4-19-3 0,-4 19-1 16,0 0 1-16,0 0-4 0,0-19 4 16,0 19-3-16,0 0-3 0,0 0 6 0,2-21-6 15,-2 21 1-15,0 0 1 0,0-19-1 16,0 19 1-16,0 0 0 0,0 0-2 0,0-21 0 15,0 21 2-15,0 0-2 0,2-15 3 16,-2 15-3-16,0 0 2 0,0 0-1 16,-2-21-2-16,2 21 5 0,0 0-4 0,0 0-3 15,0-22 3-15,0 22 0 0,0 0 2 16,0 0-1-16,0-18-1 0,0 18 5 0,0 0-3 16,0 0 0-16,0-19 1 15,0 19-1-15,0 0 3 0,0 0 1 0,2-22-4 16,-2 22 0-16,0 0-1 0,0 0-2 0,0-19 2 0,0 19 0 15,0 0 0 1,0 0 2-16,-2-20-3 0,2 20 2 0,0 0 0 0,0 0-2 16,-2-20 0-16,2 20 2 15,0 0-2-15,0 0 1 0,-2-18-4 16,2 18 5-16,0 0-1 0,0 0-2 0,-2-18 2 16,2 18 1-16,0 0-1 0,0 0-1 15,0 0 2-15,-2-18-1 0,2 18-2 0,0 0 2 0,0 0-2 16,0 0 3-16,-4-20-2 0,4 20 4 15,0 0-4-15,0 0 0 0,0 0 1 0,-2-21-4 16,2 21 5-16,0 0 0 16,-2-15-2-16,2 15 2 0,0 0 1 0,0 0-1 15,-5-19 5-15,5 19-2 16,0 0 2-16,0 0 4 0,-2-17 2 0,2 17 1 0,0 0-3 16,0 0-2-16,-2-17 4 15,2 17-4-15,0 0 2 0,0 0-1 0,-2-18 1 16,2 18-2-16,0 0-2 0,0 0-1 0,0 0-1 0,-2-19-1 15,2 19 0-15,0 0 0 16,0 0 1-16,-4-17-1 0,4 17-1 0,0 0 2 16,0 0-3-16,0 0 4 15,-2-19 4-15,2 19 4 0,0 0-4 0,0 0 6 16,0 0-3-16,-2-17-2 0,2 17 1 16,0 0 0-16,0 0 0 0,0 0-3 0,-2-17-5 15,2 17 4-15,0 0 0 0,0 0-3 0,0 0 6 0,-1-19-8 16,1 19 1-16,0 0-1 15,0 0-1-15,0 0 4 0,-2-19 0 0,2 19-4 16,0 0 2-16,0 0 1 16,-4-16-2-16,4 16 0 0,0 0 0 0,0 0 0 15,0 0 2-15,0 0-1 0,-4-18 0 16,4 18 1-16,0 0-1 0,0 0 2 16,0 0-4-16,-2-18 2 0,2 18-1 15,0 0 1-15,0 0 1 0,0 0 1 0,0 0 2 16,-2-17-2-16,2 17 0 0,0 0 0 0,0 0-1 0,0 0 0 15,0 0-3-15,0 0 3 16,-2-19 1-16,2 19-1 0,0 0 1 0,0 0 0 16,0 0 3-16,0 0-3 15,0 0 2-15,0 0 0 0,0 0 1 0,0 0 0 0,0-19-1 16,0 19 6-16,0 0-5 16,0 0 0-16,0 0-1 0,0 0 0 0,0 0-2 15,0 0 2-15,4-17 0 0,-4 17 1 0,0 0-1 16,0 0-1-16,0 0 2 0,0 0 1 15,0 0-5-15,0 0 4 0,0 0 1 0,0 0-2 16,0 0 8-16,0 0-9 16,0 0 8-16,0 0-6 0,0 0 3 0,0 0-2 15,0 0 7-15,0 0 4 0,4-15-3 16,-4 15 0-16,0 0 4 0,0 0-7 0,0 0 5 16,0 0-2-16,0 0-1 15,0 0 1-15,0 0-1 0,0 0-3 0,0 0 6 16,0 0-5-16,0 0 3 0,0 0 1 0,0 0 1 0,0 0 25 15,0 0-7-15,0 0 4 16,0 0-10-16,0 0-4 0,0 0-3 16,0 0 0-16,0 0-2 0,0 0-1 0,0 0 3 15,0 0-3-15,0 0-5 0,0 0 1 0,0 0-6 16,0 0 0-16,0 0-7 16,0 0-19-16,0-12-23 0,0 12-46 0,0 0-56 15,0 0-72-15,0 0-80 0,0 0-142 0,0 0-202 0,0 0 29 16,0 0-364-16,0 0-417 15</inkml:trace>
  <inkml:trace contextRef="#ctx0" brushRef="#br0" timeOffset="21219.72">27524 6177 415 0,'0'0'105'0,"0"0"-2"0,0 0-23 0,0 0 1 0,0 0 2 15,0 0-11-15,0 0-3 0,0 0-9 0,0 0 2 16,0 0-6-16,0 0 3 15,0 0-3-15,0 0 16 0,0 0-10 0,0 0-3 16,0 0 14-16,0 0-13 0,0 0 2 16,0 0-10-16,0 0 12 0,0 0-3 0,0 0-2 15,0 0 7-15,0 0 1 16,0 0-2-16,0 0 4 0,0 0-5 0,0 0 5 16,0 0-17-16,0 0 3 0,0 0-3 15,0 0-6-15,0 0-10 0,0 0 3 0,0 0-11 16,0 0 10-16,0 0 8 0,0 0-4 15,0 0-4-15,0 0-3 0,0 0-1 16,0 0-4-16,0 0-5 0,0 0 0 0,0 0-2 0,0 0-6 16,0 0-6-16,0 0 4 15,0 0 4-15,0 0 8 0,0 0-10 0,0 0 8 16,0 0 7-16,0 0-3 16,0 0 1-16,0 0-2 0,44 11-2 0,-44-11-3 15,0 0 0-15,0 0-3 0,0 0 2 0,0 0-8 0,0 0 3 16,0 0-3-16,23-2-4 15,-23 2 2-15,0 0-4 0,0 0-1 0,0 0 1 16,20-4-1-16,-20 4-2 0,0 0 0 16,0 0-5-16,0 0 4 0,0 0 0 0,0 0 2 15,18-2-2-15,-18 2-2 16,0 0 2-16,0 0 3 0,0 0 1 16,0 0 4-16,0 0 4 0,16-6 2 0,-16 6 3 15,0 0-3-15,0 0 1 0,0 0-5 0,0 0-4 16,15-7 5-16,-15 7-5 0,0 0 2 0,0 0 2 15,0 0-1-15,15-8 1 16,-15 8 4-16,0 0-3 0,0 0 6 16,0 0 1-16,12-8 0 0,-12 8 2 0,0 0 2 15,0 0 3-15,0 0-6 0,0 0 0 16,14-5 0-16,-14 5-2 0,0 0-5 16,0 0 8-16,0 0-4 0,0 0-2 0,0 0-3 15,14-9-1-15,-14 9-2 0,0 0-1 0,0 0-1 0,0 0 0 16,0 0 1-16,10-10 2 15,-10 10 1-15,0 0 2 0,0 0 4 0,0 0-1 16,0 0-1-16,10-9 1 16,-10 9-1-16,0 0 0 0,0 0-2 0,0 0 2 0,9-12-4 15,-9 12-1-15,0 0-4 16,0 0 4-16,0 0-4 0,9-14 1 0,-9 14 1 0,0 0 2 16,0 0 3-16,0 0 7 15,8-10-6-15,-8 10 2 0,0 0-1 0,0 0-3 16,0 0-1-16,0 0 0 0,8-12-3 15,-8 12 0-15,0 0-3 0,0 0 1 16,0 0-4-16,6-13 1 0,-6 13 1 0,0 0 1 0,0 0-1 16,0 0-1-16,0 0 0 15,9-10-1-15,-9 10 2 0,0 0 1 0,0 0-3 16,0 0 3-16,0 0-1 16,12-12 1-16,-12 12-1 0,0 0-3 0,0 0 6 0,0 0-2 15,6-11 1-15,-6 11 5 0,0 0 7 0,0 0-7 16,0 0 3-16,7-11 0 15,-7 11-3-15,0 0 0 0,0 0-1 0,0 0-4 0,7-14 0 16,-7 14 2-16,0 0-1 16,0 0 0-16,0 0-1 0,8-13-3 0,-8 13-1 15,0 0 3-15,0 0-7 16,0 0 2-16,0 0 1 0,5-16 2 16,-5 16-3-16,0 0-2 0,0 0 2 0,0 0 0 15,7-15-1-15,-7 15 1 0,0 0-3 0,0 0 8 16,0 0-8-16,4-15 2 0,-4 15-1 0,0 0 0 15,0 0-1-15,0 0 0 16,6-17 4-16,-6 17-4 0,0 0 4 0,0 0-5 16,0 0 2-16,3-15 0 0,-3 15-1 15,0 0 6-15,0 0-5 0,0 0-3 0,5-16 4 16,-5 16-2-16,0 0 0 16,0 0-1-16,0 0 5 0,5-13-3 0,-5 13-1 15,0 0 1-15,0 0 0 0,0 0-1 0,0 0 3 0,2-16 4 16,-2 16-6-16,0 0-1 15,0 0 2-15,0 0 0 0,0 0 0 16,0 0 1-16,0-20 0 0,0 20-1 0,0 0 4 16,0 0-3-16,0 0-3 0,0 0 3 0,0 0 0 15,0 0 1-15,-2-22 6 16,2 22-8-16,0 0 2 0,0 0-3 0,0 0 0 0,0 0-1 16,-2-16 0-1,2 16 1-15,0 0 0 0,0 0 0 0,0 0 3 0,0 0-5 16,-8-16 1-16,8 16 0 0,0 0 1 15,0 0 0-15,0 0-1 0,0 0 0 0,0 0 1 16,0 0 2-16,-5-19-3 0,5 19-2 0,0 0 3 16,0 0-2-16,0 0 0 15,0 0 1-15,-6-15 1 0,6 15-1 0,0 0 0 16,0 0 1-16,0 0 0 16,-7-13-2-16,7 13 0 0,0 0 1 0,0 0 0 0,0 0 1 15,-9-15 0-15,9 15 2 0,0 0-3 0,0 0 3 16,0 0-3-16,-9-12 2 15,9 12 4-15,0 0-2 0,0 0-4 0,0 0 2 0,0 0-4 16,0 0 3-16,-7-15 2 16,7 15-5-16,0 0 0 0,0 0 1 0,0 0 2 15,0 0 1-15,-8-11-1 16,8 11-2-16,0 0 0 0,0 0-2 0,0 0 1 16,-14-12 0-16,14 12 1 0,0 0 1 15,-11-9 1-15,11 9-1 0,0 0-2 0,0 0 1 16,-14-14 2-16,14 14-1 0,0 0 0 0,-11-7 1 15,11 7 0-15,0 0 1 0,0 0 1 16,-13-13-2-16,13 13 1 0,0 0-2 0,0 0 4 16,-10-10-4-16,10 10-1 15,0 0 1-15,0 0 0 0,0 0-4 16,-10-10 5-16,10 10-1 0,0 0-1 16,0 0 0-16,0 0 3 0,0 0-2 0,-11-9-2 15,11 9 0-15,0 0 1 0,0 0-1 0,0 0 2 0,0 0-1 16,0 0 0-16,-13-8-1 15,13 8 3-15,0 0-1 0,0 0 0 0,0 0-2 16,0 0 2-16,0 0 2 0,-14-8-2 16,14 8 0-16,0 0 2 0,0 0-1 0,0 0 0 15,0 0-2-15,0 0 0 16,0 0 1-16,0 0-4 0,-15-6 3 0,15 6 0 0,0 0 5 16,0 0-4-16,0 0 0 15,0 0-1-15,0 0 2 0,0 0-4 0,0 0 0 16,0 0 5-16,0 0-2 0,0 0 0 0,0 0 0 15,-19-3 0-15,19 3-2 0,0 0 2 16,0 0 2-16,0 0-2 0,0 0 1 0,0 0-4 16,0 0 3-16,0 0-2 15,-21-4 0-15,21 4 3 0,0 0-1 0,0 0 1 16,0 0 5-16,0 0-4 0,0 0-4 16,-24 0 4-16,24 0-4 0,0 0 2 0,0 0 0 15,0 0 3-15,0 0 0 0,0 0-1 0,0 0-2 16,0 0 3-16,0 0-2 15,-18-2-1-15,18 2 0 0,0 0 1 0,0 0-2 0,0 0 1 16,0 0-4-16,0 0 6 16,0 0 0-16,0 0 1 0,0 0-1 0,0 0 0 15,0 0-1-15,0 0 0 16,0 0 0-16,0 0 8 0,0 0-10 0,0 0 4 16,0 0 4-16,0 0-1 15,-20-1-1-15,20 1-1 0,0 0 2 0,0 0 4 0,0 0-5 16,0 0 0-16,0 0 3 0,0 0-3 0,0 0 2 15,0 0-4-15,0 0 4 0,0 0-3 16,0 0 0-16,0 0 2 0,0 0 1 0,0 0 0 16,0 0-5-16,0 0 2 15,0 0 1-15,0 0 2 0,0 0-3 0,0 0 1 16,0 0 2-16,0 0 3 16,0 0-3-16,0 0 1 0,0 0 0 0,-17-4 2 0,17 4-6 15,0 0 3-15,0 0 3 0,0 0 2 0,0 0-6 16,0 0-4-16,0 0 2 15,0 0-1-15,0 0-1 0,0 0 4 0,0 0-4 16,0 0 0-16,0 0-6 0,0 0-9 16,0 0-18-16,0 0-37 0,0 0-57 0,0 0-83 15,0 0-79-15,0 0-235 16,0 0-94-16,0 0 4 0,0 0-255 0,0 0-224 0</inkml:trace>
  <inkml:trace contextRef="#ctx0" brushRef="#br0" timeOffset="25719.93">27531 5569 2414 0,'0'0'-167'0,"0"0"23"15,0 0 24-15,0 0 14 0,0 0 20 16,0 0 15-16,0 0 10 0,0 0 4 16,0 0 7-16,0 0 2 0,0 0-7 0,0 0 5 15,0 0-8-15,0 0-3 0,0 0 6 16,0 0-3-16,0 0 5 0,0 0 5 0,0 0 6 0,0 0 9 16,0 0 16-16,0 0 9 15,0 0 5-15,0 0 6 0,0 0 1 0,0 0 10 16,0 0 11-16,0 0 2 0,0 0 10 15,0 0 9-15,0 0 11 0,0 0 11 0,0 0 6 16,0 0 14-16,0 0 4 0,0 0 9 0,0 0 5 16,0 0-4-16,0 0-3 15,0 0 1-15,0 0-10 0,0 0 9 16,0 0-10-16,0 0-5 0,0 0-2 16,0 0-8-16,0 0 7 0,0 0 0 0,0 0-5 0,0 0 4 15,0 0-7-15,-24-35 2 0,24 35-3 0,0 0-5 16,0 0 4-16,0 0-4 15,0 0-1-15,0 0 1 0,-2-19 0 0,2 19-1 16,0 0-1-16,0 0 1 0,0 0-3 16,0 0-2-16,0 0-5 0,0-19-1 0,0 19-3 15,0 0-5-15,0 0-4 16,0 0-5-16,0 0-3 0,0 0-2 0,-2-19 0 16,2 19-5-16,0 0-1 0,0 0-4 15,0 0 3-15,0 0-1 0,-2-17 0 0,2 17 1 16,0 0-4-16,0 0-5 0,0 0 3 0,0 0-2 15,0 0 0-15,0 0-1 16,2-22 1-16,-2 22 1 0,0 0 2 0,0 0 1 0,0 0 2 16,0 0-2-16,-2-17 1 15,2 17-8-15,0 0 3 0,0 0 2 0,0 0-4 16,0 0-5-16,0 0 6 16,0 0-2-16,2-19-3 0,-2 19 0 0,0 0-2 15,0 0 0-15,0 0-1 0,0 0-3 0,0 0 1 0,0 0 2 16,0 0-2-16,0 0 2 15,0 0 1-15,0 0 0 0,2-16-1 0,-2 16 1 16,0 0-2-16,0 0 3 16,0 0-2-16,0 0 3 0,0 0 1 0,0 0 4 0,0 0-7 15,0 0 2-15,0 0-2 16,0 0 1-16,0 0-3 0,2-17 1 0,-2 17-1 16,0 0 0-16,0 0 0 15,0 0 2-15,0 0 3 0,0 0-2 0,0 0 0 0,0 0 3 16,3-16 2-16,-3 16-3 0,0 0-1 15,0 0 0-15,0 0 0 0,0 0-10 16,0 0 10-16,0 0-5 0,4-15 0 0,-4 15-3 16,0 0 5-16,0 0-4 0,0 0-1 15,0 0 1-15,2-17-4 0,-2 17 8 16,0 0-25-16,0 0 6 0,0 0-1 16,0 0 2-16,0 0 1 0,4-19 4 0,-4 19-1 15,0 0 1-15,0 0 2 0,0 0-1 0,0 0 2 0,0 0-3 16,4-17 1-16,-4 17 0 15,0 0 2-15,0 0 0 0,0 0-1 0,2-15 0 16,-2 15 4-16,0 0-3 16,0 0-5-16,0 0 5 0,0 0 2 0,2-18-2 15,-2 18-3-15,0 0 2 0,0 0 4 16,0 0-1-16,0 0 1 0,0 0 0 0,3-19-1 16,-3 19-1-16,0 0 1 15,0 0-3-15,0 0 2 0,2-15-2 0,-2 15 3 0,0 0-2 16,0 0 1-16,0 0 2 0,0 0-2 0,-2-21 0 15,2 21 2-15,0 0 2 16,0 0-3-16,0 0 2 0,0 0 1 16,0-21-1-16,0 21 0 0,0 0-1 0,0 0 3 15,0 0-2-15,-5-17 0 0,5 17-2 0,0 0 3 16,0 0 0-16,0 0-2 16,0 0 3-16,0 0 0 0,0 0-2 0,-2-19-1 15,2 19 1-15,0 0 1 0,0 0-2 0,0 0 5 0,0 0-5 16,0 0-1-1,0 0 0-15,-2-19 0 0,2 19 2 0,0 0-3 0,0 0 2 16,0 0-3 0,0 0 1-16,-2-19 0 0,2 19 1 0,0 0-1 0,0 0 1 15,0 0 0-15,-8-19 2 0,8 19-4 16,0 0 0-16,0 0 3 0,-3-16-3 0,3 16 4 16,0 0-5-16,0 0 5 15,0 0-2-15,-4-18 0 0,4 18-2 0,0 0 11 0,0 0-8 16,0 0-3-16,0 0 2 0,0 0 2 0,0-21-3 15,0 21 0-15,0 0 0 16,0 0 3-16,0 0 0 0,0 0-1 16,-4-16-2-16,4 16 3 0,0 0-2 0,0 0-2 15,0 0 2-15,0 0 5 0,-4-15-8 0,4 15 2 16,0 0 0-16,0 0 2 16,0 0-4-16,0 0 9 0,-2-19 1 0,2 19-6 15,0 0-4-15,0 0 4 0,0 0-2 0,0 0 0 0,-2-19-4 16,2 19 8-16,0 0 0 15,0 0 10-15,0 0-13 0,0 0 0 0,0 0 0 16,0-19 2-16,0 19 1 16,0 0-2-16,0 0 0 0,0 0-3 0,0 0 4 15,0 0-2-15,2-19 1 0,-2 19 0 16,0 0-1-16,0 0 1 0,0 0 3 0,0 0-2 16,0 0-4-16,-2-22 0 15,2 22 2-15,0 0 0 0,0 0 3 0,0 0-2 0,2-18-3 16,-2 18 2-16,0 0-2 0,0 0 2 0,0 0-1 15,2-20 1-15,-2 20 2 16,0 0 0-16,0 0-2 0,0 0-1 0,2-18 2 0,-2 18 0 16,0 0-1-16,0 0 0 15,0 0 5-15,0 0-8 0,0-22 2 0,0 22-3 16,0 0 5-16,0 0 1 16,0-16-5-16,0 16 2 0,0 0 0 0,0 0 3 0,0 0-7 15,2-17 3-15,-2 17-1 0,0 0 5 0,0 0-3 16,0 0 5-16,-2-22-5 15,2 22 0-15,0 0-1 0,0 0 7 0,-2-16-10 16,2 16 5-16,0 0-4 16,0 0 5-16,-2-19-4 0,2 19 2 0,0 0-1 0,0 0-1 15,-2-20 0-15,2 20 7 16,0 0-9-16,0 0 5 0,-3-20-8 0,3 20 8 16,0 0-3-16,0 0 1 15,-5-18 2-15,5 18 1 0,0 0-1 0,0 0-1 0,-2-20 1 16,2 20-1-16,0 0-2 0,0 0 0 15,-4-16 2-15,4 16 1 0,0 0-1 16,0 0 0-16,-3-19-2 0,3 19 1 0,0 0 3 0,0 0-2 16,-4-21-3-16,4 21-2 15,0 0 5-15,0-18 1 0,0 18 4 0,0 0-9 16,0 0 8-16,-3-20-2 16,3 20-4-16,0 0 3 0,-4-17 1 0,4 17-3 0,0 0-1 15,-2-18 2-15,2 18-2 0,0 0 1 0,-2-17 0 16,2 17 1-16,0 0-2 15,0 0-1-15,-2-21-1 0,2 21 5 0,0 0 2 16,-2-15 0-16,2 15-3 0,0 0-2 16,0 0 1-16,0-19 4 0,0 19-2 0,0 0 0 15,0 0-1-15,-3-21 0 16,3 21-2-16,0 0-1 0,-3-19 3 0,3 19 1 16,0 0-6-16,-2-21 3 0,2 21-1 15,0 0 2-15,0-21-1 0,0 21 0 0,0 0-1 16,0-23 4-16,0 23-3 0,-2-15 1 15,2 15-1-15,0 0 1 0,0 0-2 16,0-25 1-16,0 25 0 0,0 0 3 0,0-19 4 0,0 19-6 16,0 0-2-16,0 0 5 15,0-22-6-15,0 22 2 0,0 0-1 0,2-20 12 16,-2 20-14-16,0 0 2 16,2-16-2-16,-2 16 5 0,0 0-4 0,0 0 4 0,0-24-4 15,0 24 3-15,0 0-1 0,0 0 3 0,0-21-2 16,0 21 4-16,0 0-5 15,0 0 3-15,3-20 2 0,-3 20-5 0,0 0-1 0,0-18 4 16,0 18-2 0,0 0 1-16,3-16-1 0,-3 16 2 0,0 0-3 0,2-17 0 15,-2 17 2-15,0 0 4 16,0 0-4-16,2-25-2 0,-2 25-1 0,0 0 3 0,2-14 1 16,-2 14 0-1,0 0-3-15,4-16 1 0,-4 16-1 0,0 0 2 0,2-18 1 16,-2 18-4-16,0 0 2 0,1-17 0 0,-1 17 6 15,0 0-3-15,2-18-4 16,-2 18 5-16,0 0-4 0,2-17 4 0,-2 17-3 0,0 0-2 16,2-15-1-16,-2 15 4 15,0 0-1-15,0 0-2 0,3-21-1 0,-3 21 0 16,0 0 5-16,2-15-2 0,-2 15-2 16,0 0 4-16,4-17-2 0,-4 17 0 15,0 0-7-15,0 0 7 0,5-21 0 0,-5 21 0 0,0 0-1 16,3-18 2-16,-3 18-2 15,0 0 1-15,0 0-2 0,2-19 1 0,-2 19 3 0,0 0-2 16,2-15 0-16,-2 15-3 16,0 0 1-16,0 0 5 0,4-19-2 0,-4 19-1 15,0 0 0-15,0 0-3 16,2-15 2-16,-2 15-2 0,0 0 3 0,0 0 3 16,0 0-3-16,2-19 3 0,-2 19-3 15,0 0-2-15,0 0 3 0,0 0-4 0,2-16 3 16,-2 16 0-16,0 0-4 0,0 0 4 0,0 0 2 15,0 0-3-15,0 0 1 0,2-16-1 16,-2 16 1-16,0 0 1 0,0 0 0 0,0 0 1 16,0 0-2-16,0 0 0 15,0 0-1-15,0 0 1 0,0 0 1 0,0 0-2 16,0 0 1-16,0 0 2 0,0 0 1 16,0 0 1-16,1-17-4 0,-1 17-2 0,0 0 4 15,0 0 0-15,0 0 0 16,0 0-1-16,0 0 3 0,0 0 1 0,0 0-1 15,0 0 2-15,0 0-3 0,0 0 5 0,0 0-6 0,0 0 4 16,0 0-21 0,0 0-19-16,0 0-29 0,0 0-42 0,0 0-63 0,0 0-71 15,0 0-61-15,0 0-126 16,0 0-195-16,0 0 13 0,0 0-223 0,0 0-165 0</inkml:trace>
  <inkml:trace contextRef="#ctx0" brushRef="#br0" timeOffset="26959.94">27533 3739 2276 0,'0'0'-177'15,"0"0"18"-15,0 0 23 16,0 0 14-16,0 0 14 0,0 0 11 0,0 0 12 0,0 0 6 16,0 0 6-16,0 0 3 15,0 0 9-15,0 0 8 0,0 0 12 0,0 0 7 16,0 0 12-16,0 0 6 16,0 0 20-16,0 0-4 0,0 0 1 0,0 0 7 0,0 0-1 15,0 0 7-15,0 0 9 0,0 0-1 0,0 0 1 16,0 0-5-16,0 0 10 15,0 0-12-15,0 0 7 0,0 0-2 16,0 0-9-16,0 0 8 0,0 0-8 16,0 0-7-16,0 0 7 0,0 0 1 0,0 0-6 0,0 0-2 15,0 0 3-15,0 0-4 16,0 0-1-16,0 0 4 0,0 0 2 0,0 0 3 16,0 0 2-16,0 0 5 15,0 0 0-15,0 0-2 0,0 0 0 0,0 0-1 0,0 0-1 16,0 0-3-16,0 0 2 0,0 0-6 0,0 0-9 15,0 0-8-15,0 0-4 16,0 0-6-16,0 0-5 0,0 0 1 0,0 0 1 16,0 0 0-16,0 0 1 0,0 0 2 15,0 0 5-15,0 0 0 0,0 0 2 16,0 0 1-16,0 0 8 0,0 0-15 16,0 0 16-16,0 0-1 0,0 0-6 0,0 0 4 15,0 0 3-15,0 0-3 0,0 0 1 0,0 0-8 0,0 0-2 16,0 0-7-16,0 0-6 15,0 0-10-15,0 0-4 0,0 0-4 0,0 0 6 16,0 0-12-16,0 0 7 16,0 0 1-16,0 0-5 0,0 0 2 0,0 0 0 0,0 0-14 15,0 0-9-15,0 0-104 16,0 0 58-16</inkml:trace>
  <inkml:trace contextRef="#ctx0" brushRef="#br0" timeOffset="31499.72">27509 3739 456 0,'0'0'0'0,"0"0"15"0,0 0 14 0,0 0 1 16,0 0 13-16,0 0-4 0,0 0-2 15,0 0 2-15,0 0-2 0,0 0-6 0,0 0 0 16,0 0-5-16,0 0-3 16,0 0 1-16,0 0 0 0,0 0-10 0,0 0-1 15,0 0 3-15,0 0 0 0,0 0-2 0,0 0 6 0,0 0 5 16,0 0 7-16,0 0 6 15,0 0 2-15,0 0 10 0,0 0-5 0,0 0 2 16,0 0 2-16,0 0-4 16,0 0-3-16,0 0-2 0,0 0-4 0,0 0-6 0,0 0-6 15,0 0 1-15,0 0-7 16,0 0 6-16,0 0-2 0,0 0-7 0,0 0-4 16,0 0 1-16,0 0 5 15,0 0-7-15,0 0 0 0,0 0-5 0,0 0 1 0,44-9 9 16,-44 9-7-16,0 0 1 0,0 0-4 15,0 0-4-15,20-2 6 0,-20 2-7 16,0 0 3-16,0 0 2 0,16-1 2 0,-16 1-6 16,0 0 3-16,0 0-1 15,19-3-2-15,-19 3-1 0,0 0 4 0,0 0 2 0,21-1-4 16,-21 1-5 0,0 0 4-16,18-2 1 0,-18 2-5 0,0 0 8 0,0 0 3 15,22-4-5-15,-22 4 4 16,0 0 7-16,18-4-2 0,-18 4 6 0,0 0-2 0,0 0-8 15,19-2 13-15,-19 2-14 0,0 0-1 0,0 0-4 16,0 0 1-16,21-2 2 16,-21 2-2-16,0 0 0 0,0 0 0 0,19-2 2 15,-19 2-3-15,0 0 3 0,0 0-2 16,20 0 2-16,-20 0-4 0,0 0 6 0,0 0-1 16,20-2 5-16,-20 2-6 15,0 0 0-15,0 0-5 0,22-2 10 0,-22 2-4 16,0 0 1-16,0 0-9 0,0 0 2 15,21 0 5-15,-21 0-2 0,0 0 0 16,0 0 0-16,0 0-3 0,22 2 0 0,-22-2 0 0,0 0-1 16,0 0 1-16,0 0 3 15,23-2 2-15,-23 2 3 0,0 0-5 0,0 0-2 0,23-1 12 16,-23 1-6-16,0 0-3 16,17 0 7-16,-17 0-9 0,0 0 3 0,0 0-8 15,27 0 1-15,-27 0 5 0,0 0 4 0,21 0-3 16,-21 0 9-16,0 0 0 0,26 0 2 15,-26 0 12-15,0 0-8 0,20 1 8 0,-20-1-1 16,0 0 5-16,20 0-1 16,-20 0-6-16,0 0 7 0,21 2-13 0,-21-2 7 15,0 0-5-15,20 2 3 16,-20-2-7-16,0 0 8 0,22 0-19 0,-22 0 7 0,0 0 2 16,21 2-4-16,-21-2 10 15,0 0-4-15,23 2 1 0,-23-2 5 0,0 0-8 16,22 0-1-16,-22 0-3 0,16 2 2 0,-16-2 1 0,0 0-7 15,25 2 3 1,-25-2 2-16,13 2-3 0,-13-2 0 0,0 0-7 0,27 4 4 16,-27-4 5-16,15 3-6 15,-15-3-7-15,20 4 9 0,-20-4-3 0,17 4 6 0,-17-4-10 16,19 4 6-16,-19-4 4 16,19 3 7-16,-19-3 3 0,19 3 3 0,-19-3 4 15,15 4 3-15,-15-4-7 0,0 0-2 16,24 4-2-16,-24-4-1 0,12 3-1 0,-12-3-6 15,0 0 0-15,22 2 0 0,-22-2 0 0,0 0-2 16,20 5 0-16,-20-5 7 16,14 3-9-16,-14-3 2 0,16 3-5 0,-16-3 5 15,0 0-5-15,21 4 1 0,-21-4-4 16,18 2 10-16,-18-2-4 0,16 2-3 0,-16-2 0 16,18 4-1-16,-18-4 1 15,20 1 0-15,-20-1-3 0,22 3 6 0,-22-3-8 16,21 2 2-16,-21-2 3 0,21 1-4 0,-21-1 3 0,19 2-3 15,-19-2 0-15,17 4 5 16,-17-4-6-16,19 2 5 0,-19-2-3 0,17 2 0 16,-17-2 0-16,17 2 3 15,-17-2-9-15,19 4 9 0,-19-4-3 0,17 4 4 0,-17-4-4 16,18 1 0 0,-18-1-2-16,20 2 0 0,-20-2-1 0,20 4 6 0,-20-4 4 15,24 3 10-15,-11-1-2 16,2 2-1-16,-15-4-1 0,27 2-5 0,-11 2 0 15,-16-4 2-15,26 4-5 0,-8-2 1 0,-4 2-3 0,-14-4 2 16,28 4 3-16,-15-3-2 16,-13-1-2-16,26 4-1 0,-14-2 0 0,-12-2-1 15,23 4 0-15,-23-4 3 0,21 4-1 16,-8 0-1-16,-13-4-2 0,22 6 2 0,-22-6 0 16,24 3-6-16,-10 1 2 15,-14-4 5-15,25 8-4 0,-11-5 0 0,2 1-7 16,-2 3 7-16,4-4 3 0,-4 2 1 0,3-1-6 15,-2 3 0-15,2-3 3 0,-1 2 2 16,2-2 1-16,-4 2-3 0,3-1-1 0,-2 2 0 16,0-3 0-16,-1 1 4 15,2-1-4-15,-4 2-5 0,-12-6 5 0,26 9-1 0,-16-5 1 16,-10-4 0-16,21 9 1 16,-10-5 2-16,-11-4-3 0,21 10 0 0,-13-6 5 15,6 1-9-15,-4 0 5 16,2 1-1-16,-1-2-1 0,2 2 4 0,0 0-3 0,-3-1 3 15,2 1-3-15,2-1 2 0,-2 2 1 0,1 0-3 16,0-1 3-16,-1 2-1 16,1-2 4-16,2-1-3 0,-2 3-2 0,-1-3 4 0,3 4 0 15,-2-5-4-15,-1 5 4 16,3-4 1-16,-2 2 3 0,2 1 5 0,-1-2 1 16,0 0-4-16,0 1 1 15,-1 1 0-15,0-3-5 0,-3 1 2 0,3 2-2 0,-1-3 2 16,-2 2-2-16,0-2-1 0,-2 1 0 0,2-1 3 15,1 1-9-15,-2 1 7 16,1 1-5-16,1-2 6 0,-1 2-6 0,1-1 2 16,0 1-2-16,-1 0 0 0,0 1 0 15,4-1-2-15,-4-1 2 0,1 1 3 0,-3 0-2 16,5 0-1-16,-4-1 9 16,1 1-6-16,0 0-1 0,1-3 1 0,0 3 2 15,-1-1 1-15,-1 1-3 0,1-1 1 0,1 1-4 0,-2 0 2 16,1 0 1-16,-2-3-1 15,0 2 4-15,2-1-1 0,-2 0-3 0,0 2 1 16,0-3 3-16,1 1-3 16,0 1 3-16,-3 0 0 0,3-2-7 0,-1 1 4 0,0-1-2 15,-2 2-1-15,4 0 0 16,-2-1 0-16,0 1 0 0,-2 1 0 0,3-2-2 16,0 2 2-16,-1-3-1 15,0 5 1-15,1-3 1 0,-1 1-3 0,3 1 1 0,-2-1 5 16,-1-1-6-16,0 3 2 0,2-3-2 0,0 1 0 15,-4 0 0-15,0 1 3 16,2-3-3-16,-1 4 2 0,-1-3 0 0,-2 0-2 16,3 2 0-16,-1-2 1 0,1 2 2 15,-1 0-2-15,0 2 0 0,2-2 2 0,-4 1-1 16,6 0-2-16,-4-1 2 16,2 1 0-16,-2 1-6 0,1 0 6 0,-1-1 1 15,3 1 1-15,-9-11-4 0,10 19 3 16,-3-10-3-16,-7-9 0 0,12 20 3 15,-8-11-3-15,3 2-2 0,-7-11 4 0,11 18 0 16,-7-9 1-16,-4-9-3 0,8 18-3 16,-8-18 6-16,8 17-3 0,-8-17 0 0,7 17 1 0,0-10-1 15,-7-7 4-15,6 17-3 16,-6-17-1-16,8 18-1 0,-8-18 2 0,9 15 3 16,-5-5-3-16,-4-10-1 15,6 17 4-15,-6-17-3 0,9 19-3 0,-5-10 2 0,-4-9-1 16,4 19 2-16,-4-19-1 0,9 21 0 0,-7-9 2 15,2 2 1-15,0-1-2 16,0-1 3-16,-4-12-4 0,6 27 0 0,-1-14 3 0,-2 1-5 16,1 1 4-16,0 1-1 15,-2-1 2-15,2-1-2 0,-2 0 0 0,2 4 0 16,0-5 2-16,1 3-3 16,-1-2 1-16,-2 1 2 0,2-1-1 0,-2 1 1 0,1-2-2 15,1 0-2-15,0 3 1 0,1-3 3 0,-5-13 2 16,6 26-3-16,-4-10 0 15,2-3-1-15,-2 1-5 0,2 0 5 0,-2 0-1 16,0 0 0-16,-2-14 3 16,4 27-3-16,2-13 2 0,-4 0 1 0,0 2-3 0,0-4 0 15,2 4 0-15,-2-1 3 16,0-3-2-16,-2-12-4 0,2 28 6 0,0-14-3 16,0 1 0-16,-2-15 2 15,4 28 2-15,-2-12-5 0,0-1 3 0,-2-15 1 0,3 29 0 16,-1-14-3-16,0 0-2 0,-2-15 9 0,2 31-5 15,0-16-3-15,-2 0 4 16,2 0-2-16,-2-15 4 0,0 27-4 0,0-12-1 0,0-15 5 16,3 28-5-16,-3-15 0 15,0-13 2-15,0 30-2 16,0-17 2-16,0-13-1 0,-5 30-1 0,5-14 3 16,-2-1-1-16,2-15-2 0,-2 32 3 0,0-14-4 15,0-4 5-15,2-14 1 0,-5 33-4 16,3-18 1-16,2 2 2 0,0-17-4 0,-6 33 3 15,4-18-5-15,0 1 5 0,0-1-3 0,-2 0 3 16,4-15 2-16,-6 30-5 16,4-16 2-16,-4 0 3 0,6-14 1 0,-6 26 3 0,2-14-1 15,4-12 2-15,-6 26-1 16,2-14-3-16,0 0 0 0,4-12 2 0,-9 21-2 16,5-7-1-16,4-14 1 15,-11 25 1-15,7-12-2 0,-3-2-2 0,7-11-1 0,-10 25-1 16,6-12 1-16,-4 1 2 0,3-1 0 0,-2 1-3 15,1 2 3-15,0-3-2 16,0-1 1-16,-3 2 4 0,1-1-2 0,1 1 0 0,-1-1-2 16,-1 0 0-16,1 4 5 15,0-6-3-15,-1 3-5 0,2-1 2 0,-1 1 3 16,0-2-4-16,2 0 3 16,-1 2-4-16,-2-3 2 0,3 3-2 0,-2-3 2 0,-1 1 0 15,3 1-2-15,-2-2 8 0,1 2-5 0,-2-1-4 16,1 1 1-16,0-1 1 15,0-1-2-15,-2 2 3 0,0-1 0 0,2 2-1 16,-3-3 0-16,3 0 0 0,-3 2 2 16,0-1 1-16,1-1-4 0,-2 3 2 0,0-3-2 15,2 0 0-15,0 1 1 16,-3-1 0-16,2-2 2 0,1 1-2 0,-1 0 0 16,1 0 2-16,-1-1-2 0,-2 0 3 15,3-2-4-15,-3 5 2 0,0-5 1 0,3 4-3 16,-3-1 1-16,0-2 0 0,2 1 0 0,-1 1 2 15,0-2-3-15,-2 2 0 16,0-1 1-16,3 1 0 0,-4 0-1 0,2-1 3 0,1 1-3 16,0-1 2-16,-4 0-2 15,4 1 0-15,-3-3 1 0,0 4 0 0,2-3 2 16,-1 3-1-16,-2-2-2 16,2 0 2-16,-1 0-1 0,0-2-4 0,3 2 6 15,-3-1-2-15,0 0 1 0,2 1 0 16,-1 0-1-16,-2-1 0 0,2 0 3 0,1 1-4 15,-2-1 0-15,0 0 0 0,3 1 1 0,-4-2-1 0,2 2 1 16,2-1 2 0,-4 0-5-16,2 2 4 0,1-2-1 0,-4-1-1 15,2 1 1-15,3-1 0 0,-4 1-1 16,2 3 0-16,1-4-2 0,-1 0 1 0,-2-1 1 16,2 1 0-16,-1 1-3 0,0-2 3 15,0 1-2-15,1 0-1 0,1 0 3 0,13-7-3 16,-27 11 4-16,13-5 0 0,2-1-1 0,12-5 0 15,-26 12-2-15,14-6 2 16,-1-1-2-16,13-5 0 0,-26 12 6 0,16-8-6 0,-2 4 2 16,12-8-2-16,-26 8 0 15,11-1 0-15,3-2-1 0,12-5-6 16,-26 10-1-16,12-6-1 0,0-1 2 16,14-3-4-16,-25 10 1 0,12-7 2 0,13-3 0 0,-25 8 0 15,13-6 2-15,12-2 3 0,-26 8-2 0,14-4 1 16,12-4-1-16,-24 6 3 15,11-2-1-15,13-4 0 0,-23 3 3 0,23-3 0 0,-23 5 2 16,12-1 0-16,11-4-1 16,-25 4 0-16,25-4 3 0,-26 6-3 0,11-5 1 15,15-1 0-15,-27 5 0 16,10-1 4-16,17-4 0 0,-32 6 3 0,17-2-2 0,-1-1-4 16,-2 1 5-16,4-1 1 15,14-3-2-15,-30 8 0 0,15-4 2 0,15-4-1 16,-30 7-1-16,16-5 1 0,0 2 2 0,14-4 2 15,-26 7 1-15,12-4 1 16,14-3 0-16,-25 7 7 0,12-4-2 0,13-3-2 0,-23 5 4 16,23-5-7-16,-20 4 1 15,20-4-1-15,-24 4 0 0,24-4-1 0,-21 4-4 16,21-4-2-16,-22 3 3 16,22-3 1-16,-20 2-2 0,20-2-3 0,-22 4 0 15,22-4 2-15,-19 6-1 0,19-6-3 16,-24 3 7-16,12 1-1 0,12-4 2 0,-20 3-4 15,6 2-1-15,14-5 0 0,-23 3 2 0,23-3-3 16,-21 4 2-16,21-4-3 0,-23 4 2 16,23-4 0-16,-22 6-5 0,22-6 2 0,-18 3 3 15,18-3-5-15,-17 5 3 16,17-5 1-16,-17 2 0 0,17-2 1 0,0 0 2 16,-22 3-1-16,22-3 2 0,-17 2-2 15,17-2 5-15,0 0-6 0,-22 4 0 0,22-4 0 16,0 0 1-16,-24 4-3 0,24-4 2 0,-15 4-5 15,15-4 0-15,0 0 3 16,-26 4-2-16,26-4 3 0,-16 2-1 16,16-2 0-16,-20 3-1 0,20-3 0 0,-16 4 1 15,16-4-1-15,-17 5-1 0,17-5 1 16,0 0-2-16,-24 3 1 0,24-3 2 0,0 0 1 16,-19 2-1-16,19-2-1 0,0 0-1 0,-19 4 1 15,19-4 0-15,0 0-2 0,-18 4 2 0,18-4 3 16,0 0-5-16,-19 3 1 15,19-3 0-15,0 0 0 0,-23 4-1 0,23-4 0 16,0 0 1-16,-19 4-3 16,19-4 3-16,-16 3-1 0,16-3 2 0,0 0-2 0,-21 5 0 15,21-5 3-15,0 0-3 16,-19 3 0-16,19-3 2 0,0 0-3 0,-21 4 3 16,21-4-1-16,0 0 2 0,-17 2-2 15,17-2 0-15,0 0-3 0,-19 4 10 0,19-4-7 16,0 0-1-16,-17 4 0 0,17-4 1 0,0 0 1 15,0 0-1-15,-23 3-2 0,23-3 1 16,0 0 0-16,-17 4 0 0,17-4 0 0,0 0-1 16,-17 4 0-16,17-4 2 15,0 0-3-15,-18 4 2 0,18-4 2 0,0 0-3 16,0 0 3-16,-21 4-1 0,21-4-2 16,0 0 1-16,-17 1 0 0,17-1 2 15,0 0-2-15,0 0 0 0,-18 4 0 0,18-4 0 16,0 0 2-16,0 0-2 0,-18 4-3 15,18-4 4-15,0 0-1 0,0 0 0 0,-20 4 6 0,20-4-5 16,0 0-1-16,0 0 1 16,-21 3-2-16,21-3 2 0,0 0 1 0,0 0-2 15,-17 0 1-15,17 0-8 16,0 0-14-16,0 0-20 0,0 0-24 0,-28-3-38 16,28 3-50-16,-13-4-59 0,13 4-44 15,-14-8-145-15,5 4-560 0,9 4-397 0</inkml:trace>
  <inkml:trace contextRef="#ctx0" brushRef="#br0" timeOffset="51639.82">27308 4418 2311 0,'-16'3'-142'16,"16"-3"14"-16,0 0 6 0,-17 4 17 0,17-4 11 15,0 0 6-15,-25 6 6 0,25-6 4 16,-19 3 10-16,19-3 10 0,-19 5 3 0,19-5 11 16,-23 4 23-16,23-4 20 15,-23 2 9-15,23-2 24 0,-23-2 6 16,23 2-9-16,-25-2 9 0,25 2 1 0,-23-7-3 0,23 7 3 0,-25-4-10 15,16-1-5-15,9 5-14 16,-29-7 1-16,15 3-19 0,-2-1 0 0,-2 1-2 16,18 4 4-16,-34-7 3 15,14 4-4-15,5-1 1 0,-3 0 2 0,2 0-3 16,-2 0 6-16,18 4 1 0,-25-5-14 16,12 1-8-16,13 4-12 0,-19-5-9 0,19 5 2 15,-15-6-7-15,15 6-16 0,0 0-31 0,0 0-38 16,0 0-198-16,-11-9 107 15</inkml:trace>
  <inkml:trace contextRef="#ctx0" brushRef="#br0" timeOffset="52959.59">25167 4100 991 0,'0'0'34'0,"4"-18"14"0,-4 18-2 0,0 0 16 15,0 0-3-15,0 0 12 0,0 0 0 16,0 0 1-16,0 0 2 0,0 0 2 0,0 0 2 16,-2-19 3-16,2 19-1 15,0 0 2-15,0 0 3 0,0 0-15 0,0 0-3 16,0 0-9-16,0 0 1 0,0 0-19 16,0 0-2-16,-17 48 7 0,17-48-9 0,-3 25-6 15,-1-11 1-15,4-14-7 0,-2 26-5 0,2-13 1 16,0-13-11-16,2 23 9 15,-2-23-23-15,7 21 4 0,-7-21-7 0,5 17-1 0,-5-17-3 16,8 13 3-16,-8-13 3 16,14 6-25-16,-14-6-10 0,0 0 9 0,16 2 6 15,-16-2-1-15,0 0 4 16,0 0 6-16,24-11-3 0,-24 11 4 0,0 0 13 16,9-14-3-16,-9 14 3 0,0 0-9 15,6-12 2-15,-6 12 4 0,0 0-3 0,0 0 10 16,0 0-8-16,0 0-3 0,0 0 1 0,0 0 9 15,0 0-8-15,0 0 2 16,0 0-3-16,0 0 7 0,25 19 4 0,-25-19-12 16,9 13 4-16,-9-13 15 0,14 11-7 15,-14-11 4-15,13 9 11 0,-13-9 11 0,12 6 8 16,-12-6-5-16,19 3 10 0,-19-3 14 16,0 0 3-16,0 0 20 0,27-9 1 0,-27 9 7 15,13-11 0-15,-13 11-4 0,11-14-2 0,-11 14-5 16,10-15-2-16,-10 15-8 15,7-16 1-15,-7 16-13 0,7-18-7 0,-7 18-9 0,5-17-20 16,-5 17-14-16,2-13-37 16,-2 13-46-16,0 0-43 0,7-16-35 0,-7 16-37 15,0 0-70-15,0 0-519 16,6-15-86-16</inkml:trace>
  <inkml:trace contextRef="#ctx0" brushRef="#br0" timeOffset="53389.85">25547 4084 2288 0,'0'0'-65'16,"9"-11"11"-16,-9 11 5 0,0 0 6 0,0 0 15 0,0 0 15 15,0 0 10-15,0 0 19 0,0 0 9 0,0 0 4 16,0 0 0-16,0 0 8 15,0 0-6-15,0 0 3 0,0 0-15 0,0 0 4 0,-14 51-14 16,14-51 14-16,-11 19-3 16,11-19-1-16,-10 16-4 0,10-16 8 0,-8 15-2 15,8-15-2 1,-11 13-1-16,11-13 3 0,-7 11 6 0,7-11 3 16,0 0 6-16,-11 14 13 0,11-14 5 15,0 0 7-15,0 0 3 0,-5 12 3 0,5-12-3 0,0 0 2 16,0 0-11-16,0 0-3 0,0 0-4 0,0 0-5 15,0 0-8-15,0 0-1 16,0 0 4-16,0 0-4 0,14 17-4 0,-14-17-6 16,0 0 7-16,0 0 1 0,20 5-6 15,-20-5 3-15,10 6-7 0,-10-6 0 0,0 0-5 16,17 7-10-16,-17-7-18 16,0 0-17-16,16 4-35 0,-16-4-28 0,0 0-46 0,17 6-47 15,-17-6-70-15,0 0-163 0,13 0-324 0,-13 0-16 16</inkml:trace>
  <inkml:trace contextRef="#ctx0" brushRef="#br0" timeOffset="53929.89">25703 4060 2068 0,'0'0'-107'0,"0"0"18"16,0 0 11-16,0 0 14 15,0 0 14-15,0 0 14 0,0 0 6 0,0 0 35 16,0 0-5-16,0 0 13 16,0 0 5-16,0 0 11 0,0 0-9 0,0 0 9 0,0 0-11 15,0 0-4-15,0 0 2 0,-35 22-3 0,35-22 13 16,-7 16-5-16,7-16-1 15,-7 17-2-15,7-17-5 0,-6 17-2 0,6-17-8 16,0 18 7-16,0-18-4 0,0 0-1 16,4 19-11-16,-4-19-15 0,0 0-7 0,12 13-12 15,-12-13 4-15,14 5 6 16,-14-5 12-16,0 0-2 0,0 0 12 0,21-2 8 16,-21 2 7-16,0 0 7 15,0 0 5-15,0 0 8 0,21-11 5 0,-21 11 10 0,0 0 7 16,0 0-6-16,8-11 0 0,-8 11-8 0,0 0 0 15,0 0 7-15,0 0-16 16,0 0 1-16,0 0 17 0,0 0-4 0,0 0 10 0,0 0-2 16,0 0 2-16,0 0-3 15,0 0-3-15,0 0-5 0,-26 32 5 0,26-32-9 16,0 0 5-16,-5 17 0 16,5-17-2-16,0 0 12 0,0 0-3 0,5 22 2 0,-5-22-1 15,0 0-1-15,9 12-6 0,-9-12-5 0,13 6-1 16,-13-6-3-16,0 0-11 15,25 0-21-15,-25 0-35 0,20-2-59 0,-20 2-81 16,20-8-155-16,-8 5-442 16,-1-2-65-16</inkml:trace>
  <inkml:trace contextRef="#ctx0" brushRef="#br0" timeOffset="55679.72">25026 4048 2154 0,'0'0'-113'0,"0"0"14"0,0 0 3 15,0 0 11-15,0 0-2 16,0 0 3-16,11-9 7 0,-11 9 4 0,0 0 3 0,0 0 10 16,0 0 4-16,0 0 16 15,0 0 12-15,0 0 11 0,0 0 13 0,0 0 9 16,0 0 1-16,0 0 2 16,0 0-2-16,0 0 1 0,0 0-7 0,0 0-14 15,0 0-21-15,0 0-17 0,0 0-26 0,0 0-10 0,0 0 5 16,0 0 10-16,0 0 9 15,0 0 18-15,0 0 0 0,0 0 3 0,0 0 1 16,0 0-18-16,0 0-100 16,0 0 54-16</inkml:trace>
  <inkml:trace contextRef="#ctx0" brushRef="#br0" timeOffset="56859.48">25839 4111 513 0,'0'0'60'0,"0"0"3"0,0 0 2 0,0 0 10 16,0 0-2-16,0 0 3 16,0 0 10-16,0 0-1 0,0 0 24 0,0 0-15 15,0 0 16-15,0 0 23 16,0 0 0-16,0 0-8 0,0 0-14 0,0 0-2 0,0 0-11 16,0 0-11-16,9 31-13 15,-9-31-5-15,-2 17-9 0,2-17-1 0,0 0-11 16,-5 23-3-16,5-23-3 0,-7 15-1 0,7-15-2 15,-6 15-8-15,6-15-2 0,-10 13-2 16,10-13-3-16,-12 9 0 0,12-9 11 0,-10 8 2 16,10-8 3-16,0 0 4 15,-16 4-4-15,16-4 9 0,0 0 7 0,0 0 2 16,0 0-6-16,-29-13 4 0,29 13-7 16,-8-13-4-16,8 13-7 0,-7-15-2 0,7 15-1 15,-8-16-3-15,8 16-6 0,-4-17-1 0,4 17-3 16,-2-17-1-16,2 17-3 0,0 0 0 15,0-21 1-15,0 21-1 16,0 0 3-16,2-20-4 0,-2 20-2 0,6-14 3 16,-6 14-8-16,0 0-4 0,11-16 7 0,-11 16-4 15,12-9 2-15,-12 9-6 16,14-6 2-16,-14 6-2 0,0 0 2 0,20-6-3 0,-20 6 0 16,0 0-3-16,22-1 3 15,-22 1-2-15,0 0-1 0,21 1 2 0,-21-1 2 16,0 0-7-16,27 4 5 0,-27-4 1 15,15 4-1-15,-15-4 2 0,19 2-4 16,-19-2 1-16,17 4-2 0,-17-4 2 0,17 4 1 0,-17-4 0 16,0 0-2-16,21 3 0 15,-21-3 1-15,0 0-1 0,19 3 1 0,-19-3 0 0,0 0-1 16,20-3 4-16,-20 3-5 16,0 0-1-16,18-3 1 0,-18 3 1 0,0 0-2 15,18-8-2-15,-18 8 6 0,13-7-5 0,-13 7 4 16,10-10 0-16,-10 10 6 0,8-10 3 15,-8 10 11-15,0 0 4 0,9-15 15 0,-9 15-5 16,0 0 2-16,4-14-4 16,-4 14-4-16,0 0-5 0,0 0-1 0,0-19-6 15,0 19 2-15,0 0-4 0,0 0-2 16,0 0-3-16,-11-16-4 0,11 16 1 0,0 0-2 16,0 0-2-16,-14-10 2 0,14 10-1 0,0 0-1 15,0 0-2-15,-19-3-4 16,19 3 5-16,0 0-3 0,0 0-1 0,-27 1 3 0,27-1 1 15,0 0-5-15,-23 8 1 16,23-8 2-16,-11 5-2 0,11-5 0 0,-14 8-1 16,14-8 2-16,-11 11 0 15,11-11-6-15,-8 15-9 0,8-15-18 0,-9 20-29 16,3-9-46-16,0 3-57 16,2-1-57-16,-7 1-94 0,3 0-188 0,-3 6-375 0,-1-1-242 15</inkml:trace>
  <inkml:trace contextRef="#ctx0" brushRef="#br0" timeOffset="57679.81">25044 4041 2521 0,'0'0'-118'0,"0"0"23"16,0 0 24-16,0 0 15 0,0 0 17 0,-32 22 4 16,32-22 16-16,-13 14 7 0,5-4 4 15,8-10-5-15,-14 18 7 0,5-8-4 0,9-10 15 16,-13 16 1-16,7-9 5 0,6-7 8 0,-10 13 4 15,10-13 2-15,-7 10 1 16,7-10-8-16,0 0 7 0,-12 13 15 0,12-13-12 16,0 0 8-16,-9 9 10 15,9-9 10-15,0 0 13 0,0 0-5 0,0 0 0 0,0 0-3 16,-4 18 10-16,4-18 0 16,0 0 0-16,0 0-7 0,0 0 0 15,13 23-8-15,-13-23 1 0,14 10 3 0,-14-10-9 0,11 14-6 0,-3-9-3 16,-8-5-4-16,17 13-25 15,-8-8-24-15,-9-5-35 0,20 10-42 0,-13-3-48 0,1-3-41 16,-8-4-65-16,0 0-131 16,18 10-344-16,-13-6 21 0</inkml:trace>
  <inkml:trace contextRef="#ctx0" brushRef="#br0" timeOffset="58309.54">24624 4121 2022 0,'0'0'-79'16,"-3"-25"13"-16,3 25 4 0,0 0 11 0,0 0 10 16,0 0 18-16,-5-17-2 0,5 17 14 0,0 0-3 0,0 0 18 15,0 0 7-15,-14-6 11 16,14 6 21-16,0 0 1 0,0 0 7 0,0 0 7 15,0 0-6-15,0 0-2 16,-32 19 15-16,32-19-6 0,-8 11 4 0,8-11-2 16,0 0-10-16,-6 21 3 0,6-21-2 15,0 0-16-15,3 22-12 0,-3-22-8 0,0 0-7 16,11 17-9-16,-11-17-23 16,13 7-6-16,-13-7-17 0,14 8 11 0,-14-8 1 15,0 0-1-15,15 1 10 0,-15-1 24 0,0 0-6 0,0 0 14 16,0 0 11-16,0 0 5 15,0 0 7-15,0 0-12 0,0 0 2 0,0 0-6 16,0 0 13-16,0 0 16 16,0 0 7-16,0 0 16 0,0 0 8 0,0 0 4 0,0 0-2 15,-50 8 5-15,50-8-2 16,-13 10 4-16,13-10 8 0,-8 15-4 0,8-15-8 16,-8 15-7-16,8-15-9 0,-4 15-4 0,4-15-8 0,-2 18-5 15,2-18 5-15,0 0-4 16,8 21-2-16,-8-21-4 0,10 8-6 0,-10-8-9 15,17 9-23-15,-17-9-46 16,21 4-52-16,-21-4-70 0,27 0-76 0,-27 0-154 16,30-6-485-16,-18 2-246 0</inkml:trace>
  <inkml:trace contextRef="#ctx0" brushRef="#br0" timeOffset="60709.51">26850 4334 2527 0,'17'-36'-116'0,"-17"36"29"0,0 0 24 0,0 0 28 16,0 0 18-16,0 0 27 15,0 0 27-15,0 0 15 0,0 0 13 0,0 0 5 16,2-17 7-16,-2 17-1 0,0 0-1 0,0 0-13 0,0 0-4 15,0 0-4-15,0 0-10 16,0 0 2-16,0 0-10 0,0 0-1 0,0 0-3 16,0 0 2-16,-44 17-8 15,44-17 0-15,0 0-4 0,-23 8 0 0,23-8-7 0,-13 3 4 16,13-3-4-16,0 0-1 16,-18 6 1-16,18-6 2 0,0 0 8 0,0 0 12 15,-15 2 13-15,15-2 3 0,0 0 14 0,0 0 0 0,0 0-9 16,0 0 3-16,0 0-7 15,-15 6-6-15,15-6-3 0,0 0-1 0,0 0-8 16,0 0-5-16,0 0-9 16,0 0-18-16,23 32-35 0,-23-32-49 0,17 19-50 15,-4-8-60-15,-3 1-80 0,4 1-197 16,-1 2-388-16,-1 1-209 0</inkml:trace>
  <inkml:trace contextRef="#ctx0" brushRef="#br0" timeOffset="63489.88">27704 5663 2370 0,'0'0'-151'0,"0"0"20"0,0 0 22 16,0 0 13-16,0 0 22 15,0 0 16-15,0 0 17 0,0 0 10 0,0 0 12 16,0 0 9-16,0 0 10 0,0 0 4 0,0 0 4 0,0 0 7 15,0 0-8 1,0 0 3-16,0 0 1 0,0 0 1 0,0 0 7 16,0 0 3-16,0 0-2 0,0 0 2 15,0 0 8-15,0 0 14 0,0 0 3 0,0 0 20 16,0 0-6-16,-37 19 10 0,37-19-13 16,-16 4-7-16,16-4-2 0,-24 10 0 0,10-6-3 15,-3 0-19-15,-2 2-4 16,-5-3-5-16,-1 2-19 0,0 0-11 0,-4-1-16 15,2 0-10-15,0-1 0 0,-3 1 5 0,1-2-8 0,0 0-6 16,-2-2 2-16,3 0-10 16,-2 0 2-16,-3-2-1 0,5-1 4 0,-3-2 0 15,4 0 8-15,0-1 11 16,-2-2 5-16,2-1 7 0,2 0 4 0,-2-3 7 16,5 0 8-16,1 1-4 0,-1-4 4 15,2 1 4-15,1-3 2 0,1 2 6 0,1-1 7 16,1 2 12-16,-2-4 5 0,6 4 10 15,-3-4 3-15,-1 3-7 0,3-3-8 16,-3 0 15-16,0-1-14 0,0 4-10 16,1-5 8-16,-3 5-11 0,2-1-5 0,-2-1 5 15,1 2-4-15,0 2 4 0,0-2 1 0,1 2 12 16,0-1 4-16,0 3 5 0,-2-1 3 16,-1 2-9-16,4-1-7 0,0 4-1 0,-3-3 0 15,-2 0-6-15,-2 3-5 0,1-2-1 0,-4 1 2 16,1 2-5-16,-1-1-9 15,0 1 0-15,-2 0 3 0,2 3-2 0,-1-4 0 0,1 2 1 16,3 1-1-16,-5-2-4 16,4 2 3-16,1 0 2 0,0 1-3 0,1-1-4 15,2 2 1-15,-2-1 6 16,2-1 7-16,0 2-12 0,0-2-3 0,-1 2 3 0,20 2-6 16,-36-4 6-16,19 3 0 15,17 1 1-15,-27-3 5 0,11 1-8 0,16 2-1 16,-22-3 6-16,22 3 13 15,-19-2 12-15,19 2-2 0,0 0 7 0,-24-4-5 0,24 4-2 16,0 0-5-16,0 0-9 0,-21-4-1 0,21 4-1 16,0 0-6-16,0 0-3 15,0 0 2-15,0 0-4 0,0 0-2 0,0 0 0 16,0 0 2-16,0 0 1 0,0 0 2 16,0 0-2-16,0 0-2 0,0 0 5 0,0 0-5 15,0 0 1-15,0 0 0 0,43-25 3 0,-43 25-8 16,0 0 4-16,16-5 5 15,-16 5 5-15,0 0 3 0,13-6 2 0,-13 6 9 0,0 0-5 16,11-10 3-16,-11 10 0 16,0 0-1-16,0 0 4 0,0 0 3 0,12-12 2 15,-12 12 0-15,0 0-6 16,0 0 3-16,0 0 3 0,3-13 0 16,-3 13 2-16,0 0-2 0,0 0 3 0,0 0-7 15,0 0-5-15,0 0 0 0,0 0-5 0,0 0-3 16,0 0-1-16,0 0-3 0,0 0 1 0,0 0 0 0,0 0-8 15,0 0 4-15,0 0 0 16,0 0-3-16,0 0 4 0,0 0-6 0,0 0 5 16,-46 20-2-16,46-20 0 15,-21 11-3-15,11-4 4 0,10-7-4 0,-21 8 6 16,10-4-5-16,11-4 5 0,-19 8 0 16,19-8-6-16,-17 8 3 0,17-8 0 0,-14 5 6 15,14-5 3-15,-13 6 6 0,13-6 9 0,0 0 9 16,-15 5 2-16,15-5 2 15,0 0-2-15,0 0-4 0,0 0-6 16,0 0-2-16,0 0-3 0,0 0 4 0,0 0-8 16,0 0 3-16,0 0-7 0,0 0 0 0,0 0 3 15,24 21-9-15,-24-21-9 16,10 8-16-16,-10-8-30 0,15 10-44 16,-15-10-54-16,14 15-58 0,-14-15-96 0,7 13-225 0,-3-5-396 0,-4-8-312 15</inkml:trace>
  <inkml:trace contextRef="#ctx0" brushRef="#br0" timeOffset="65129.92">24219 5091 2668 0,'0'0'-121'0,"0"0"6"0,0 0 16 0,0 0 6 16,0 0 12-16,0 0 10 0,0 0 6 0,0 0 11 16,0 0 14-16,0 0-2 15,1-31 6-15,-1 31 12 0,0 0 9 0,0 0 20 0,0 0 8 16,0-22 6-16,0 22 17 16,0 0 4-16,0 0-1 0,0 0-5 0,-4-13 4 15,4 13-5-15,0 0-3 0,0 0-4 0,-10-9 2 0,10 9-9 16,0 0-7-16,0 0 1 15,-12-7-1-15,12 7 4 0,0 0-8 0,0 0 1 16,-24 0-9-16,24 0 11 16,0 0-5-16,0 0 8 0,-27 5 4 0,27-5-4 0,-14 7 11 15,14-7-11-15,-13 10 1 16,13-10 0-16,-13 10-4 0,13-10 3 16,-14 11-2-16,14-11 0 0,-10 14 3 15,10-14-4-15,-6 15 6 0,6-15-4 0,-4 14-5 0,4-14-2 16,0 0 0-16,-3 19 1 0,3-19-1 0,0 0 0 15,0 0 8-15,11 17-7 16,-11-17-2-16,0 0-8 0,19 5-5 0,-19-5-1 16,0 0-3-16,21 2 5 0,-21-2 8 15,0 0-1-15,22-2-1 0,-22 2 8 0,0 0 2 16,0 0 3-16,0 0 8 16,25-3-2-16,-25 3 2 0,0 0 6 0,0 0 6 15,0 0-4-15,0 0-1 0,0 0-5 0,0 0-5 0,0 0-1 16,0 0 0-16,0 0 3 15,0 0-6-15,0 0-6 0,0 0 2 0,0 0 7 16,0 0-4-16,0 0 0 16,0 0 6-16,-59 9 9 0,59-9 9 0,-16 8 2 0,16-8 0 15,-14 7-1-15,14-7-2 16,-13 9-2-16,13-9 7 0,-10 12 6 0,10-12-1 16,-9 11-7-16,9-11-2 15,-9 12-2-15,9-12-4 0,-6 13-6 0,6-13 1 0,0 0 0 16,-6 19-2-16,6-19-1 15,-2 13-3-15,2-13-1 0,0 0 7 16,0 20-2-16,0-20 6 0,0 0-2 0,6 17-4 0,-6-17 6 0,0 0 3 16,17 13-3-16,-17-13 0 15,17 4-5-15,-17-4 0 0,19 4-5 0,-19-4-2 16,24-2-2-16,-24 2-3 16,22-2-9-16,-22 2-14 0,22-4-26 0,-22 4-40 0,23-7-64 15,-14 1-53-15,1-2-103 0,1 0-653 0,-5 4-375 16</inkml:trace>
  <inkml:trace contextRef="#ctx0" brushRef="#br0" timeOffset="65739.85">24350 5125 2710 0,'0'0'-141'0,"0"0"35"0,0 0 25 0,0 0 14 16,0 0 19-16,0 0 1 15,0 0 14-15,0 0 11 0,0 0-4 0,0 0 12 16,0 0 1-16,0 0-1 16,0 0 1-16,0 0 5 0,19-6 10 0,-19 6-5 0,0 0-8 15,0 0 14-15,0 0 2 0,21-5 4 0,-21 5 2 16,0 0 8-16,11-8-3 15,-11 8 6-15,0 0 1 0,14-7-10 0,-14 7 1 16,0 0-6-16,9-14-4 0,-9 14 7 16,6-12-8-16,-6 12 4 0,0 0 2 0,2-17-1 15,-2 17-4-15,0 0-1 16,2-18 5-16,-2 18 0 0,0 0 4 0,0 0 4 16,0 0 10-16,-2-22-6 0,2 22 1 15,0 0-2-15,0 0-3 0,0 0-2 0,0 0 1 16,0 0-1-16,0 0-2 0,0 0 5 15,0 0 7-15,-31 8-8 16,31-8 4-16,0 0 1 0,-17 19 1 0,17-19-1 16,-13 14-2-16,13-14 3 0,-10 14 2 0,3-4 0 15,7-10 2-15,-6 18 13 0,6-18-2 16,-7 16-4-16,7-16-3 0,-5 18-2 16,5-18-1-16,-3 13-3 0,3-13 2 0,0 0 8 15,-4 19 4-15,4-19 8 0,0 0 2 0,0 0 0 16,7 21 4-16,-7-21 2 0,0 0-7 15,10 11 3-15,-10-11-5 0,0 0-1 16,19 4 1-16,-19-4-13 0,19 1 1 16,-19-1-1-16,0 0-11 0,31-5-4 0,-31 5-17 0,19-2-14 15,-19 2-27-15,20-2-27 16,-20 2-33-16,19-2-40 0,-9 0-38 0,-10 2-72 16,0 0-166-16,24-9-340 0,-18 3-40 15</inkml:trace>
  <inkml:trace contextRef="#ctx0" brushRef="#br0" timeOffset="66266.77">24462 4791 2169 0,'0'0'-66'0,"0"0"23"16,0 0 25-16,0 0-1 0,0 0 24 0,0 0 16 15,0 0 15-15,0 0 7 0,0 0-1 16,0 0-7-16,0 0 3 0,0 0 7 16,0 0-9-16,0 0-13 0,0 0 9 15,0 0 0-15,0 0 0 0,57 0-8 0,-57 0 2 16,16-2-4-16,-16 2-5 0,0 0-8 16,21-4-24-16,-21 4-18 0,0 0-23 15,16-2-19-15,-16 2-22 0,11 0-31 0,-11 0-40 16,0 0-83-16,0 0-298 0,15-5 258 0</inkml:trace>
  <inkml:trace contextRef="#ctx0" brushRef="#br0" timeOffset="67260.6">24498 4763 1530 0,'0'0'-41'0,"0"0"19"16,0 0 0-16,0 0 15 0,0 0 4 0,0 0 13 15,-4-21 22-15,4 21-1 0,0 0 1 16,0 0 5-16,0 0 18 0,0 0 10 0,0 0 19 16,0 0 2-16,0 0 8 0,7-25 3 15,-7 25 15-15,0 0 3 0,0 0 11 16,0 0 5-16,0 0 3 0,6-14-1 0,-6 14-7 16,0 0-6-16,0 0-10 0,0 0-10 15,0 0-6-15,0 0-10 0,0 0-10 16,0 0-7-16,0 0-9 0,6-12-6 0,-6 12 1 15,0 0-9-15,0 0-2 0,0 0-2 0,0 0-8 16,0 0 2-16,0 0-5 0,34 20-3 16,-34-20-1-16,10 8-3 0,-10-8-1 15,11 12-3-15,-11-12-2 0,11 12-3 16,-11-12 0-16,8 12 0 0,-8-12-2 0,10 14-4 16,-10-14 1-16,5 14 0 0,-5-14-1 15,4 12 2-15,-4-12-2 0,0 0 1 0,6 17-2 16,-6-17 4-16,0 0-1 15,0 0 1-15,-6 23 0 0,6-23-2 0,-9 14-2 0,9-14 3 16,-18 8 5-16,18-8-8 16,-22 13 1-16,12-10-3 0,10-3 8 15,-24 6-6-15,24-6-1 0,-20 6-1 0,20-6 1 16,-23 1-5-16,23-1-13 0,-20-1-13 0,20 1-11 16,0 0-18-16,-26-10-13 0,26 10-30 15,-14-11-37-15,14 11-37 0,-8-14-51 0,8 14-69 16,-9-17-672-16,7 8-406 0</inkml:trace>
  <inkml:trace contextRef="#ctx0" brushRef="#br0" timeOffset="67464.35">24390 4620 3009 0,'0'0'-26'0,"0"0"11"0,0 0 1 0,9-14 16 16,-9 14 22-16,0 0 22 15,0 0 13-15,0 0 0 0,0 0-6 16,0 0-8-16,6-13-4 0,-6 13-10 0,0 0-8 16,0 0-28-16,0 0-36 0,0 0-57 15,0 0-51-15,0 0-50 0,0 0-108 16,0 0-480-16,0 0-86 0</inkml:trace>
  <inkml:trace contextRef="#ctx0" brushRef="#br0" timeOffset="68289.58">24743 4788 2257 0,'0'0'-81'0,"0"0"19"16,0 0 3-16,0 0 7 16,0 0 11-16,0 0 8 0,0 0 12 0,0 0 0 15,0 0 5-15,0 0 12 0,-30-29 8 0,30 29 10 0,0 0 9 16,-8-16 6-16,8 16 11 15,0 0-14-15,-4-16-4 0,4 16-3 0,0 0 13 16,0 0-15-16,0-21-1 16,0 21 3-16,0 0 3 0,0 0 4 0,7-24 3 15,-7 24-6-15,0 0-8 0,9-15 4 16,-9 15-5-16,8-10 5 0,-8 10-7 16,0 0 9-16,8-11 1 0,-8 11 12 15,0 0 5-15,10-9 13 0,-10 9-3 0,0 0 2 16,0 0-2-16,16-10-5 0,-16 10 5 0,0 0-7 0,0 0 2 15,0 0-2-15,21 0-3 16,-21 0-4-16,0 0-5 0,0 0-3 0,23 14-4 16,-23-14-2-16,12 11-3 15,-12-11 2-15,11 14-5 0,-11-14 4 0,14 13-1 16,-14-13-4-16,10 13-3 0,-10-13 1 16,8 15-1-16,-8-15 0 0,6 16 7 0,-6-16-7 15,4 15 3-15,-4-15 1 0,3 15-4 0,-3-15 3 16,0 0-2-16,0 0 3 0,-7 27-2 15,7-27-3-15,-9 9 1 0,9-9 0 0,-15 10-2 16,15-10 2-16,-18 7-4 16,18-7 3-16,-17 4-1 0,17-4-4 0,-21 0 2 15,21 0 3-15,0 0 4 0,-27-8 11 16,27 8-2-16,-18-7 6 0,18 7-3 0,-12-6 2 16,12 6-6-16,0 0 2 0,-14-11-10 0,14 11-7 15,0 0-17-15,0 0-17 16,-2-15-15-16,2 15-24 0,0 0-41 15,0 0-47-15,24-17-44 0,-24 17-107 16,15-6-524-16,-15 6-159 0</inkml:trace>
  <inkml:trace contextRef="#ctx0" brushRef="#br0" timeOffset="69319.6">24750 4714 2388 0,'0'0'-73'0,"0"0"26"0,0 0 38 0,0 0 29 0,0 0 25 16,0 0 27-1,0 0 23-15,0 0 5 0,0 0-2 0,0 0-4 0,0 0 2 16,0 0 0-16,0 0-6 0,0 0-4 0,49-12-14 15,-49 12-8-15,19-4-2 0,-19 4-23 16,22-2-32-16,-22 2-46 0,18-1-65 0,-18 1-61 16,22-3-74-16,-22 3-160 15,16-1-363-15,-16 1-47 0</inkml:trace>
  <inkml:trace contextRef="#ctx0" brushRef="#br0" timeOffset="69899.62">23592 5346 2243 0,'0'0'-29'16,"0"0"16"-16,0 0 29 15,0 0 20-15,16 5 18 0,-16-5 18 0,0 0 18 16,0 0 9-16,0 0 10 0,0 0 7 0,0 0-1 15,0 0 5-15,0 0-9 0,0 0-18 16,0 0-4-16,0 0-12 0,0 0-11 0,0 0-6 16,16-15-5-16,-16 15-2 15,0 0-12-15,0 0-6 0,8-11-4 0,-8 11-3 0,0 0-1 16,0 0-3-16,0 0-3 16,0 0 3-16,0 0 0 0,0 0-1 0,7 36-2 15,-7-36-22-15,-13 30-55 0,3-8-80 0,-4-4-95 0,-4 5-211 16,-8 0-484-16,-5 2-335 15</inkml:trace>
  <inkml:trace contextRef="#ctx0" brushRef="#br0" timeOffset="71029.63">22028 5359 2767 0,'0'0'-78'0,"0"0"21"15,0 0 9-15,0 0 3 0,0 0 21 0,0 0 30 16,0 0 9-16,0 0 5 16,0 0 15-16,-30-15-2 0,30 15 1 0,0 0 3 15,-10-17-9-15,10 17-5 0,-8-16-1 0,8 16 3 0,-8-20-11 16,4 6-4-16,0 0 0 15,4 14-7-15,-6-30 2 0,2 15-2 0,4-2 12 16,-2-1 1-16,2 18 9 16,-2-28 0-16,2 15 2 0,0 13-1 0,0-27 2 0,0 27-4 15,4-24-1-15,-4 24-8 16,2-21 2-16,-2 21-7 0,4-20 4 16,-4 20-6-16,6-13 0 0,-6 13-1 0,0 0-1 15,14-9-1-15,-14 9 5 0,0 0-7 0,0 0 5 16,27 5 3-16,-27-5-1 0,17 13-3 0,-9-3 2 15,3 0 1-15,-3 1 1 16,0 0-3-16,2 3 5 0,-4-1-2 0,0 0 6 0,-2 2 8 16,0 1 3-16,0-1 3 15,-4-15 0-15,0 28 4 0,-2-10 0 0,2-18 2 16,-8 29 0-16,0-15-2 16,0-2-2-16,-2 2-6 0,0-1 3 0,0-4-3 0,-1 3 0 15,11-12 5-15,-17 15 0 0,6-9 2 0,11-6-6 16,-18 7-5-16,18-7-5 15,0 0-1-15,-24-1-4 0,24 1 1 0,0 0-5 16,-19-16-2-16,19 16 2 0,-7-15-5 16,7 15 8-16,0 0 4 0,0-23 2 15,0 23-4-15,0 0 1 0,14-26-2 16,-6 13-1-16,2 5-1 0,0-3-3 0,4 2 0 16,-2 1-4-16,1 1-15 0,2 0-23 15,-2 1-38-15,1 0-39 0,2 0-29 16,-16 6-41-16,29-6-28 0,-16 3-60 0,-13 3-127 0,21-4-420 15,-11 4-141-15</inkml:trace>
  <inkml:trace contextRef="#ctx0" brushRef="#br0" timeOffset="71499.48">22392 5064 2307 0,'0'0'-79'15,"8"-11"34"-15,-8 11 4 16,0 0 13-16,0 0 23 0,9-10 0 0,-9 10 8 16,0 0 13-16,0 0 42 0,0 0 8 15,0 0 9-15,0 0 20 0,0 0-4 0,0 0 6 16,0 0 12-16,0 0-17 0,-25 42 1 0,17-31-3 15,0 0 0-15,0 1-3 16,8-12 0-16,-14 21-4 0,7-14-8 0,7-7-10 16,-11 16-4-16,11-16-5 0,-10 13-4 15,10-13-4-15,-9 12 2 0,9-12-2 0,0 0 7 16,-10 11 8-16,10-11 5 16,0 0-2-16,0 0 0 0,0 0-5 0,0 0-4 0,0 0-7 15,-6 11-4-15,6-11-9 0,0 0-3 16,0 0-2-16,0 0-3 0,0 0-5 15,0 0-1-15,27 15 8 0,-27-15-3 0,15 10 2 16,-15-10-3-16,17 11-1 0,-9-5-3 16,-8-6-4-16,18 12 1 0,-18-12-5 0,14 11 0 15,-14-11-10-15,15 11-16 16,-15-11-25-16,13 10-30 0,-13-10-41 0,10 10-42 16,-10-10-52-16,11 9-55 15,-7-5-112-15,-4-4-182 0,8 6-359 0,-8-6-301 0</inkml:trace>
  <inkml:trace contextRef="#ctx0" brushRef="#br0" timeOffset="72209.5">22673 5049 2609 0,'0'0'-116'0,"0"0"23"16,0 0 26-16,0 0 16 0,0 0 23 0,0 0 42 16,0 0 29-16,0 0 11 15,0 0 13-15,0 0 18 0,0 0 4 16,-16 37 3-16,16-37 10 0,0 21 6 0,0-21 1 16,0 26-8-16,0-26-8 0,0 24-9 0,2-11-8 15,-2-13-4-15,0 25-8 0,0-25-7 0,0 21-4 16,0-21-7-16,0 21-2 0,0-21-10 15,0 17-3-15,0-17-12 0,0 16-16 0,0-16-15 16,0 0-25-16,-2 19-19 16,2-19-40-16,0 0-46 0,2 7-30 0,-2-7-27 15,0 0-42-15,0 0-75 0,0 0-466 16,0 0-81-16</inkml:trace>
  <inkml:trace contextRef="#ctx0" brushRef="#br0" timeOffset="72539.82">22591 5125 2290 0,'-7'-19'-47'0,"7"19"30"0,-4-15 19 15,4 15 3-15,0 0 21 0,0-21 11 16,0 21 3-16,0 0-6 0,0 0-1 0,4-25-2 16,-4 25-4-16,4-12-4 15,-4 12 2-15,12-9-11 0,-12 9 4 0,12-8 0 0,-12 8-5 16,19-6 2-16,-19 6-6 16,19-3 3-16,-19 3-8 0,23-2 4 0,-23 2 5 15,24-3-4-15,-24 3-2 0,23-1 2 0,-23 1 3 16,21 0 9-16,-21 0 2 0,0 0 16 15,23 0 7-15,-23 0 1 0,0 0 18 0,16 8 20 16,-16-8 9-16,6 11 9 16,-6-11 1-16,2 17-1 0,-2-17 4 0,0 19 3 0,0-19-5 15,-2 23-4-15,2-23-16 16,-2 25-6-16,2-25-8 0,-4 27-7 16,4-12-9-16,0-15-2 0,0 30-6 15,0-15-5-15,0-15-8 0,2 33-21 0,0-19-25 0,0 0-29 16,-2-14-37-16,6 29-41 0,-4-14-46 0,4-4-48 15,-4 1-66-15,0-3-159 16,-2-9-477-16,7 16-313 0</inkml:trace>
  <inkml:trace contextRef="#ctx0" brushRef="#br0" timeOffset="72949.45">22972 5249 2692 0,'0'0'-114'16,"0"0"20"-16,0 0 21 15,0 0 27-15,0 0 31 0,0 0 33 0,0 0 28 0,0 0 16 16,0 0 9-16,0 0 11 16,-17 46 3-16,11-34 7 0,-1 2 10 0,-1 3 9 15,-3 0-15-15,1 2-3 0,-3 0-15 16,2 1-5-16,-1-2-9 0,-1 1-8 0,0 1-3 15,3-1-7-15,-1-2-9 0,1 2-15 0,-3-4-26 16,4-2-38-16,3-1-52 16,0 1-40-16,6-13-47 0,-10 19-62 15,10-19-128-15,-10 12-423 0,6-7-102 0</inkml:trace>
  <inkml:trace contextRef="#ctx0" brushRef="#br0" timeOffset="73289.53">22925 5592 2259 0,'22'-6'-111'0,"-22"6"13"16,15-6 12-16,-15 6 5 0,14-7 12 0,-14 7 19 15,16-6 9-15,-16 6 17 0,14-6 12 0,-14 6 7 16,0 0 0-16,17-4 12 15,-17 4 17-15,0 0 26 0,0 0 6 0,0 0 5 0,0 0 12 16,13 17-7-16,-13-17 11 16,0 0 12-16,-7 25 5 0,7-25 14 0,-9 22 18 15,5-9 11-15,-2 0 5 16,6-13-11-16,-8 24-8 0,6-10-10 0,2-14-10 0,-4 21-12 16,4-21-7-1,-2 19-7-15,2-19-2 0,0 19-15 0,0-19-10 0,0 0-18 16,6 19-40-16,-6-19-44 0,10 6-48 0,-10-6-50 15,15 4-55-15,-15-4-92 16,11-3-591-16,-11 3-260 0</inkml:trace>
  <inkml:trace contextRef="#ctx0" brushRef="#br0" timeOffset="74039.39">21808 5053 2541 0,'0'0'-106'0,"-2"-18"30"0,2 18 1 0,0 0 10 16,0 0 13-16,0 0 13 0,0 0 28 0,0 0 17 15,0 0 7-15,0 0 26 0,0 0 11 16,0 0 12-16,0 0 7 0,0 0 13 0,0 0 7 16,0 0-4-16,-9 51-11 15,5-35-5-15,-1-3-7 0,1 3-4 0,-2-4-7 16,0 4-1-16,-2-2-5 0,-2-1-11 16,4-2-2-16,6-11 0 0,-12 19-4 0,6-11 1 15,6-8-7-15,-11 13-5 0,11-13-4 0,0 0 4 16,-11 9 1-16,11-9 5 15,0 0-2-15,0 0 5 0,0 0-3 0,0 0-1 0,0 0-2 16,0 0-3-16,0 0-4 16,0 0 6-16,0 0 8 0,0 0 12 0,0 0 15 15,0 0 7-15,0 0 11 16,30 17 0-16,-22-10-8 0,6 0-3 0,-2 1-7 0,-2 3-8 16,5 0-5-16,-2 0-10 15,0 2-18-15,1-4-13 0,-1 2-31 0,-2 3-31 16,1-5-38-16,-1 3-39 0,0-1-47 0,-3-1-50 0,-2-3-121 15,-6-7-546-15,5 14-287 16</inkml:trace>
  <inkml:trace contextRef="#ctx0" brushRef="#br0" timeOffset="74379.62">21673 5431 2685 0,'0'0'-96'0,"0"0"21"0,-18-3 8 15,18 3 8-15,0 0 18 0,0 0 35 0,0 0 27 16,0 0 29-16,0 0 16 0,0 0 7 0,0 0 8 15,0 0-6-15,0 0-4 16,0 0-4-16,0 0-11 0,0 0-3 0,32 28-7 0,-32-28-2 16,11 12-5-16,-11-12-5 15,10 11-5-15,-10-11-14 0,11 10-16 0,-11-10-12 16,9 13-27-16,-9-13-29 0,10 12-34 16,-10-12-39-16,10 11-36 0,-6-5-76 15,-4-6-483-15,8 13-9 0</inkml:trace>
  <inkml:trace contextRef="#ctx0" brushRef="#br0" timeOffset="75859.49">21071 5347 2120 0,'0'0'-38'0,"0"0"19"0,0 0 17 0,0 0 4 15,0 0 20-15,-12-7 25 16,12 7 12-16,0 0 21 0,0 0 2 0,0 0-1 0,0 0 9 15,0 0-5-15,0 0 1 16,0 0-1-16,0 0 1 0,0 0-8 0,0 0-12 16,0 0-8-16,0 0-12 15,0 0-18-15,0 0-15 0,27-17-33 0,-27 17-42 0,0 0-42 16,17-4-46-16,-17 4-42 16,0 0-99-16,21-8-438 0,-15 4 0 0</inkml:trace>
  <inkml:trace contextRef="#ctx0" brushRef="#br0" timeOffset="76571.55">21277 5081 2082 0,'0'0'-75'0,"0"0"26"0,-7-15-9 16,7 15 14-16,0 0 24 0,0 0 37 16,0 0-12-16,0 0 11 0,0 0 6 0,0 0-2 15,0 0 1-15,0 0-4 0,0 0 19 0,-2 57 10 16,2-57-9-16,2 23 2 0,-2-23 5 15,3 23-5-15,-3-23 5 0,0 19-13 16,0-19-2-16,2 17-4 0,-2-17 5 16,2 15-8-16,-2-15-4 0,0 0-1 0,0 0 1 15,2 23-7-15,-2-23-5 0,0 0 3 16,0 0-3-16,0 14 3 0,0-14 12 0,0 0-16 16,0 0-13-16,0 0-10 15,0 0 9-15,0 0-6 0,0 0 4 0,0 0-2 16,0 0-1-16,0 0 2 0,0 0 1 0,0 0-3 0,0 0 11 15,-6-52 3-15,6 52 2 16,0 0 4-16,0-27-3 0,0 27 14 0,-3-19 4 16,3 19 2-16,0 0-4 15,-2-23 15-15,2 23 24 0,0-17 6 0,0 17 4 16,0 0-2-16,0-20-6 0,0 20 0 16,0 0-3-16,0 0 2 0,2-22-4 0,-2 22-1 15,0 0-1-15,0 0-7 0,5-17-1 16,-5 17-5-16,0 0-5 0,10-11 5 15,-10 11-13-15,0 0 1 0,13-8-2 0,-13 8-6 0,0 0 0 16,0 0-5-16,23 0-3 16,-23 0-1-16,0 0-6 0,0 0-1 0,27 4 0 15,-27-4-1-15,0 0-2 0,20 5-4 16,-20-5-6-16,0 0 4 0,14 6 2 0,-14-6-2 16,0 0 8-16,11 10 3 0,-11-10 9 0,0 0 7 15,4 17 3-15,-4-17 5 0,-2 17-3 16,2-17-2-16,-2 23-2 0,2-23 0 0,-7 27-10 15,3-14-11-15,0 0-14 16,4-13-37-16,-6 29-36 0,4-14-48 0,-2 0-45 16,2-4-56-16,-3 6-153 0,2-7-426 15,3 3-136-15</inkml:trace>
  <inkml:trace contextRef="#ctx0" brushRef="#br0" timeOffset="76859.47">21427 5397 2403 0,'0'0'-65'0,"0"0"28"0,0 0 1 0,0 0 13 0,0 0 6 15,0 0 9-15,0 0 20 16,-24 41 13-16,18-30 16 0,6-11-9 0,-11 22 6 16,5-10-9-16,0 0-3 15,6-12-6-15,-15 23-22 0,8-13-33 0,-1 2-24 0,2 1-29 16,6-13-32-16,-13 23-36 16,7-13-79-16,6-10-324 0,-11 16 251 0</inkml:trace>
  <inkml:trace contextRef="#ctx0" brushRef="#br0" timeOffset="77279.46">21362 5616 1545 0,'0'0'-15'16,"0"0"33"-16,0 0 31 0,0 0-9 0,0 0 26 16,6-17 20-16,-6 17-3 15,0 0-13-15,0 0-9 0,0 0-9 0,12-10 2 0,-12 10-12 16,0 0 10-16,0 0-21 16,0 0 8-16,15-7 7 0,-15 7-9 0,0 0 1 15,0 0 5-15,0 0-5 0,0 0 8 0,0 0 16 16,0 0 7-16,0 0 0 15,0 0 3-15,15 28 0 0,-15-28-1 0,0 15 3 0,0-15-8 16,0 0-2-16,-2 24-6 16,2-24-3-16,0 0-3 0,0 19-4 0,0-19 7 15,0 0-3-15,0 0-5 0,0 17-4 16,0-17-4-16,0 0-5 0,0 0-2 16,0 0-5-16,4 15-3 0,-4-15-4 15,0 0-3-15,0 0-12 0,19 4-19 0,-19-4-34 16,0 0-54-16,28-4-55 0,-18 0-59 0,-10 4-149 0,17-7-504 15,-8 3-230-15</inkml:trace>
  <inkml:trace contextRef="#ctx0" brushRef="#br0" timeOffset="77974.64">22373 5300 2536 0,'0'0'-48'0,"0"0"45"0,0 0 39 16,-15-5 36-16,15 5 37 0,0 0 31 15,0 0 21-15,0 0-2 0,0 0 0 16,0 0-9-16,0 0-16 0,0 0-14 16,0 0-11-16,0 0-18 0,0 0-20 0,0 0-38 0,0 0-65 15,0 0-88-15,24 37-86 16,-14-27-194-16,0-2-580 0,1 1-433 0</inkml:trace>
  <inkml:trace contextRef="#ctx0" brushRef="#br0" timeOffset="85889.7">29014 6399 2762 0,'0'0'-209'15,"26"7"27"-15,-14-7 11 0,-12 0 17 0,28 7 11 0,-13-2 18 16,-15-5 6-16,26 6 12 16,-12-1 7-16,0-2 9 0,-14-3-4 0,30 7 6 15,-15-3-2-15,0 0-11 0,0 0-11 0,1-1-176 0,0 2 93 16</inkml:trace>
  <inkml:trace contextRef="#ctx0" brushRef="#br0" timeOffset="86309.48">29393 6499 771 0,'13'3'-22'0,"-13"-3"7"16,24 6 10-16,-24-6-1 0,20 6 2 0,-9-2 1 15,-11-4 3-15,23 5-2 0,-12-1 4 16,-11-4-8-16,28 8-5 0,-18-6-7 0,4 3-10 16,2-1-9-16,-4 0 3 0,3 0-3 15,-2-1 9-15,2 1 5 0,-3 0 10 16,4 0 5-16,-4 0 12 0,-12-4 7 0,23 7 8 0,-10-3-6 15,2-1 6-15,-1-1 4 16,-14-2 6-16,28 8 1 0,-14-3 2 0,2-2 1 16,-16-3-13-16,27 8-1 15,-12-4-1-15,-2-1-14 0,1 1-10 0,2 0 3 0,-6 0-6 16,2-2-6-16,1 2 6 16,-2-1-1-16,2-1 3 0,-3 2 0 0,2-2 10 15,0 3 1-15,0-3 3 0,1 1 1 0,0 1-1 16,-1 0 6-16,3-1-2 15,-2-1-4-15,0 2 1 0,-1-3-5 0,1 3 3 0,2 1-4 16,-3-4 1-16,1 3-4 16,0-2 1-16,-2 1 3 0,3 1-6 0,-4 0-8 15,4 0-4-15,-2-2-13 0,-1 2-18 16,-1 0-2-16,1 0 5 0,-11-4 0 0,19 6 9 16,-9-5 13-16,0 3 0 15,-10-4 10-15,18 4 5 0,-10-3 10 0,-8-1 11 16,16 6 2-16,-16-6 0 0,14 2-2 0,-14-2-3 0,13 4-5 15,-13-4-5 1,10 4-8-16,-10-4-7 0,0 0-15 0,16 5-12 0,-16-5-3 16,8 4-92-16,-8-4 46 15</inkml:trace>
  <inkml:trace contextRef="#ctx0" brushRef="#br0" timeOffset="87299.98">29891 6373 492 0,'0'0'98'0,"0"0"15"16,0 0 9-16,0 0 9 15,0 0 13-15,0 0 17 0,0 0-16 0,0 0 19 16,0 0-14-16,0 0-6 16,0 0-12-16,0 0-19 0,0 0-7 0,0 0-8 15,0 0-14-15,-11 45-2 0,11-45-11 0,0 23 3 0,0-23 1 16,0 22-5-16,0-22-6 15,-2 16-8-15,2-16-7 0,0 0-5 0,0 25-6 16,0-25-6-16,-2 14-5 16,2-14-13-16,0 0-9 0,0 0 2 0,-2 19 0 0,2-19-1 15,0 0-3-15,0 0 4 16,0 0-3-16,0 0 8 0,0 0-1 0,0 0 6 16,0 0-3-16,0 0 1 15,-10-51 3-15,10 51 2 0,2-33 1 0,-2 14 2 16,2-1 3-16,0 5 2 0,0-6-1 0,2 6-5 0,0-2-4 15,0 2 1-15,3 2-6 16,-7 13-1-16,12-23-1 0,-3 13 2 0,0 2-6 0,-9 8 1 16,16-9 5-1,-16 9-1-15,20-4-3 0,-20 4 3 0,0 0-3 0,27 6 4 16,-27-6-6-16,15 12-2 16,-15-12 3-16,12 13 1 0,-12-13-2 0,7 13 6 15,-7-13-6-15,2 15 1 0,-2-15 3 0,0 0-2 0,-11 23 1 16,11-23 0-16,-12 15-5 15,12-15 4-15,-13 13 0 0,13-13-1 0,-15 13 0 16,15-13 0-16,-10 12 7 16,10-12-2-16,-12 10 8 0,12-10 5 15,-8 11 4-15,8-11 0 0,-6 14 1 0,6-14-4 16,-2 17 10-16,2-17 3 0,0 0 0 0,6 30 3 16,0-18-3-16,2-1-2 0,0-1-2 0,0 1-3 15,2-1-1-15,1 0-2 0,0-1-1 16,-1-2-22-16,3 1-32 0,-13-8-38 0,17 10-59 15,-17-10-47-15,17 8-53 16,-17-8-107-16,12 5-189 0,-12-5-353 0,14-3-236 0</inkml:trace>
  <inkml:trace contextRef="#ctx0" brushRef="#br0" timeOffset="87909.26">30163 6468 2605 0,'0'0'-52'0,"0"0"22"16,-8-17 22-16,8 17 11 0,0 0 23 0,0 0 5 15,0 0 21-15,0 0 6 16,0 0-3-16,0 0-12 0,0 0 4 0,0 0-11 16,0 0 0-16,0 0-6 15,28-8-8-15,-28 8-7 0,21-2 4 0,-21 2-12 0,26-2-2 16,-26 2-2-16,26-4 1 16,-8 4-2-16,-18 0-5 0,32-1 4 15,-15-1-8-15,-1-1 2 0,2 2-4 0,-18 1-9 0,31-4-6 16,-18 1-22-16,-13 3-1 15,23-1-3-15,-23 1 8 0,17-2 1 0,-17 2 22 16,0 0-3-16,21-1 8 0,-21 1 8 16,0 0 1-16,0 0 17 0,0 0 10 15,0 0 15-15,8-11 15 0,-8 11 16 0,0 0 21 16,0 0 14-16,0 0 12 0,0 0 7 0,0 0 6 16,0 0 1-16,0 0-9 15,0 0-7-15,0 0-10 0,0 0-8 0,0 0 2 0,0 0-16 16,0 0-9-16,0 0-9 0,0 0-9 0,0 0-6 15,0 0-5-15,-2-20-3 16,2 20-8-16,0 0-4 0,0 0-1 0,0 0-4 16,0 0-3-16,0 0-3 15,0 0 1-15,0 0-5 0,0 0 3 0,0 0-2 0,26 27-2 16,-26-27-1-16,0 0-1 16,0 16-1-16,0-16-3 0,0 0-8 0,0 0-18 15,-10 25-22-15,10-25-31 0,-12 13-36 0,12-13-40 0,-8 11-45 16,8-11-32-16,-6 9-43 15,6-9-85-15,0 0-626 0,-12 6-438 0</inkml:trace>
  <inkml:trace contextRef="#ctx0" brushRef="#br0" timeOffset="88429.45">30555 6373 2858 0,'0'0'-131'0,"0"0"28"0,14-8 23 0,-14 8 6 15,0 0 21-15,0 0 21 0,10-8 23 16,-10 8 13-16,0 0 16 0,0 0-1 0,0 0 14 16,0 0 6-16,0 0 11 15,0 0 11-15,0 0 1 0,0 0 7 0,0 0-2 0,0 0 2 16,0 0-9-16,0 0 1 16,0 0 0-16,0 0-4 0,-38-7-3 0,38 7-5 15,0 0-4-15,0 0-3 0,-13-13-7 0,13 13 2 16,0 0-4-16,0 0 4 0,-6-14-1 15,6 14 0-15,0 0-6 0,0 0 2 0,0 0-8 16,0 0 2-16,-5-15-5 16,5 15-4-16,0 0 3 0,0 0-4 15,0 0-5-15,0 0-2 0,0 0-6 16,0 0-2-16,34-2-7 0,-34 2 1 0,0 0 3 0,24 4-1 16,-24-4-3-16,0 0 3 0,0 0 0 0,27 4 2 15,-27-4-3-15,0 0-1 16,17 0 3-16,-17 0 1 0,0 0 0 0,0 0-7 15,17-6-2-15,-17 6 2 0,0 0-4 16,8-12-3-16,-8 12-6 0,0 0-1 0,6-17 0 16,-6 17 7-16,5-16 0 15,-5 16 9-15,0 0 16 0,0-24 11 0,0 24 19 0,0 0 0 16,0-17-1-16,0 17 10 16,0 0-1-16,0 0 13 0,0 0 2 0,-11-13-1 15,11 13-6-15,0 0-5 0,0 0-4 0,0 0-8 16,0 0-10-16,0 0-18 0,-33 26-33 15,33-26-49-15,-11 14-79 0,11-14-83 0,-11 14-191 16,5-9-160-16,6-5-249 16,-14 14-164-16</inkml:trace>
  <inkml:trace contextRef="#ctx0" brushRef="#br0" timeOffset="93449.7">27357 8423 1082 0,'0'0'125'0,"0"0"-29"0,0 0-26 0,0 0-1 16,0 0 2-16,0 0 15 15,0 0 4-15,0 0 17 0,0 0 18 0,0 0 4 0,0 0-1 16,0 0 9-16,0 0 1 16,0 0 2-16,0 0-3 0,0 0-6 0,0 0-7 15,0 0-11-15,0 0-3 0,0 0-8 0,0 0-2 16,0 0-5-16,0 0-3 15,0 0-5-15,0 0-10 0,0 0-7 0,0 0-8 0,0 0 1 16,0 0-12-16,0 0-7 16,0 0-3-16,-17-40-4 0,17 40-4 0,0-19-4 15,0 19-4-15,2-26-1 16,-2 26-6-16,4-28-1 0,-2 14-2 0,3-3-3 0,-3 2-3 16,-2 15-1-16,2-23-3 0,-2 23 2 0,4-22 0 15,-4 22-5-15,3-19 3 16,-3 19 1-16,3-15-3 0,-3 15-2 0,0 0-3 0,4-17 2 15,-4 17 1-15,0 0-4 16,0 0 3-16,0 0 3 0,0 0-4 0,0 0 2 16,0 0 0-16,31 24-1 15,-31-24 0-15,11 22 0 0,-2-11 2 0,-2 2-1 0,-2 0 1 16,5 0 4 0,-5 1 0-16,5 0 2 0,-4-3-4 0,-1 2 2 0,-5-13 1 15,11 22-1-15,-7-15 3 0,-4-7-5 0,10 16 0 16,-10-16-2-16,6 17 0 15,-6-17-2-15,6 10-7 0,-6-10-12 0,0 0-24 0,5 15-22 16,-5-15-39-16,0 0-39 16,8 11-51-16,-8-11-71 0,0 0-151 0,0 0-538 15,0 0-382-15</inkml:trace>
  <inkml:trace contextRef="#ctx0" brushRef="#br0" timeOffset="93639.61">27308 8395 2820 0,'0'0'-93'16,"0"0"33"-16,0 0-2 15,0 0 28-15,0 0 23 0,0 0 23 16,0 0 40-16,20-34 13 0,-20 34 4 0,18-7-5 16,-18 7-10-16,23-5-22 0,-10 1-32 0,-13 4-49 15,25-7-45-15,-12 4-54 16,-13 3-96-16,25-7-497 0,-13 2-13 0</inkml:trace>
  <inkml:trace contextRef="#ctx0" brushRef="#br0" timeOffset="95179.25">27664 6308 2055 0,'0'0'-83'0,"0"0"33"16,0 0 26-16,0 0 24 0,0 0 19 0,0 0 17 0,0 0 21 15,-4-17 18-15,4 17 16 16,0 0 7-16,0 0 13 0,0 0 3 0,0 0 1 16,0 0 1-16,0 0-1 15,0 0-6-15,0 0-6 0,0 0-10 0,0 0 0 0,0 0-2 16,0 0-3-16,0 0-6 0,0 0-6 0,0 0-2 15,0 0-7-15,0 0-2 16,0 0-5-16,0 0-6 0,12 53-5 0,-12-53-4 16,3 17-4-16,-3-17-5 15,2 16-3-15,-2-16-4 0,2 15 1 0,-2-15-6 16,0 0-6-16,4 17 7 0,-4-17-10 16,0 0-5-16,0 0-8 0,4 16-9 0,-4-16-13 15,0 0-11-15,0 0-15 0,0 0-13 0,0 0-17 16,0 0-18-16,0 0-9 15,0 0-9-15,0 0-4 0,0 0 7 0,0 0 8 16,0 0-3-16,0 0-4 0,0 0-1 16,0 0 10-16,0 0 4 0,0 0 8 0,0 0 4 15,0 0 17-15,0 0 9 16,0 0 9-16,0 0 8 0,-8-56 20 0,8 56 8 0,0 0 10 16,-2-21-4-16,2 21 18 15,-2-16 16-15,2 16-4 0,0 0-2 0,-3-18 10 0,3 18 5 16,0 0 4-16,0 0 2 0,0-21 6 0,0 21 0 15,0 0 3-15,0 0-3 16,5-19 5-16,-5 19-14 0,0 0-5 16,0 0-1-16,8-15-2 0,-8 15-5 0,7-10-4 15,-7 10-3-15,0 0-5 0,16-11 2 16,-16 11-4-16,13-6 0 0,-13 6-1 16,11-8 0-16,-11 8-5 0,0 0-1 0,0 0-1 15,21-4-7-15,-21 4 4 0,0 0 2 0,0 0 0 0,0 0-2 16,0 0 3-16,15 15-6 15,-15-15 8-15,0 0 0 0,0 0-2 0,-5 21-4 16,5-21 5-16,0 0-1 16,0 0 2-16,-10 21-2 0,10-21 1 0,0 0-1 0,0 0 5 15,-7 16 1-15,7-16 9 16,0 0 11-16,0 0 5 0,0 0-2 0,0 0-2 16,-4 17-4-16,4-17-3 15,0 0 0-15,0 0-3 0,0 0-5 0,0 0 1 0,0 0-4 16,0 0-9-16,0 0 6 0,0 0-4 0,0 0 2 15,13 13-5-15,-13-13-1 16,0 0 1-16,14 8-3 0,-14-8 0 0,13 7 2 16,-13-7-3-16,11 8 0 0,-11-8 1 15,11 10-1-15,-11-10 4 16,7 11 0-16,-7-11 5 0,7 11 4 0,-7-11 7 16,0 0 6-16,0 0 7 0,-5 25-2 0,5-25 4 15,-11 11 3-15,11-11-8 0,-18 14-1 0,9-8-4 0,9-6-2 16,-18 7-2-16,18-7-14 15,-20 8-20-15,20-8-42 0,-20 2-58 0,20-2-63 16,0 0-58-16,-28-8-127 16,18 0-571-16,3 2-344 0</inkml:trace>
  <inkml:trace contextRef="#ctx0" brushRef="#br0" timeOffset="96179.36">28071 5860 2679 0,'0'0'-147'0,"8"-19"32"0,-8 19 20 0,0 0 23 16,0 0 22-16,0 0 15 15,0 0 12-15,0 0 9 0,0 0 11 0,0 0-1 16,0 0 11-16,0 0 5 0,0 0 9 16,0 0 5-16,0 0 9 0,0 0-3 0,0 0 15 15,0 0 11-15,0 0 5 16,0 0 2-16,0 0 16 0,0 0 6 0,0 0-3 16,0 0-1-16,-46 16 4 15,46-16 6-15,-9 11-3 0,9-11-4 0,-10 9-10 0,10-9 0 16,-10 12-3-16,10-12-9 15,-9 13-5-15,9-13-6 0,-5 11-2 0,5-11-5 16,-6 14 3-16,6-14 1 0,0 0 4 0,-7 19 2 0,7-19-1 16,0 0-3-16,0 17-3 15,0-17 1-15,0 0 2 0,0 0-6 0,0 21-3 16,0-21-2-16,0 0-3 16,0 0 4-16,0 0-6 0,3 17 0 0,-3-17-4 0,0 0-4 15,0 0 1-15,11 10-9 0,-11-10-9 0,0 0-13 16,0 0-22-16,15 2-31 15,-15-2-41-15,0 0-52 0,0 0-46 0,27-12-69 16,-27 12-109-16,16-15-131 16,-7 7-378-16,-3-1-248 0</inkml:trace>
  <inkml:trace contextRef="#ctx0" brushRef="#br0" timeOffset="97249.76">27691 5382 2551 0,'0'0'-105'15,"0"0"32"-15,0 0 24 0,0 0 7 0,-10-16 27 0,10 16 21 16,0 0 19 0,0 0 24-16,0 0 7 0,0 0 11 0,0 0-4 0,0 0-3 15,0 0-4-15,0 0-3 0,0 0-2 0,0 0 5 16,11 48-9-16,-11-48-5 0,0 0 6 15,4 21-6-15,-4-21-2 0,5 14-3 0,-5-14-4 16,5 15-2-16,-5-15-5 16,4 13 1-16,-4-13-7 0,0 0-7 0,5 19-4 15,-5-19-20-15,0 0-9 0,6 15-27 16,-6-15-23-16,0 0-30 0,2 14-10 0,-2-14-24 16,0 0-23-16,4 12-24 15,-4-12-40-15,0 0-463 0,0 0 73 0</inkml:trace>
  <inkml:trace contextRef="#ctx0" brushRef="#br0" timeOffset="97669.29">27719 5470 1853 0,'-4'-18'-98'0,"4"18"23"0,0 0 25 0,0 0 14 15,-5-18 22-15,5 18 11 0,0 0 16 16,0 0 19-16,-2-20 8 0,2 20 8 15,0 0 0-15,0 0 8 0,2-21 22 0,-2 21-1 0,0 0 4 16,0 0 8-16,0 0 5 16,3-17 4-16,-3 17-9 0,0 0-10 0,0 0-4 15,6-13-20-15,-6 13-2 16,0 0-2-16,11-12-4 0,-11 12-1 0,16-7-3 0,-16 7 10 16,15-8 5-16,-15 8 6 15,17-8 2-15,-17 8-10 0,20-3-3 16,-20 3-7-16,18-6-2 0,-18 6-6 0,17 0-5 0,-17 0-3 15,0 0-2-15,24 0-2 0,-24 0-1 16,0 0 3-16,17 9 4 0,-17-9 3 0,11 10 3 16,-11-10 8-16,10 12 4 15,-10-12 8-15,6 13 5 0,-6-13 0 0,0 0 3 16,0 23-2-16,0-23-5 16,0 0-5-16,-11 27-8 0,6-19-2 0,5-8-2 0,-14 22-8 15,6-13-4-15,-1 2-4 0,1-3-9 0,-2 3-26 16,10-11-37-16,-18 14-46 15,9-6-60-15,4-2-65 0,5-6-121 16,-20 5-216-16,11-2-349 0,9-3-292 0</inkml:trace>
  <inkml:trace contextRef="#ctx0" brushRef="#br0" timeOffset="107319.29">27816 3867 2530 0,'0'0'-172'0,"0"0"22"16,0 0 18-16,0 0 22 0,0 0 18 0,0 0 12 15,0 0 14-15,0 0 7 0,0 0 12 0,0 0 15 0,0 0 9 16,-32-7 4-16,32 7 11 15,0 0 6-15,0 0 4 0,-18-4 8 0,18 4 5 16,0 0 9-16,-18-4 4 16,18 4 5-16,0 0 9 0,0 0 17 0,-21-2-3 15,21 2 14-15,0 0 1 0,0 0 3 16,0 0 11-16,-21-2 0 0,21 2 2 0,0 0-4 16,0 0-1-16,0 0 1 0,-17-3-8 0,17 3-10 0,0 0-3 15,0 0-10-15,0 0 0 16,0 0-4-16,0 0-3 0,0 0-9 15,-14 11 4-15,14-11-4 0,0 0 2 16,0 0 0-16,-13 11-4 0,13-11 2 0,0 0 3 16,-13 10-4-16,13-10-6 0,0 0-2 15,-9 10-1-15,9-10 1 0,0 0-4 0,0 0-2 16,0 0 3-16,-13 8-4 16,13-8 7-16,0 0 11 0,0 0 9 15,0 0 13-15,0 0-3 0,0 0-1 0,0 0 3 0,0 0-1 16,0 0-1-16,0 0 9 0,0 0-9 15,-11 7-3-15,11-7-6 0,0 0-4 16,0 0 0-16,0 0-7 0,0 0-6 16,0 0-3-16,0 0-5 0,0 0-7 0,0 0-1 0,0 0 0 15,0 0-1 1,0 0-1-16,0 0-3 0,11 28 1 0,-11-28-3 0,4 16 1 16,-4-16-1-16,5 14-1 15,-5-14 1-15,2 18-1 0,-2-18-1 0,2 15 1 16,-2-15-5-16,3 15 3 0,-3-15 0 0,0 0-3 0,4 21 1 15,-4-21 2-15,0 0-1 16,2 17-1-16,-2-17-1 0,2 14 1 16,-2-14 1-16,0 0 0 0,1 15-2 0,-1-15 1 15,0 0-2-15,0 0-1 0,2 20 1 0,-2-20-5 16,0 0-7-16,0 0-8 16,0 14-11-16,0-14-10 0,0 0-6 0,0 0-3 15,0 0-5-15,0 0 0 0,0 0 4 0,0 0 4 0,0 0 9 16,0 0 2-16,0 0 4 15,0 0 3-15,0 0 9 0,0 0 3 0,0 0 1 16,0 0 1-16,0 0 1 16,0 0 1-16,0 0 5 0,0 0-3 0,0 0 0 0,0 0 6 15,-7-50 3-15,7 50-1 16,-2-18 9-16,2 18 6 0,0 0 6 0,0-20 2 16,0 20 0-16,0 0 3 0,0 0-7 0,6-19-2 15,-6 19 2-15,0 0-5 0,14-11 0 16,-14 11 1-16,12-6-4 0,-12 6-4 0,0 0-12 15,27-3-21-15,-27 3-22 16,21-3-32-16,-21 3-38 0,21 3-45 0,-8-2-46 0,-1-1-59 16,-12 0-138-16,22-1-437 15,-22 1-188-15</inkml:trace>
  <inkml:trace contextRef="#ctx0" brushRef="#br0" timeOffset="115239.34">27706 4105 2385 0,'0'0'-135'0,"0"0"16"0,0 0 19 15,0 0 14-15,0 0 13 0,0 0 15 16,0 0 12-16,0 0 8 0,17-7 2 0,-17 7 12 0,0 0 1 16,0 0 1-16,0 0 11 15,0 0 6-15,0 0 1 0,0 0 3 0,0 0 9 16,0 0 2-16,0 0 12 16,0 0 9-16,0 0 4 0,0 0 3 0,0 0 6 0,0 0 5 15,0 0 21-15,0 0-9 0,0 0 14 0,0 0 4 16,0 0 9-16,0 0 3 15,0 0 7-15,0 0 2 0,0 0 6 0,0 0-7 16,0 0 0-16,0 0-11 0,0 0-4 16,0 0-9-16,0 0-11 0,0 0-3 0,0 0-6 15,0 0-22-15,0 0-37 16,0 0-57-16,0 0-75 0,28 11-78 16,-28-11-168-16,12 2-385 0,-2 1-58 0</inkml:trace>
  <inkml:trace contextRef="#ctx0" brushRef="#br0" timeOffset="118779.47">31258 5711 2172 0,'0'0'-81'0,"0"0"29"15,0 0 9-15,0 0 22 16,0 0 12-16,0 0 14 0,0 0 20 0,0 0 15 0,0 0 15 15,0 0 5 1,0 0 12-16,0 0 3 0,0 0 7 0,0 0-3 0,0 0-5 16,0 0 2-16,-17-15-11 15,17 15-7-15,0 0-5 0,0 0-5 0,0 0-6 0,0 0-3 16,-25 3-4-16,25-3-8 16,0 0 3-16,0 0-6 0,0 0-3 0,0 0-4 15,-27 5-3-15,27-5 2 0,0 0 1 0,0 0-6 16,0 0-2-16,0 0 3 15,0 0-1-15,-20 6-5 0,20-6 5 0,0 0 1 0,0 0 1 16,0 0 9 0,-10 8-5-16,10-8 1 0,0 0 1 0,0 0-4 0,-6 13 4 15,6-13-3-15,0 0 2 16,-5 15 3-16,5-15-2 0,0 0 1 0,-6 19 2 0,6-19 3 16,-2 15-2-16,2-15 2 0,-3 17 5 0,3-17 2 15,-4 16 0-15,4-16 11 16,-2 16 5-16,2-16 7 0,0 0 0 0,-4 24-8 15,4-24-3-15,0 15 2 0,0-15-2 16,0 0 1-16,2 19-1 0,-2-19 1 0,0 0-2 16,4 15-1-16,-4-15-4 15,0 0 2-15,0 0 1 0,0 0-1 0,2 19 2 16,-2-19 2-16,0 0-4 16,0 0 2-16,0 0-9 0,2 13 2 0,-2-13-2 0,0 0-2 15,0 0 2-15,0 0-6 16,0 0 1-16,0 0-5 0,0 0-3 0,0 0 4 15,3 16-6-15,-3-16 7 0,0 0-5 0,0 0 2 16,0 0 3-16,0 0 2 0,0 0 4 16,10 9-9-16,-10-9 1 0,0 0 0 0,0 0-2 15,15 4-3-15,-15-4 2 16,0 0-1-16,0 0-7 0,22 0 4 0,-22 0-4 16,0 0-10-16,0 0-14 0,24-2-17 0,-24 2-29 0,0 0-40 15,22-6-36-15,-22 6-65 16,13-5-58-16,-7-1-91 0,2 0-172 0,-8 6-101 15,8-11-260-15,-8 11-248 16</inkml:trace>
  <inkml:trace contextRef="#ctx0" brushRef="#br0" timeOffset="118979.3">31218 5874 2559 0,'0'0'-62'0,"-25"-4"43"16,25 4 17-16,0 0 32 15,0 0 27-15,0 0 26 0,0 0 13 0,0 0-2 16,0 0-11-16,0 0-7 16,0 0-3-16,0 0-12 0,0 0-3 0,0 0-7 0,0 0-13 15,0 0-17-15,48-10-39 16,-48 10-49-16,21-4-53 0,-10 2-76 0,-11 2-138 16,19-5-459-16,-11 3-98 0</inkml:trace>
  <inkml:trace contextRef="#ctx0" brushRef="#br0" timeOffset="130829.45">27782 4105 161 0,'0'0'100'16,"0"0"4"-16,0 0 0 0,0 0-10 0,0 0-2 15,0 0-9-15,0 0-21 16,0 0-2-16,0 0-11 0,0 0-2 0,0 0-6 0,0 0 0 16,0 0 3-16,0 0-1 0,0 0-1 0,0 0 5 15,0 0 4-15,0 0 4 16,0 0 3-16,0 0 2 0,0 0 5 0,0 0-1 15,0 0 6-15,0 0 0 0,0 0 1 16,0 0-9-16,0 0-12 0,0 0 2 0,0 0-6 16,0 0-6-16,0 0-10 15,0 0 2-15,0 0-7 0,0 0 4 0,0 0-8 16,0 0-3-16,0 0-4 0,0 0 12 16,0 0-15-16,0 0-5 0,0 0 15 0,-47 16 0 15,47-16 2-15,0 0-9 0,0 0 3 0,0 0 3 16,0 0-11-16,0 0 0 15,0 0 2-15,0 0-8 0,0 0 9 0,0 0 19 0,0 0-18 16,0 0-2-16,0 0 7 16,0 0-7-16,0 0 7 0,0 0-3 0,0 0 0 15,0 0 9-15,0 0-12 16,0 0 9-16,0 0-10 0,0 0 1 0,0 0-3 16,0 0-1-16,0 0 3 0,0 0-8 0,0 0 0 0,0 0-9 15,0 0 2-15,0 0-5 16,0 0-1-16,0 0 8 0,0 0-5 0,0 0 2 15,0 0 1-15,0 0-5 16,0 0 8-16,0 0 5 0,0 0-3 0,0 0-5 0,0 0 3 16,0 0 1-16,0 0-2 15,0 0 4-15,0 0-7 0,0 0 10 0,0 0-10 16,0 0 7-16,56 6 2 16,-56-6 0-16,0 0-7 0,0 0 12 0,0 0-7 15,18 0-1-15,-18 0-1 0,0 0-3 0,0 0 9 0,0 0-1 16,0 0 2-16,0 0-1 15,20 1-3-15,-20-1-4 0,0 0 10 0,0 0-4 16,0 0-6-16,0 0 11 0,0 0 2 16,0 0 4-16,0 0 2 0,0 0 8 0,0 0 8 15,0 0 2-15,0 0-2 16,0 0 2-16,0 0-13 0,0 0-3 0,0 0 4 16,0 0-8-16,0 0 1 0,0 0-2 0,0 0-2 0,0 0 1 15,0 0 13-15,0 0-22 16,0 0-5-16,0 0 6 0,0 0 3 15,0 0 5-15,0 0-12 0,0 0 4 16,0 0-2-16,-51 11 0 0,51-11-4 0,-17 3 5 0,17-3-5 16,0 0 4-1,-21 4-1-15,21-4-3 0,0 0 1 0,-21 1 4 0,21-1 0 16,0 0-5-16,-20 4 7 16,20-4-2-16,0 0-10 0,0 0 19 0,-16 2-1 0,16-2 7 15,0 0 6-15,0 0 2 0,0 0-2 0,0 0 2 16,0 0 1-16,-19 2-6 15,19-2-1-15,0 0-5 0,0 0 1 0,0 0-5 16,0 0 3-16,0 0 0 16,0 0-7-16,0 0 2 0,0 0 2 0,0 0-9 0,0 0 7 15,0 0-2-15,0 0-6 16,0 0 4-16,0 0 2 0,-19 2-5 16,19-2-3-16,0 0 4 0,0 0-3 0,0 0 2 0,0 0-3 0,0 0 4 15,0 0-1-15,0 0 0 16,0 0 3-16,0 0 1 0,0 0 2 0,0 0-3 15,0 0-1-15,0 0-2 16,0 0-16-16,0 0-13 0,0 0-26 0,0 0-50 16,0 0-53-16,0 0-67 15,0 0-125-15,0 0-473 0,0 0-141 0</inkml:trace>
  <inkml:trace contextRef="#ctx0" brushRef="#br0" timeOffset="134509.48">1901 9987 2976 0,'0'0'-7'0,"0"0"0"0,8-13-7 0,-8 13-10 16,0 0 5-16,0 0-24 0,0 0-58 15,3-10-86-15,-3 10-206 0,0 0-292 16,0 0 67-16</inkml:trace>
  <inkml:trace contextRef="#ctx0" brushRef="#br0" timeOffset="139927.14">1227 7002 420 0,'0'0'207'0,"-21"-14"-65"0,9 7-44 0,-2 1-24 15,0 0 3-15,-4-2-4 0,1 4-4 16,1-2-3-16,16 6-1 0,-34-5 5 0,15 5 21 15,0-2-1-15,19 2 12 16,-29 0 18-16,11 2-15 0,2 2 8 0,16-4 0 16,-31 9 1-16,12-3 1 15,4 4-4-15,-3 1-11 0,-3 2-6 0,6-1-9 16,-4 2-3-16,2 2-9 0,-1 2-7 16,2 1-6-16,3 0-4 0,1 2-4 0,2 2-7 15,-2 0-4-15,3-1-3 16,3 3-2-16,3 0 2 0,0 0-9 0,1-5 1 15,4 5-6-15,3 1-1 0,2-3 2 0,4 0-3 0,5 1-2 16,0-2-1-16,6 0 0 16,1-4 6-16,2-1-11 0,-3-5-2 0,7 0 0 15,-6-4-3-15,4-3-1 0,4-1 0 16,-6-1-4-16,-1-3-3 0,-1 0-5 0,2-1 0 16,-5-3-6-16,0 0 1 0,-4-2-2 15,2 1 5-15,-5-3-5 0,-4 0 1 16,-9 8 2-16,14-19 2 0,-14 19-3 0,2-21 1 0,-2 21 8 15,0 0-8-15,-16-27 2 16,9 18-2-16,7 9 3 0,-20-17-6 0,11 11 4 16,9 6 2-16,-16-9 2 15,16 9-1-15,-15-7 3 0,15 7-6 0,0 0 15 16,-19-9-6-16,19 9 3 0,0 0 4 16,0 0 5-16,0 0 0 0,0 0 2 0,0 0 2 15,0 0-2-15,0 0 0 0,46-4-3 16,-46 4 0-16,29-1-10 0,-16 1-26 15,-13 0-38-15,34-5-60 0,-20 4-60 0,-14 1-75 0,29-6-209 16,-18 3-306-16,-3-1-64 16</inkml:trace>
  <inkml:trace contextRef="#ctx0" brushRef="#br0" timeOffset="140199.23">1479 7218 2253 0,'0'0'-39'0,"2"-15"17"0,-2 15 11 0,0 0 24 16,0 0 30-16,0 0 24 0,0 0 14 16,0 0 1-16,0 0-5 0,-30 35 6 0,24-23-3 15,6-12 0-15,-11 26 7 0,6-9-5 0,2-2-7 16,1 2-3-16,0 3-7 15,2-2-9-15,2 1-4 0,-2-1-26 0,2-1-7 0,1 3-24 16,5-3-32-16,-4-3-40 16,2 1-47-16,1-3-56 0,-7-12-76 0,13 18-558 15,-10-13-136-15</inkml:trace>
  <inkml:trace contextRef="#ctx0" brushRef="#br0" timeOffset="140449.12">1572 7400 2453 0,'0'0'-24'0,"8"-11"6"0,-8 11 9 0,0 0-8 0,0 0 9 16,0 0 15-16,0 0 18 15,0 0 9-15,0 0-10 0,0 0 6 0,16 28-6 16,-16-28 2-16,8 22 5 16,-6-10-3-16,-2-12 6 0,5 27 14 0,-5-12 9 15,0 1 12-15,0-16 8 0,-3 27 3 0,-3-13-3 0,0-1-3 16,-5-1-6-16,-1 0-10 15,1 0-4-15,-3-6-4 0,0 0-7 0,1 1-7 0,13-7-23 16,-28 4-35-16,28-4-59 16,-24-4-58-16,24 4-81 0,-26-15-148 0,12 2-439 15,7-2-122-15</inkml:trace>
  <inkml:trace contextRef="#ctx0" brushRef="#br0" timeOffset="140589.42">1530 7181 2382 0,'0'0'-41'0,"0"0"7"0,7-10-9 16,-7 10-16-16,0 0-10 15,0 0-12-15,0 0-26 0,9-14-67 0,-9 14-145 16,0 0-152-16,2-7 365 16</inkml:trace>
  <inkml:trace contextRef="#ctx0" brushRef="#br0" timeOffset="141029.43">1652 7287 1385 0,'0'0'26'0,"5"18"18"0,-5-18 11 16,2 13 15-16,-2-13 17 0,6 17-6 0,-6-17 1 15,6 17-7-15,-6-17-6 0,8 18-4 16,-4-7-3-16,-4-11 6 0,9 15 13 0,-9-15-1 15,9 17 1-15,-9-17 1 16,9 11-6-16,-9-11-2 0,9 13 1 0,-9-13-9 16,0 0-4-16,0 0-6 15,0 0-7-15,0 0-4 0,0 0 6 16,0 0 2-16,0 0 0 0,23-26 21 0,-23 26 10 16,2-15 8-16,-2 15-2 0,0 0-5 0,4-15-8 15,-4 15-6-15,0 0-14 0,0 0-4 0,0 0-7 0,6-14-5 16,-6 14-5-1,0 0 1-15,0 0-6 0,0 0-4 0,30 7-1 0,-30-7-2 16,0 0-3-16,25 8-3 16,-25-8 1-16,15 4 0 0,-15-4-2 0,17 3 3 15,-17-3 0-15,0 0 6 0,21-7 5 16,-21 7 0-16,12-8 2 0,-12 8-2 0,11-11-5 16,-11 11-3-16,10-15-3 0,-10 15-2 0,4-15-15 15,-4 15-32-15,6-18-42 16,-6 18-61-16,4-15-85 0,-4 6-89 0,0 9-221 0,0-13-434 15,0 13-398 1</inkml:trace>
  <inkml:trace contextRef="#ctx0" brushRef="#br0" timeOffset="141249.1">2014 7202 2881 0,'0'0'-103'0,"0"0"10"0,0 0 35 16,20 1 40-16,-20-1 46 15,0 0 31-15,8 18 12 0,-8-18 4 0,7 20 2 16,-5-7-6-16,-2-13-4 0,5 29 0 16,-2-12 2-16,-3 1-4 0,0-1 24 0,0 2-8 15,-5 1-10-15,4-1-6 16,-3 3-9-16,-5 0-26 0,3-4-43 0,-3 3-46 0,-2 0-71 16,3-4-70-16,-4-2-117 0,1-2-575 0,0-1-269 15</inkml:trace>
  <inkml:trace contextRef="#ctx0" brushRef="#br0" timeOffset="141798.96">2497 7481 2511 0,'0'0'-124'0,"0"0"44"15,0 0 32-15,0 0 42 0,0 0 52 0,0 0 46 16,0 0 28-16,0 0 12 16,0 0 12-16,-4-20 1 0,4 20 3 0,0 0-4 0,0 0-5 15,0 0-10-15,0 0-12 16,0 0-10-16,0 0-12 0,0 0-6 0,0 0-14 16,40-2-8-16,-40 2-7 0,24 0-6 0,-7 0-6 15,-17 0-10-15,34 0-10 16,-16 0-12-16,0-2-18 0,-18 2-26 0,33 0-32 0,-18-2-40 15,-15 2-58-15,29-1-59 16,-29 1-68-16,20-7-134 0,-14 6-495 16,-6 1-311-16</inkml:trace>
  <inkml:trace contextRef="#ctx0" brushRef="#br0" timeOffset="141979.54">2612 7377 2852 0,'0'0'36'16,"-18"-7"21"-16,18 7 12 15,0 0 25-15,0 0 10 0,-10-7-3 0,10 7-7 0,0 0-13 16,0 0-11-16,0 0-4 16,0 0-6-16,0 0-19 0,32-15-23 0,-32 15-36 15,21-3-55-15,-21 3-83 0,23-4-77 16,-23 4-152-16,19-8-494 0,-10 7-242 16</inkml:trace>
  <inkml:trace contextRef="#ctx0" brushRef="#br0" timeOffset="142479.5">3765 6670 2551 0,'0'0'-64'0,"4"-16"32"0,-4 16 26 0,7-11 18 0,-7 11 26 16,0 0 23-16,10-15 18 15,-10 15 12-15,0 0 6 0,9-11-5 0,-9 11 26 16,0 0 18-16,0 0 13 0,0 0 5 16,0 0 2-16,0 0-16 0,19 37 3 0,-15-21-12 15,2 1-14-15,-2 6-7 0,1 2-8 0,2-1-8 16,-1 3-10-16,0 0-13 15,0 2-6-15,0-3-1 0,1 2-11 0,0 0-8 0,-1-2-7 16,0-1-1-16,1-1-3 16,-3-3-20-16,0-1-18 0,0-3-36 0,0-2-39 15,0-1-46-15,-4-14-53 16,5 20-75-16,-5-20-119 0,2 12-194 0,-2-12-92 16,0 0-172-16,0 0-161 0</inkml:trace>
  <inkml:trace contextRef="#ctx0" brushRef="#br0" timeOffset="142730.53">4013 6895 2506 0,'0'0'11'0,"0"0"4"0,7-16-9 16,-7 16-5-16,0 0 10 15,0 0-2-15,0 0-2 0,-20-11-2 0,20 11-1 16,0 0-1-16,-31 6 2 16,31-6 17-16,-28 9 21 0,13-5 16 0,2 4 5 0,13-8 4 15,-23 14 4-15,13-7 10 16,-1 1 14-16,11-8-3 0,-15 13-3 15,15-13-5-15,-8 14-4 0,8-14-6 0,0 0-1 0,6 24-9 16,-6-24-2-16,15 17-11 0,-2-7-3 16,-1-2-3-16,5 0-6 0,0-1-18 0,0 2-16 15,5 0-29-15,-2-1-38 16,4 0-47-16,-1 0-52 0,-1-3-59 0,-4 1-93 16,-1-1-610-16,-2-1-325 0</inkml:trace>
  <inkml:trace contextRef="#ctx0" brushRef="#br0" timeOffset="143069.03">3494 7407 2630 0,'0'0'-121'0,"-10"6"47"16,10-6 33-16,0 0 35 0,0 0 34 0,0 0 20 0,0 0 18 15,0 0 10-15,0 0 4 16,0 0-1-16,35 10 4 0,-13-10 8 0,1-1 11 16,7-2-3-16,4 1 6 0,6 0-6 0,5-2-1 15,-1 2-6-15,5 0-2 16,-1 0-5-16,-1-1-8 0,-1 1-10 0,1-1-6 0,-7-1-14 15,-6 3-23-15,-2 1-32 16,-3-2-40-16,-5 1-66 0,-6 2-55 0,-2-1-67 16,-16 0-126-16,19 2-560 15,-19-2-326-15</inkml:trace>
  <inkml:trace contextRef="#ctx0" brushRef="#br0" timeOffset="143389.31">3763 7813 2956 0,'-14'5'67'0,"14"-5"18"16,0 0 12-16,0 0 14 0,0 0 1 0,0 0-7 16,-16 5-12-16,16-5-12 15,0 0-10-15,0 0-6 0,0 0-8 0,2 23-3 16,-2-23-7-16,0 0-6 0,6 34-4 0,-2-19-3 0,-4 2-2 15,2 0-3-15,0 3-3 16,-2 1 0-16,0-2-4 0,0 0 6 0,-2 2 7 16,-4-4 5-16,2 2 6 15,-4-1 4-15,-2 2 2 0,-1-5-1 0,-4 0-6 16,3-1 1-16,-1-6-4 0,-2 1-7 16,2-1-5-16,-1-5-14 0,14-3-28 0,-28-1-39 15,28 1-48-15,-25-14-82 0,12 1-89 0,2-5-202 16,1-2-186-16,2-2-257 15,1 0-313-15</inkml:trace>
  <inkml:trace contextRef="#ctx0" brushRef="#br0" timeOffset="143531.34">3634 7777 2966 0,'12'-6'72'0,"-12"6"-2"0,0 0-7 0,12-10-7 15,-12 10-15-15,0 0-23 16,0 0-29-16,8-11-66 0,-8 11-78 0,0 0-121 15,2-8-572-15,-2 8-193 16</inkml:trace>
  <inkml:trace contextRef="#ctx0" brushRef="#br0" timeOffset="144009.21">3860 7873 2575 0,'0'0'-34'0,"0"0"5"16,0 0-1-16,11 11 15 0,-11-11 18 0,7 11 20 15,-7-11 14-15,8 13 22 16,-8-13-6-16,6 17-6 0,-6-17 1 16,9 20 3-16,-5-11 9 0,-4-9-2 0,10 20-2 15,-5-12-5-15,-5-8-3 0,9 14-4 0,-9-14-1 16,6 13 11-16,-6-13-6 0,0 0-6 15,10 8 2-15,-10-8-2 0,0 0 4 16,0 0 4-16,0 0 1 0,0 0 5 0,17-31 0 0,-17 31 1 16,7-15 8-16,-7 15 2 15,4-15 2-15,-4 15-3 0,6-11-4 16,-6 11-11-16,0 0-8 0,11-10-3 16,-11 10-4-16,0 0-4 0,0 0-1 0,0 0-5 15,0 0-2-15,34 14-5 0,-24-9-1 0,-10-5-3 0,20 10 0 16,-10-4-4-16,-10-6 3 15,19 7 5-15,-19-7 15 0,19 5 17 0,-19-5 13 16,17 0 2-16,-17 0-4 16,0 0 1-16,24-8 0 0,-24 8-2 0,20-10-10 0,-14 0-6 15,1-2-6-15,2 2-3 16,-1-4-4-16,-2 2-17 0,-6 12-17 0,13-24-30 16,-7 13-45-16,-6 11-59 0,11-17-97 0,-11 9-91 0,0 8-196 15,0 0-113-15,0 0-314 16,0 0-370-16</inkml:trace>
  <inkml:trace contextRef="#ctx0" brushRef="#br0" timeOffset="147389.25">4682 7528 1063 0,'0'0'179'0,"0"0"-77"15,0 0-28-15,0 0-1 0,0 0 3 16,0 0 1-16,-42 19 2 0,31-9-8 15,2 6 2-15,-1 3-8 0,1 3-6 0,1 0 3 16,2 2 8-16,2 3 12 0,-1 2 4 16,1 0-1-16,4 1-9 0,0 1-2 15,2-1-7-15,3 7-6 0,1-5-4 0,2 2-1 0,-2-2-13 16,5 1-1-16,-1-5 0 16,1 1-5-16,0-4-6 0,-1-2-7 0,0-3-24 15,4-1-35-15,-4 1-60 0,1-7-54 0,-1-2-88 0,5-3-186 16,-2-2-225-16,-1-2 127 15</inkml:trace>
  <inkml:trace contextRef="#ctx0" brushRef="#br0" timeOffset="147649.09">4934 7738 1935 0,'0'0'15'0,"0"0"4"0,-9-11-3 16,9 11 2-16,0 0-3 15,0 0 0-15,0 0-4 0,0 0 2 0,32-15-9 0,-32 15 6 16,30-6-4-16,-14 3-7 16,4 1 4-16,-1-2-2 0,-3 0 1 0,4 3-2 15,-20 1-8-15,29-6-16 0,-16 4-19 0,-13 2-43 0,17-5-48 16,-17 5-93-1,10-2-276-15,-10 2 324 0</inkml:trace>
  <inkml:trace contextRef="#ctx0" brushRef="#br0" timeOffset="147879.34">5048 7706 1542 0,'0'0'53'15,"0"0"27"-15,0 0 5 16,4 29 35-16,-4-29 15 0,0 0 25 0,-2 21 19 0,2-21 11 15,-2 19-1-15,2-19-7 16,-2 24-14-16,2-24-20 0,-2 28-15 0,2-13-10 16,0-15-10-16,0 32-13 15,2-16-9-15,-2 0-13 0,0-16-4 0,2 31-9 0,-2-14-8 16,2-4-8-16,-2-13-22 16,2 26-31-16,0-13-46 0,-2-13-54 0,6 21-54 15,-4-12-92-15,-2-9-135 0,6 15-574 16,-2-9-394-16</inkml:trace>
  <inkml:trace contextRef="#ctx0" brushRef="#br0" timeOffset="148189.32">5340 7927 2989 0,'0'0'-26'16,"0"0"4"-16,0 0 5 0,0 0-3 0,0 0 17 16,0 0 11-16,13 25 21 15,-13-25 1-15,0 22 2 0,2-7 3 16,-2-15 3-16,0 33 10 0,0-14 13 16,2-3 7-16,-2 3 15 0,-2-2 4 0,2-17-7 0,0 32 3 15,-4-16-5-15,2-2-1 0,2-14-6 0,-7 26 2 16,3-15-8-1,4-11-4-15,-8 18-10 0,8-18-8 0,-11 12-37 0,11-12-60 0,-15 0-85 16,15 0-70-16,0 0-156 16,-24-16-252-16,24 16-219 0,-12-25-174 0</inkml:trace>
  <inkml:trace contextRef="#ctx0" brushRef="#br0" timeOffset="148319.07">5383 7725 2661 0,'12'-7'52'16,"-12"7"-6"-16,0 0-30 0,8-13-29 0,-8 13-32 0,0 0-42 16,-2-10-58-16,2 10-118 15,0 0-434-15,0 0 50 0</inkml:trace>
  <inkml:trace contextRef="#ctx0" brushRef="#br0" timeOffset="148769.21">5494 7880 2015 0,'0'0'13'15,"0"0"35"-15,2 20-3 16,-2-20 9-16,0 0 14 0,-2 25 7 0,2-25 3 16,0 17-5-16,0-17-4 0,2 22-8 0,-2-22-2 0,5 18-10 15,-5-18 2-15,5 20 0 16,-1-11-1-16,-4-9 0 0,6 16-8 0,-6-16-7 15,6 14 0-15,-6-14 1 16,0 0-13-16,11 9-6 0,-11-9 3 0,0 0-5 0,0 0 3 16,0 0-4-16,0 0 1 15,0 0 3-15,21-33 5 0,-21 33 5 0,7-15 15 16,-7 15 9-16,6-13 0 16,-6 13-4-16,0 0-9 0,6-15-1 0,-6 15-4 15,0 0-4-15,0 0-1 0,0 0-3 0,0 0-1 0,0 0-4 16,0 0 0-16,32 15-2 15,-32-15-3-15,12 7 0 0,-12-7 4 0,0 0 3 16,15 10 10-16,-15-10 13 0,0 0 13 16,17 2 11-16,-17-2 9 0,0 0 8 0,0 0-2 15,23-15-3-15,-23 15-2 16,9-14-8-16,-9 14-11 0,13-21-2 0,-11 10-10 16,-2 11-6-16,8-22-26 0,-8 22-29 0,6-19-49 15,-6 19-66-15,5-16-91 0,-3 10-89 16,-2 6-181-16,4-13-133 0,-4 13-260 0,0 0-248 15</inkml:trace>
  <inkml:trace contextRef="#ctx0" brushRef="#br0" timeOffset="148929.18">5852 7942 2563 0,'16'9'-76'0,"-16"-9"29"0,0 0 6 0,18 1 1 16,-18-1 14-16,0 0 4 15,28-5 6-15,-28 5-6 0,23-6-4 0,-10 2-43 0,-13 4-51 16,25-10-105 0,-13 7-359-16,0-3 213 0</inkml:trace>
  <inkml:trace contextRef="#ctx0" brushRef="#br0" timeOffset="149109.13">5948 7878 1864 0,'0'0'98'0,"0"0"35"15,-11 14 11-15,11-14 8 16,-4 13 20-16,4-13 16 0,-4 17-14 0,4-17-16 0,-3 23-21 16,3-23-10-16,3 25-16 15,-1-9-12-15,0 0-25 0,2-1-24 0,-2 0-46 16,2 1-57-16,1-3-74 16,-1 0-79-16,-4-13-125 0,4 19-571 0,-2-13-286 0</inkml:trace>
  <inkml:trace contextRef="#ctx0" brushRef="#br0" timeOffset="149319.17">6130 7851 2806 0,'0'0'16'0,"0"0"25"0,0 0 30 16,0 0 25-16,0 0 21 0,0 0 9 0,0 0-12 15,0 0-14-15,0 0-4 0,0 46-8 16,0-46-14-16,2 32-7 0,2-12-4 0,-2-2-10 15,0 1-22-15,3-3-31 16,-1 1-45-16,0 0-57 0,0 1-51 0,-2-4-72 16,-2-14-102-16,4 22-611 0,1-15-353 15</inkml:trace>
  <inkml:trace contextRef="#ctx0" brushRef="#br0" timeOffset="149569.29">6472 7657 2715 0,'0'0'-76'0,"0"0"51"0,18-2 20 0,-18 2 31 16,0 0 30-16,0 0 25 0,30 24 22 0,-22-11 12 15,2 4 9-15,1 1-6 0,-1 4-7 16,-1 0-6-16,0 2-16 0,-5 2-9 0,-2 0-7 15,-2 1-6-15,-2 2-14 16,-5 1-38-16,-3 4-68 0,-5-1-89 0,-6 2-81 16,-9-3-149-16,-2 0-546 0,-3-2-321 15</inkml:trace>
  <inkml:trace contextRef="#ctx0" brushRef="#br0" timeOffset="150509.06">4056 7415 2688 0,'0'0'-92'0,"0"0"31"0,0 0 10 15,0 0 8-15,0 0 18 0,0 0 12 0,0 0 10 16,0 0 5-16,0 0 1 16,52-6 3-16,-52 6 8 0,23-4-13 0,-5 3 10 0,0-1 16 15,2 2 6-15,1-2 5 0,0-1-1 0,2 2 0 16,5 1-3-16,1-3 3 15,3 2-3-15,0-1-3 0,2 2 5 0,1-1-8 16,1-2-10-16,7 3 6 0,-1-4-6 16,3 4-3-16,-1-1 0 0,0-2 0 0,3 2-1 15,0-2-3-15,-3 3-4 16,2-4 3-16,1 1-3 0,-3 1 3 0,3 0-1 16,-3-1 1-16,1 0-6 0,-3 1 2 0,3 2-2 15,-5-3 2-15,2 3-5 0,1-2 2 16,-3 0-5-16,-4 1 9 0,0-1-14 0,1-1 5 15,-4 2 0-15,1-1 2 16,0 0-3-16,0 0 12 0,-3-1-6 0,1 0 5 0,-2 1 10 16,2 0 12-1,-1-1 0-15,1 1 0 0,-2 2 1 0,1-2-4 0,3-1-3 16,-2 2 0-16,2 1-7 0,-1 0 1 0,-1-1-3 0,2 1-3 16,-1 0 2-16,-2 0-1 15,1-3-3-15,-2 3 3 0,-2 0 1 0,2 3-2 16,-4-3-4-16,-1 0 1 15,1 0 1-15,-1 0-4 0,1 0 1 0,-1 0 0 16,-2 1-3-16,3-1 2 16,-3 0 2-16,1 0-6 0,-2 0-1 0,2 0 4 0,-1 0-3 15,-2 0 0-15,-2 0 6 16,1 1 10-16,-20-1 7 0,29-1-2 0,-29 1 4 16,25 1-4-16,-25-1-14 0,21-1-26 0,-21 1-46 0,18 1-71 15,-10-1-73-15,-8 0-158 16,0 0-493-16,0 0-209 0</inkml:trace>
  <inkml:trace contextRef="#ctx0" brushRef="#br0" timeOffset="156649.26">7286 7303 751 0,'0'0'310'0,"0"0"-65"0,0 0-62 0,0 0-55 0,-15-8-25 16,15 8-3-16,0 0 5 0,0 0-7 0,0 0 13 0,0 0 3 15,0 0 6-15,0 0 5 16,0 0 3-16,0 0 2 0,0 0 0 0,0 0-2 15,0 0-7-15,0 0-9 16,0 0-3-16,0 0-13 0,0 0-10 0,0 0-6 16,0 0-11-16,0 0-6 0,0 0-1 15,0 0-14-15,0 0-1 0,49-4-6 0,-49 4-12 16,36-4-10-16,-18 3-18 16,3-4-20-16,1 4-24 0,-2-3-22 0,0 1-29 15,1-2-18-15,-2 2-32 0,-2-1-20 16,1 0-25-16,-4-2-42 0,-2 2-82 0,-12 4-495 15,15-11-124-15</inkml:trace>
  <inkml:trace contextRef="#ctx0" brushRef="#br0" timeOffset="156899.1">7440 7123 2435 0,'0'0'-35'0,"0"0"0"0,0 0 6 0,0 0 3 15,0 0 7-15,-5-15 26 16,5 15 22-16,0 0 3 0,0 0 8 0,0 0 1 16,0 0 6-16,0 0 10 0,0 0 8 15,0 0 5-15,0 0 4 0,0 0-10 0,0 0-3 16,0 0-7-16,22-15-10 16,-22 15-7-16,21-6-2 0,-4 5-12 0,-2-3-19 15,1 0-20-15,4 0-33 0,-3 2-40 0,2-2-42 0,-2 3-53 16,-1-3-112-16,0 1-427 15,0 0 14-15</inkml:trace>
  <inkml:trace contextRef="#ctx0" brushRef="#br0" timeOffset="157369.06">8704 6649 2050 0,'0'0'-76'16,"0"0"13"-16,0 0 10 0,0 0 4 0,10-10 26 0,-10 10 31 0,0 0 28 15,0 0 14 1,0 0 29-16,0 0 27 0,0 0 13 0,7 48 15 0,-5-33-3 15,-2 5 1-15,2-1-3 16,2 3-13-16,-4-3-10 0,5 4-12 0,-1 3-8 16,0-4-8-16,0 3-8 0,-2-7-8 15,2 4-6-15,0-3-8 0,0-2-16 0,-1-2-20 16,2 0-39-16,-3 0-53 16,2-1-61-16,-2-2-67 0,-2-12-129 0,4 18-487 0,-2-10-151 15</inkml:trace>
  <inkml:trace contextRef="#ctx0" brushRef="#br0" timeOffset="157689.41">8370 7211 2402 0,'0'0'-64'16,"0"0"17"-16,0 0 3 0,0 0 8 0,0 0 3 16,0 0 3-16,0 0 13 0,0 0 9 15,0 0 6-15,0 0 15 0,0 0 4 0,0 0 18 16,63 0 13-16,-43-2 22 16,4-1 10-16,8 3 14 0,1-3 11 0,4 2 17 15,5-2 3-15,2-3-3 0,1 5-12 0,1-3-12 0,-1 0-10 16,-1 1-11-16,1 1-10 15,-3 0-4-15,-2-1-17 0,-8 3-25 0,0-3-34 0,-3 1-50 16,-5 2-63-16,-3-2-46 16,-4 2-44-16,-4 2-119 0,-13-2-466 0,16 2-117 15</inkml:trace>
  <inkml:trace contextRef="#ctx0" brushRef="#br0" timeOffset="158279.22">8265 7686 2438 0,'0'0'-24'16,"0"0"18"-16,0 0 0 0,2-23 13 0,-2 23 16 15,0 0 15-15,0 0 19 0,0 0 12 16,0 0 14-16,0 0 5 0,0 0 6 0,0 0-6 16,0 0-3-16,0 0-4 0,0 0-1 0,0 0 3 15,-12 53-16-15,12-53-2 16,2 22-4-16,-2-22-7 0,4 23-4 0,-2-11-8 0,-2-12-2 15,4 17-7-15,-4-17-1 16,9 16-1-16,-9-16-8 0,9 9-8 16,-9-9 1-16,0 0-2 0,14 6-6 15,-14-6-7-15,0 0-3 0,0 0-1 0,0 0 3 0,28-22 0 16,-28 22 3-16,11-12 9 16,-11 12 7-16,6-10 0 0,-6 10-5 0,0 0-2 15,14-9 4-15,-14 9-1 0,0 0 0 0,0 0-3 0,28 3 2 16,-28-3-8-16,19 8 0 15,-19-8-2-15,24 8 1 0,-14-5-1 0,-10-3-1 16,24 6-2-16,-12-3 4 16,-12-3-2-16,23-3 3 0,-23 3 4 0,24-6 15 15,-14 0 12-15,-10 6 12 0,22-16 7 16,-12 6 10-16,-4 1-1 0,3-5 0 0,0 1-9 16,-5-3-5-16,0 2-10 0,2-1-18 0,-6 15-26 15,9-28-31-15,-5 17-42 16,-4 11-61-16,6-20-71 0,-4 13-82 0,-2 7-186 0,6-11-136 15,-6 11-225-15,0 0-175 16</inkml:trace>
  <inkml:trace contextRef="#ctx0" brushRef="#br0" timeOffset="158918.95">8768 7731 2562 0,'0'0'-8'0,"0"0"8"16,20 4 14-16,-20-4 21 16,0 0 8-16,7 14 3 0,-7-14 13 15,4 18-6-15,-4-18-6 0,6 20-3 0,-3-7-7 16,1 2 2-16,2 2 2 0,-2-2 4 0,1 3 1 16,1-1-2-16,-2 0-4 0,0 1-3 0,0-2 0 0,0 0-4 15,-1-1-1-15,2-2-2 16,-5-13-4-16,6 23-2 0,-4-12-2 0,-2-11 4 15,6 18 7-15,-6-18 18 16,4 13 5-16,-4-13-9 0,0 0-7 0,0 0-3 16,0 0-6-16,0 0-5 0,0 0-7 15,0 0-4-15,0 0-3 0,0 0-2 0,13-49 0 16,-11 33-2-16,-2-3-4 16,2-2 0-16,-2-2-4 0,2-4 0 0,-2-2 2 0,3 2-4 15,-1-1 0-15,-2 2 2 0,2-1-1 0,0 2 4 16,0 3-6-16,0 1 3 15,0-1 4-15,0 4 6 0,0 1 0 0,3-1 6 0,-3 3-5 16,-2 15 0 0,4-29 1-16,0 19 0 0,-4 10-1 0,8-22-2 0,-8 22-1 15,9-17-1-15,-2 9 0 16,-7 8-1-16,14-15-1 0,-6 10-1 0,-8 5 2 0,24-14-1 16,-7 9 5-16,0-1-8 0,2 2 2 15,7 1-1-15,-4-4 4 16,8 4-4-16,2-2 0 0,-1 3 0 0,4-4 0 0,1 2-1 15,2-1 4-15,0 0-4 0,2-1-1 16,-2 2 0-16,2-1-2 0,2-1 4 16,-1 2 1-16,-1-2-2 0,2 2 1 15,-1 0-2-15,-1 0 2 0,0 0-2 0,-1-1-1 16,1 3 5-16,-7-1-1 0,-1 0 0 16,-2 1-1-16,-1 1-2 0,-5-1 2 0,-4 0-1 15,0 0-4-15,-1 2 2 0,-19 0-14 0,30-3-20 16,-30 3-30-16,22 0-45 15,-22 0-39-15,18 0-57 0,-18 0-87 0,0 0-190 0,0 0-361 16,0 0-182-16</inkml:trace>
  <inkml:trace contextRef="#ctx0" brushRef="#br0" timeOffset="159279.13">9212 7803 2478 0,'0'0'-53'15,"0"0"28"-15,0 0 24 0,-30-7 27 0,30 7 22 0,0 0 42 16,0 0 17-16,0 0 17 16,0 0 10-16,0 0 2 0,0 0-10 0,0 0-13 15,0 0-13-15,0 0-8 16,0 0-12-16,0 0-11 0,0 0-5 0,55-12-9 0,-55 12-16 16,30-5-25-16,-16 1-26 0,4 2-31 0,-18 2-34 15,29-6-28 1,-14 3-31-16,-15 3-31 0,21-4-27 0,-21 4-33 0,0 0-56 15,20-4-511-15,-20 4-106 0</inkml:trace>
  <inkml:trace contextRef="#ctx0" brushRef="#br0" timeOffset="159489.01">9301 7775 2376 0,'-18'6'-32'16,"18"-6"19"-16,0 0 24 16,-14 7 35-16,14-7 15 0,0 0 29 0,-8 15 14 15,8-15 12-15,0 0 3 0,0 22 3 0,0-22-3 16,0 18 3-16,0-18 4 0,4 26-7 15,-4-13-9-15,2 2-4 0,-2-15-9 0,4 30-16 16,-2-15-9-16,-2 1-6 16,4 0-7-16,-4-16-7 0,4 25-8 0,-4-25-15 15,2 23-12-15,-2-23-17 0,3 16-21 16,-3-16-30-16,2 16-39 0,-2-16-38 16,5 11-51-16,-5-11-56 0,0 0-111 0,0 0-608 0,0 0-383 15</inkml:trace>
  <inkml:trace contextRef="#ctx0" brushRef="#br0" timeOffset="159829.26">9453 7565 2884 0,'0'0'-52'16,"8"-11"1"-16,-8 11 7 0,0 0 2 15,12-13 8-15,-12 13 0 0,0 0 7 0,14-12 2 0,-14 12 6 16,12-5-1-16,-12 5-1 16,0 0 2-16,24-4 16 0,-24 4-9 0,17 0 21 15,-17 0 7-15,0 0 11 16,24 8 14-16,-24-8 6 0,10 7 34 0,-10-7 27 0,4 15 14 16,-4-15 11-16,-2 20 11 0,2-20 2 0,-6 20 8 15,0-7-2 1,6-13-9-16,-7 26-14 0,2-15-13 0,5-11-12 0,-2 23-11 15,2-23-12-15,-4 19-9 0,4-19-16 16,2 19-18-16,-2-19-30 0,9 15-38 0,-9-15-45 16,11 11-82-16,-3-7-59 15,-8-4-110-15,14 7-209 0,-5-7-416 0,-9 0-382 0</inkml:trace>
  <inkml:trace contextRef="#ctx0" brushRef="#br0" timeOffset="160388.94">9629 7977 2803 0,'0'0'-83'15,"0"0"61"-15,0 0 20 16,0 0 33-16,0 0 30 0,-2 16 27 0,2-16 12 0,0 0 4 15,0 0 0-15,0 0 6 16,0 0-2-16,-2 21-3 0,2-21-15 16,0 0-2-16,0 18-10 0,0-18-11 15,4 18-3-15,-4-18-8 0,6 17-7 0,-6-17-5 0,6 15-5 16,-6-15-6-16,7 15-1 16,-7-15-4-16,6 9-3 0,-6-9-7 0,0 0-13 15,17 8-12-15,-17-8-18 0,0 0-19 0,0 0-17 0,0 0-7 16,32-17-12-1,-32 17 12-15,12-15 0 0,-5 7 6 0,-7 8 11 0,13-17 11 16,-13 17 10-16,10-15 8 16,-10 15-3-16,9-13 11 0,-9 13 1 0,8-10 2 0,-8 10 3 15,0 0 3-15,10-11-7 16,-10 11 7-16,0 0 0 0,0 0-5 16,20-2 5-16,-20 2 3 0,0 0 2 15,0 0 4-15,25 3 6 0,-25-3 9 0,0 0 8 16,19 2 9-16,-19-2 5 0,0 0 13 0,0 0 12 0,23-2 2 15,-23 2 8-15,0 0 1 16,0 0-1-16,18-3-10 0,-18 3-3 0,0 0-5 16,0 0-6-16,14-10-7 15,-14 10 0-15,8-7-6 0,-8 7-3 0,0 0-7 0,12-12 0 16,-12 12-9-16,0 0-9 16,14-10-26-16,-14 10-28 0,9-11-51 0,-9 11-78 15,10-7-89-15,-10 7-163 0,9-12-152 0,-7 4-319 0,-2 8-276 16</inkml:trace>
  <inkml:trace contextRef="#ctx0" brushRef="#br0" timeOffset="160769.32">10018 7686 2801 0,'0'0'29'0,"0"0"22"15,11-17 0-15,-11 17 5 0,0 0 0 0,0 0 0 16,0 0 2-16,0 0-11 0,0 0-2 0,13-9-9 16,-13 9-5-16,0 0-4 15,0 0 4-15,0 0-8 0,29 7-5 0,-29-7-3 0,16 7-2 16,-16-7-3-16,10 10 3 15,-10-10 4-15,8 15 14 0,-8-15 22 0,2 17 20 16,-2-17 18-16,-2 22 15 0,2-22 7 16,-4 20 1-16,4-20 4 0,-4 21 2 0,4-21-11 15,-4 20-5-15,4-20-7 16,-2 16-1-16,2-16-20 0,0 0-6 0,4 21-8 16,-4-21-21-16,8 11-32 0,-8-11-40 0,12 8-49 0,-12-8-66 15,16 6-77 1,-8-4-69-16,-8-2-154 0,19 0-157 0,-19 0-345 0,17 0-372 15</inkml:trace>
  <inkml:trace contextRef="#ctx0" brushRef="#br0" timeOffset="160949.26">10266 7933 2944 0,'0'0'12'0,"0"23"31"0,0-23 2 0,0 0 3 16,0 0 10-16,0 0 3 15,9 11-12-15,-9-11-4 0,0 0-26 0,0 0-41 16,29-3-41-16,-29 3-37 0,21-4-46 16,-21 4-34-16,21-6-46 0,-21 6-144 15,20-7-326-15,-12 1 53 0</inkml:trace>
  <inkml:trace contextRef="#ctx0" brushRef="#br0" timeOffset="161139.04">10317 7890 1982 0,'0'0'-3'16,"0"0"54"-16,0 0 40 0,0 0 33 0,0 0 24 16,0 0 18-16,0 0 11 0,-13 22 1 15,13-22-14-15,0 0-23 0,7 23-11 0,-7-23-17 16,4 19-11-16,-4-19-12 16,6 23-17-16,-2-10-19 0,-4-13-34 0,6 25-35 0,-3-13-47 15,-3-12-56-15,6 21-48 0,-2-12-51 0,-4-9-112 16,4 14-553-16,-1-9-252 15</inkml:trace>
  <inkml:trace contextRef="#ctx0" brushRef="#br0" timeOffset="161339.19">10473 7865 2689 0,'6'-14'-3'16,"-6"14"40"-16,0 0 18 0,0 0 35 0,0 0 24 0,0 0 14 15,0 0 1-15,0 0-8 16,16 39-13-16,-12-29-12 0,-4-10-10 16,6 25-12-16,-2-11-20 0,0-2-22 0,-4-12-43 15,7 23-57-15,-5-11-74 0,-2-12-82 0,5 18-155 16,-5-11-527-16,0-7-296 16</inkml:trace>
  <inkml:trace contextRef="#ctx0" brushRef="#br0" timeOffset="162289.37">9119 7206 2632 0,'0'0'-106'0,"0"0"26"0,0 0 21 16,0 0 16-16,0 0 3 0,0 0 4 0,0 0 2 15,0 0 14-15,0 0 14 16,0 0 3-16,0 0 15 0,0 0 27 0,49-10 12 0,-49 10 13 15,0 0 11 1,20-4 5-16,-20 4 3 0,0 0-3 0,24 0-2 16,-24 0-3-16,21-2-2 0,-21 2-9 15,21 0-3-15,-21 0-4 0,25 2-4 0,-7-2-8 0,0 1-3 16,1-1-8-16,3 3 0 0,1 0-9 0,0-3 2 16,3 0-4-16,1 3-3 15,5-3-1-15,-2 1-2 0,3-1-3 0,-1 0-1 0,2 3 0 16,-2-3-2-1,1 0-3-15,-3 0 0 0,2-3 0 0,-1 2 2 0,-1 1-3 16,2 0-3-16,2 0 2 16,-2-3 1-16,2 3-3 0,0 0 2 0,0 0-2 0,1 0-2 15,1 0 1-15,2 0 1 16,1 0 4-16,3 0-4 0,-4 0 1 0,5 3 2 16,-7-3-2-16,-1 0-2 0,-3 1 2 0,-2-1-1 15,-7 0 1-15,0 0-5 16,-4 3-14-16,-1-3-23 0,-18 0-50 0,27 0-53 0,-27 0-75 15,19-3-210-15,-13 2-404 16,-6 1-160-16</inkml:trace>
  <inkml:trace contextRef="#ctx0" brushRef="#br0" timeOffset="162819.23">11244 6759 2394 0,'0'0'-78'0,"0"0"35"0,0 0 20 0,0 0 26 15,10 27 29-15,-10-27 24 16,0 0 28-16,-10 31 12 0,10-31 12 0,-10 25 2 16,3-13-10-16,0 4 0 0,4 0-1 15,-8-1-8-15,5 2-3 0,-5-2 1 16,4 0-3-16,-3 0-6 0,1 0-5 16,1 0-3-16,0-2-3 0,-3 1-3 0,2 0-8 0,1-1-2 15,0 0-12-15,0-1-4 16,-2-1-3-16,10-11-1 0,-12 20-4 15,7-13-4-15,5-7-5 0,-12 13-2 0,12-13-4 0,-8 12-2 0,8-12-3 16,0 0 1 0,-11 14-1-16,11-14 2 0,0 0 0 0,0 0 0 0,0 0-3 15,0 0 1-15,0 0-5 16,0 0 5-16,15 20 1 0,-15-20 3 0,17 5-1 16,-17-5 3-16,21 5 4 0,-8-1 6 0,-13-4-1 15,30 5 4-15,-16-1-4 0,3-3-4 16,0 5 1-16,0-6 0 0,-1 4-11 0,2-1-16 15,-18-3-32-15,27 0-51 0,-14 3-63 16,-13-3-59-16,21 2-93 0,-21-2-171 16,20 2-136-16,-12-2-222 0,-8 0-163 15</inkml:trace>
  <inkml:trace contextRef="#ctx0" brushRef="#br0" timeOffset="163258.92">11713 7070 2431 0,'0'0'-43'0,"0"0"54"15,0 0 25-15,0 0 28 0,0 0 36 0,0 0 22 0,0 0 10 16,0 0 4-16,0 0-10 16,0 0-10-16,0 0-10 0,0 0-9 0,0 0-11 15,0 0-10-15,63 2-11 16,-63-2 0-16,33-2-13 0,-16 2-15 0,1-2-24 16,-18 2-35-16,29-1-43 0,-29 1-57 15,27 0-51-15,-14 0-51 0,-13 0-109 16,24-4-547-16,-16 0-251 0</inkml:trace>
  <inkml:trace contextRef="#ctx0" brushRef="#br0" timeOffset="163628.93">12176 6968 2526 0,'23'9'-112'0,"-23"-9"34"0,0 0 24 0,0 0 20 0,0 0 23 16,0 0 10 0,0 0 24-16,0 0 16 0,0 0 7 0,0 0 4 0,0 0 6 15,0 0 3-15,0 0-2 16,0 0 1-16,0 0-6 0,0 0 1 0,0 0 1 0,0 0 2 16,0 0 0-16,0 0 1 0,-40-23 12 0,40 23-1 15,0 0 1-15,4-27 4 16,-4 27-2-16,0 0-5 0,11-23-8 0,-11 23-5 15,10-11-6-15,-10 11-5 0,15-7-3 16,-15 7 2-16,18 0 0 0,-18 0 8 0,0 0 1 16,19 18 5-16,-14-6 0 15,0 1-4-15,-1 4 1 0,-4-17-5 0,-2 35-3 16,0-17-2-16,-3 1-1 0,-4 3-18 16,1-2-38-16,-1 2-39 0,-5-4-60 0,1 1-65 15,1-1-77-15,-3-1-171 0,1-4-523 0,-2 3-375 16</inkml:trace>
  <inkml:trace contextRef="#ctx0" brushRef="#br0" timeOffset="164068.91">12381 7034 2878 0,'6'-24'-75'0,"-6"24"20"0,4-20-11 0,-4 20-2 16,6-22 10-16,-2 8 16 15,1 1 34-15,-5 13 1 0,10-25 14 0,-3 13-13 16,2 3 3-16,-9 9-3 0,14-16 17 15,-6 11 8-15,-8 5 20 0,19-6 19 0,-19 6 12 16,0 0 14-16,27 11 9 16,-19 1-2-16,-1 1-4 0,-1 2-4 0,-2 1 0 15,-2 0-5-15,2 2 7 0,-4 1 6 16,0-19 9-16,-2 32 10 0,-2-16 3 0,0-1-2 16,0 1 4-16,4-16-1 0,-15 20-3 0,6-10-2 15,9-10 10-15,-16 8-5 16,16-8-31-16,-17 0-1 0,17 0-22 0,0 0-18 15,-21-19-35-15,14 7-41 0,0-3-65 16,3-3-83-16,2 2-75 0,-3-3-136 0,1-1-194 16,0 3-1-16,-1 2-246 15,-5 2-167-15</inkml:trace>
  <inkml:trace contextRef="#ctx0" brushRef="#br0" timeOffset="166329.29">12971 7070 2382 0,'0'0'-87'0,"0"0"35"15,0 0 18-15,0 0 17 16,0 0 19-16,0 0 30 0,0 0 30 0,0 0 32 16,0 0 17-16,0 0 20 0,0 0 14 0,0 0 2 15,0 0 5-15,0 0-5 0,0 0-21 16,0 0-15-16,0 0-12 0,0 0-10 0,16-13-11 15,-16 13-10-15,18-4-8 16,-18 4-11-16,25-3-20 0,-9 0-34 0,1-1-39 16,-17 4-41-16,32-3-48 0,-14-1-53 15,-3 0-55-15,0-3-173 0,-3 4-448 0,2-1-214 16</inkml:trace>
  <inkml:trace contextRef="#ctx0" brushRef="#br0" timeOffset="166579.04">13201 6819 2458 0,'0'0'-76'0,"0"0"27"16,0 0 11-16,0 0-1 0,6-22 5 0,-6 22 12 15,0 0 16-15,14-5 15 16,-14 5-1-16,20-3 3 0,-20 3-7 0,25-1 7 15,-25 1 2-15,29 0-7 0,-11 0 3 16,-18 0-6-16,35 0 2 0,-18 0-17 0,-17 0-34 16,29 0-27-16,-29 0-31 15,23 0-51-15,-23 0-154 0,17-2-199 0,-9 1 320 0</inkml:trace>
  <inkml:trace contextRef="#ctx0" brushRef="#br0" timeOffset="166788.98">13392 6746 1442 0,'0'0'0'0,"0"0"25"16,0 0 14-16,0 0 8 0,0 0 30 0,0 0 23 15,0 0 15-15,0 0 6 0,0 0-7 16,-17 34 3-16,15-18-3 0,-2 1-3 0,2 1-9 16,-1-2-11-16,1 4-4 0,0-4-14 0,0 3-5 15,2 1-12-15,0-20-19 16,0 34-25-16,0-20-22 0,2 2-50 0,-2-16-37 15,2 25-36-15,0-16-51 0,-2-9-75 16,3 18-435-16,-1-13 61 0</inkml:trace>
  <inkml:trace contextRef="#ctx0" brushRef="#br0" timeOffset="167173.94">13520 6999 2082 0,'0'0'25'0,"16"-9"19"16,-16 9-4-16,0 0 9 0,0 0 16 15,0 0 27-15,0 0 11 0,0 0 5 0,0 0-12 16,0 0-3-16,0 0-9 16,-3 35-3-16,3-35 8 0,0 0 2 0,-3 30-6 15,3-30-2-15,3 19-6 0,-3-19-5 16,5 18-9-16,-5-18-7 0,6 14-2 0,-6-14-9 16,7 13-6-16,-7-13-7 0,11 12-9 0,-11-12-18 15,0 0-12-15,22 0-12 16,-22 0-10-16,0 0-8 0,21-16-1 0,-21 16 5 0,13-16 4 15,-7 4 11-15,0 0 15 16,-6 12 25-16,9-20 26 0,-5 10 10 0,-4 10 10 16,6-14 6-16,-6 14-3 15,7-13 6-15,-7 13 13 0,0 0 16 0,0 0-1 0,0 0-10 16,0 0-7-16,0 0-13 16,0 0-8-16,0 0-8 0,0 0-7 0,19 25-10 15,-19-25-20-15,0 0-23 0,4 17-27 0,-4-17-31 0,0 0-49 16,4 14-52-16,-4-14-53 15,4 8-49-15,-4-8-88 0,0 0-134 16,0 0-457-16,0 0-357 0</inkml:trace>
  <inkml:trace contextRef="#ctx0" brushRef="#br0" timeOffset="167469.26">13726 7025 2846 0,'0'0'12'0,"9"-12"46"0,-9 12 5 16,0 0 2-16,0 0 26 0,9-10 17 0,-9 10 16 15,0 0 5-15,0 0-18 16,0 0-7-16,0 0-14 0,0 0-6 0,0 0-10 0,0 0-8 15,22 22-6-15,-22-22-7 16,0 0-6-16,7 11-7 0,-7-11-3 0,0 0-3 16,0 0-4-16,12 7-5 15,-12-7-1-15,0 0-10 0,0 0-7 0,0 0-8 0,0 0-10 16,0 0-1-16,22-18-7 16,-22 18 3-16,12-15 1 0,-12 15-1 15,10-14 2-15,-10 14 3 0,11-12 5 0,-11 12 10 0,10-7 16 0,-10 7 21 16,0 0 16-16,19 0 12 15,-19 0 5-15,0 0 21 0,19 9-8 0,-19-9-13 16,15 13-2-16,-7-6-18 16,-8-7-22-16,15 12-31 0,-6-5-36 0,-9-7-44 0,13 9-53 15,-13-9-62-15,12 7-64 16,-12-7-134-16,6 2-220 0,-6-2-363 0,0 0-425 16</inkml:trace>
  <inkml:trace contextRef="#ctx0" brushRef="#br0" timeOffset="167658.88">14014 6681 3191 0,'0'0'106'0,"4"-7"8"16,-4 7-4-16,0 0-5 16,4-10-4-16,-4 10-5 0,0 0-11 0,0 0-8 0,21-10-14 15,-12 10-19-15,-9 0-32 0,16-7-34 0,-16 7-41 16,21-6-51-16,-7 4-56 15,-2 1-68-15,-12 1-135 0,18-10-570 0,-8 6-360 16</inkml:trace>
  <inkml:trace contextRef="#ctx0" brushRef="#br0" timeOffset="167828.91">14211 6506 2944 0,'0'0'48'0,"10"-11"22"15,-10 11-6-15,0 0 7 16,0 0 23-16,0 0 13 0,0 0 4 0,0 0-7 15,0 0-11-15,0 0-8 16,0 0-9-16,-2 47-10 0,2-47-18 0,0 31-22 0,0-15-44 16,-3 4-58-1,3 2-78-15,-2 1-71 0,-3-1-151 0,4 1-574 0,-5 1-380 16</inkml:trace>
  <inkml:trace contextRef="#ctx0" brushRef="#br0" timeOffset="168599.04">14481 6699 2820 0,'0'0'-88'0,"0"0"23"16,0 0 28-16,0 0-9 16,0 0 25-16,0 0 41 0,-12-18 23 15,12 18 26-15,0 0 23 0,0 0 5 16,0 0 11-16,0 0 5 0,-22 30 16 0,16-16 5 0,1 2 5 16,1 0-6-16,0 4-6 0,-2 3-2 0,0-1-16 15,1 3-10-15,1 0 2 16,1-1-5-16,0 4-7 0,3-4-11 0,0 1-15 15,0 1-1-15,3-3-7 0,0 2-4 16,1 0-6-16,3-2-7 0,1 0-13 0,-2-3-11 16,1-2-17-16,-1 0-25 15,1-6-34-15,-1 1-44 0,1 1-60 0,-3-3-56 16,1-3-61-16,2-2-193 0,-7-6-120 16,10 8-281-16,-10-8-243 0</inkml:trace>
  <inkml:trace contextRef="#ctx0" brushRef="#br0" timeOffset="169599.26">14826 6742 2714 0,'0'0'29'0,"-12"-7"15"16,12 7 4-16,0 0 15 0,0 0 28 0,0 0 18 0,0 0 15 16,0 0 1-16,0 0-5 0,0 0-15 15,0 0-9-15,0 0-12 0,0 0-11 16,0 0-5-16,35-21-11 0,-17 18-4 15,0 2-5-15,2-1-7 0,1 0-2 0,2-2-9 16,0 2 0-16,1 1-10 0,-4-2-20 16,2 0-18-16,-6 1-29 0,-16 2-36 15,27-4-52-15,-27 4-36 0,20-4-41 0,-11 2-55 16,-9 2-116-16,0 0-500 16,0 0-251-16</inkml:trace>
  <inkml:trace contextRef="#ctx0" brushRef="#br0" timeOffset="169799.24">15016 6691 2551 0,'0'0'-67'0,"-14"5"30"0,14-5 25 16,0 0 38-16,-6 12 24 0,6-12 29 16,0 0 22-16,-5 20 4 0,5-20 13 0,-1 14 5 15,1-14-5-15,-2 23 3 16,2-23 1-16,0 24-5 0,0-24-5 0,2 30-9 16,-2-14-8-16,0 2-8 0,0-1-16 15,1 0-13-15,-1 0-14 0,2 1-16 0,-2-2-19 16,3 0-26-16,-3-16-23 0,2 30-28 0,0-15-35 15,0 1-39-15,-2-16-35 0,6 23-33 16,-2-14-44-16,-4-9-98 0,4 13-494 16,2-6-189-16</inkml:trace>
  <inkml:trace contextRef="#ctx0" brushRef="#br0" timeOffset="170259.09">15151 6835 2502 0,'4'-13'3'0,"-4"13"46"0,0 0 6 15,0 0-1-15,6-13 20 0,-6 13 19 16,0 0 11-16,0 0-5 0,0 0-6 0,0 0 5 0,0 0-9 16,6 45-6-16,-6-45-3 0,5 25-9 0,-1-11-3 15,0-1-4-15,0 0-4 16,0 1-7-16,3-3-7 0,-7-11-6 15,9 17-3-15,-9-17-6 0,9 16-1 16,-9-16-17-16,13 6-10 0,-13-6-6 0,0 0 1 0,22-5-2 16,-22 5 2-16,0 0-4 15,15-19 6-15,-15 19 1 0,10-16 8 16,-10 16 9-16,8-16-1 0,-8 16 3 16,8-15-3-16,-8 15-3 0,10-10 0 0,-10 10-2 0,0 0-1 15,0 0-3-15,15-3-1 0,-15 3 8 0,0 0-12 16,0 0-1-16,0 0 0 15,31 13-2-15,-31-13-1 0,10 4 0 0,-10-4 1 16,0 0 20-16,0 0 17 16,0 0 3-16,0 0 5 0,0 0 6 0,26-12 2 0,-26 12-2 15,5-15-6-15,-5 15-4 16,4-19-5-16,-4 19-8 0,3-26-11 0,0 13-24 0,1-3-39 16,-4 16-61-16,4-26-88 0,-4 26-90 0,2-24-215 15,0 15-92-15,-2 9-285 16,0-19-243-16</inkml:trace>
  <inkml:trace contextRef="#ctx0" brushRef="#br0" timeOffset="170499.07">15575 6567 2676 0,'0'0'75'0,"0"0"53"0,0 0-3 16,0 0-5-16,0 0-3 16,0 0-1-16,27 29 1 0,-21-19-13 0,-2 8-6 15,2-1-13-15,0 5-10 0,-2 1-13 16,4 2-14-16,-4 1-19 0,-2 2-34 0,-2 3-49 16,-4 0-74-16,2 2-68 0,-10 2-143 0,-2 1-636 15,-5 3-425-15</inkml:trace>
  <inkml:trace contextRef="#ctx0" brushRef="#br0" timeOffset="174539">2697 9597 2866 0,'0'0'-139'0,"0"0"30"16,0 0 17-16,0 0 9 0,0 0 13 15,0 0 15-15,0 0 13 0,0 0 9 16,0 0 4-16,0 0 12 0,0 0 12 0,0 0-1 0,0 0 12 16,0 0 16-16,0 0 9 15,0 0 2-15,0 0 4 0,0 0-5 0,0 0 3 16,0 0-6-16,0 0 6 16,0 0-15-16,0 0 4 0,0 0 10 0,0 0 4 0,0 0 0 15,0 0 8-15,0 0-3 0,0 0-6 0,26-21-1 16,-26 21-5-16,0 0-2 15,0 0-3-15,0 0-5 0,22-2-2 0,-22 2-2 0,0 0-3 16,21-3 1-16,-21 3-1 16,15-6 1-16,-15 6 4 0,17-1 5 0,-17 1-4 15,0 0-2-15,24 0-3 16,-24 0-3-16,0 0 2 0,18-2-3 0,-18 2-2 16,0 0-2-16,24 0-2 0,-24 0 3 0,0 0-4 0,17-1-1 15,-17 1-11-15,0 0-16 16,0 0-22-16,0 0-28 0,20 0-28 0,-20 0-40 15,0 0-31-15,0 0-59 16,14-8-495-16,-14 8 1 0</inkml:trace>
  <inkml:trace contextRef="#ctx0" brushRef="#br0" timeOffset="174962.62">2709 9450 2026 0,'0'0'-83'16,"0"0"35"-16,0 0 11 15,0 0 25-15,0 0 9 0,0 0 8 16,0 0 21-16,0 0 17 0,0 0 22 0,0 0 8 0,0 0 20 16,0 0 9-16,0 0 15 15,0 0-3-15,0 0 7 0,0 0-9 0,0 0-6 16,0 0-7-16,0 0-8 0,42-13-14 15,-42 13-2-15,24-2-14 0,-24 2-16 0,25 0-22 16,-25 0-23-16,26-4-33 16,-14 2-34-16,-12 2-30 0,26-2-34 0,-26 2-29 0,23 0-37 15,-23 0-64-15,21-1-470 16,-10-2-5-16</inkml:trace>
  <inkml:trace contextRef="#ctx0" brushRef="#br0" timeOffset="179129.2">3710 9423 2099 0,'0'0'-50'16,"-17"-11"21"-16,17 11 24 0,0 0 16 0,0 0 32 0,0 0 30 16,0 0 28-16,0 0 24 0,0 0 16 0,0 0 8 15,0 0 12-15,0 0-4 0,0 0-3 16,0 0-4-16,0 0-4 0,0 0-8 0,0 0-3 15,0 0-5 1,0 0-5-16,0 0-9 0,0 0-6 0,0 0-6 0,0 0-6 16,0 0-14-16,54 2-5 15,-54-2-16-15,31 0-2 0,-12 0-10 0,2-2-3 0,-1 0-19 16,-20 2-22-16,35-2-34 16,-18 1-44-16,-17 1-55 0,25-3-70 0,-11 3-80 15,-14 0-180-15,14-4-175 0,-14 4-284 0,0 0-313 0</inkml:trace>
  <inkml:trace contextRef="#ctx0" brushRef="#br0" timeOffset="180318.88">3737 9410 2620 0,'0'0'-136'0,"0"0"14"0,0 0 16 0,0 0 12 0,0 0 14 15,0 0 20-15,0 0 26 16,0 0 8-16,0 0 30 0,0 0 12 16,0 0 11-16,0 0 13 0,0 0 29 0,0 0 10 0,0 0 14 0,0 0 5 15,0 0-2-15,0 0 4 16,0 0-7-16,0 0-8 0,0 0 1 15,0 0-2-15,0 0 3 0,0 0-3 16,0 0 0-16,0 0-8 0,0 0-6 16,0 0-8-16,0 0-1 0,69 0-10 15,-51-3-8-15,4 0-5 0,3-1-2 0,3 3-2 0,2-5-2 16,3 3 10-16,1-2 3 0,4 2 6 0,-4 0 1 16,6 0-1-16,1-2 1 0,1 2-3 15,-2-1-5-15,3 3 0 0,-4-1-8 0,3-1-1 16,-5 2-3-16,-3-1-5 15,2 0-5-15,0 2 1 0,-3-2-5 0,1 2 0 16,0-2-3-16,0 2-1 16,-3-2 1-16,4 0 0 0,-3 0 4 0,-2 1 4 0,1 1 0 15,-1-3 5-15,0 2 1 16,-4 1 2-16,-2-2 4 0,-1 1-1 0,1-2-1 16,-6 3-5-16,2-3 0 15,-20 3 0-15,34 0-3 0,-19-1-7 0,-15 1 4 0,24 0-2 16,-24 0-5-16,26-2 0 0,-26 2 3 0,19 0-9 15,-19 0-15-15,17-2-22 16,-17 2-37-16,0 0-45 0,19-2-68 16,-19 2-70-16,0 0-133 0,0 0-237 0,0 0-354 15,0 0-415-15</inkml:trace>
  <inkml:trace contextRef="#ctx0" brushRef="#br0" timeOffset="213098.25">4058 8960 378 0,'0'0'110'0,"0"0"-23"0,0 0-20 16,0 0-14-16,0 0 1 0,0 0-3 15,0 0 0-15,0 0-8 0,0 0-1 0,0 0 3 16,0 0-2-16,-14 8-4 0,14-8 7 16,0 0 12-16,0 0 0 0,0 0 9 15,0 0 4-15,0 0 8 0,0 0-1 0,0 0 6 16,0 0 1-16,0 0 4 0,0 0-6 16,0 0 1-16,0 0 1 0,0 0 2 15,0 0-3-15,0 0 5 0,0 0 0 0,0 0 7 16,0 0 0-16,0 0-1 0,0 0 1 15,0 0-5-15,0 0-3 0,0 0-5 0,0 0-7 16,0 0-3-16,0 0-3 0,0 0-8 16,0 0-7-16,0 0-3 0,0 0-1 15,0 0-5-15,0 0 2 0,0 0-4 16,0 0-4-16,0 0 0 0,52-8-6 0,-52 8-4 16,0 0-3-16,19-3 0 0,-19 3-6 15,0 0 3-15,18-6-1 0,-18 6 0 0,0 0 3 16,22-4-3-16,-22 4-3 0,0 0-2 15,14-4-2-15,-14 4-2 0,0 0-3 0,0 0 0 16,0 0-5-16,20-4-7 0,-20 4-8 16,0 0-18-16,0 0-19 0,0 0-34 15,0 0-34-15,17-3-42 0,-17 3-34 0,8-3-27 16,-8 3-72-16,0 0-595 0,15-9-260 16</inkml:trace>
  <inkml:trace contextRef="#ctx0" brushRef="#br0" timeOffset="213491.22">4322 8804 2587 0,'11'-21'-87'0,"-11"21"25"0,0 0 6 0,0 0 9 15,0 0 13-15,0 0 12 0,0 0 13 16,12-8 21-16,-12 8 19 0,0 0 3 16,0 0 7-16,16-4 2 0,-16 4 7 0,0 0 5 15,20-4 5-15,-20 4 5 0,19-4-2 16,-19 4-3-16,17-5-8 0,-17 5-4 15,21-4-3-15,-21 4-5 0,20-5-7 16,-20 5 6-16,16-2-12 0,-16 2-2 0,0 0-6 16,24-4-13-16,-24 4-9 0,0 0-20 0,15-4-25 15,-15 4-23-15,0 0-27 0,0 0-24 16,0 0-22-16,0 0-25 0,16 0-24 16,-16 0-69-16,0 0-367 0,0 0 151 15</inkml:trace>
  <inkml:trace contextRef="#ctx0" brushRef="#br0" timeOffset="213729.66">4470 8757 1789 0,'0'0'-43'0,"-12"7"7"0,12-7 8 0,0 0 15 15,0 0 11-15,0 0 27 0,0 0 23 16,-9 14 32-16,9-14 17 0,0 0 11 16,0 16 7-16,0-16 1 0,0 0 12 0,5 29 2 15,-5-29-2-15,4 25-8 0,-2-12-10 16,0 3-7-16,-2-16-10 0,4 28-11 15,-2-12-5-15,2-1-6 0,-2 0-9 0,-2-15-7 16,4 25-8-16,-4-25-4 0,2 23-3 16,1-12-10-16,-3-11-21 0,2 19-35 0,-2-19-56 15,4 19-69-15,-4-12-88 0,0-7-215 16,7 14-358-16,-7-14-130 0</inkml:trace>
  <inkml:trace contextRef="#ctx0" brushRef="#br0" timeOffset="-214279.5">3907 9915 2411 0,'0'0'-38'16,"0"0"7"-16,0 0 4 0,0 0 13 0,0 0 4 15,0 0 15-15,0 0 29 0,0 0 26 16,0 0 5-16,0 0 1 0,0 0-19 16,0 0 12-16,0 0 5 0,0 0 12 0,0 0 2 15,0 0 1-15,0 0-11 0,0 0-6 16,53-9-5-16,-53 9-8 0,19-5-4 15,-19 5-5-15,21-4-6 0,-21 4-11 0,17-3-15 16,-17 3-21-16,0 0-28 0,21-6-25 16,-21 6-41-16,0 0-32 0,0 0-20 0,20 0-21 15,-20 0-49-15,0 0-512 0,0 0-16 16</inkml:trace>
  <inkml:trace contextRef="#ctx0" brushRef="#br0" timeOffset="-214061.32">3990 9922 2148 0,'0'0'-57'0,"0"0"18"0,-13 11 20 0,13-11 22 16,0 0 34-16,0 0 35 0,-2 16 12 16,2-16 20-16,0 0 6 0,2 22-2 0,-2-22-2 15,0 23-7-15,0-23-4 0,4 25-7 16,-4-7-3-16,2 1-6 0,-2-2-11 16,2 2-4-16,-2 2-8 0,2-2-3 15,-2-2-6-15,3 2-7 0,-3-2-3 0,2 1-10 16,0-3-13-16,-2-15-16 0,4 24-31 15,-4-24-29-15,2 22-40 0,-2-22-37 0,2 19-35 16,-2-19-75-16,0 0-175 0,2 9-303 16,-2-9 8-16</inkml:trace>
  <inkml:trace contextRef="#ctx0" brushRef="#br0" timeOffset="-213645.24">4131 9735 2099 0,'0'0'-33'0,"0"0"9"0,0 0 12 0,0 0 0 15,-4-18 1-15,4 18 21 0,0 0 14 16,0 0 14-16,0 0 4 0,0 0-15 15,4-20 3-15,-4 20-2 0,0 0-8 0,0 0 4 16,12-9 4-16,-12 9-1 0,0 0 3 16,16-6-1-16,-16 6-14 0,0 0 15 15,0 0 1-15,0 0-1 0,26 6 9 16,-26-6 12-16,0 0-2 0,12 19 9 0,-12-19 8 16,2 17 7-16,-2-17 2 0,-2 21 5 0,2-21 7 15,-4 23 0-15,4-23-3 0,-2 23-1 16,2-23-2-16,-6 21-2 0,6-21-1 0,0 17-8 15,0-17 0-15,-3 17-5 0,3-17-9 16,0 0-5-16,3 21-6 0,-3-21-13 16,6 10-16-16,-6-10-28 0,0 0-33 15,19 8-34-15,-19-8-55 0,19 1-32 0,-19-1-38 16,19-1-57-16,-19 1-141 0,16-4-412 16,-6 0-136-16</inkml:trace>
  <inkml:trace contextRef="#ctx0" brushRef="#br0" timeOffset="-213046.34">4320 10121 2425 0,'0'0'-40'0,"0"0"13"16,0 0 7-16,0 0 15 0,0 0 13 16,0 0 10-16,0 0 10 0,0 0 11 0,0 0-4 15,0 0 6-15,0 0 14 0,0 0 15 16,0 0 21-16,0 0 13 0,0 0 3 16,0 0-2-16,0 0-2 0,2 21-6 0,-2-21-13 15,4 19-7-15,-4-19-8 0,5 19-4 16,-5-19-10-16,6 15-6 0,-6-15-1 15,6 15-7-15,-6-15-1 0,6 13-6 0,-6-13-2 16,0 0-5-16,6 14-2 0,-6-14-1 16,0 0-2-16,0 0-13 0,0 0-10 0,0 0-10 15,0 0 0-15,0 0 1 0,0 0 2 16,26-25 8-16,-26 25 5 0,6-17 0 16,-6 17 6-16,5-15 3 0,-5 15 0 0,6-13-3 15,-6 13 0-15,0 0-1 0,9-16-3 16,-9 16 3-16,0 0 3 0,0 0 0 0,17-2 0 15,-17 2-2-15,0 0 0 0,0 0-1 16,0 0 1-16,28 10-5 0,-28-10 1 16,14 5 3-16,-14-5 3 0,0 0-1 0,19 7 4 15,-19-7 2-15,15 1 5 0,-15-1 4 16,0 0 6-16,0 0 5 0,23 3 11 0,-23-3 0 16,0 0 2-16,17-8-4 0,-17 8-6 15,11-10 2-15,-11 10-1 0,10-15-5 16,-10 15 0-16,8-16-9 0,-8 16-1 0,12-19-10 15,-12 19-17-15,8-19-25 0,-6 8-33 16,-2 11-44-16,6-21-63 0,-2 11-55 0,-2 1-77 16,-2 9-151-16,3-19-165 0,-3 19-248 15,0 0-217-15</inkml:trace>
  <inkml:trace contextRef="#ctx0" brushRef="#br0" timeOffset="-212659.34">4622 9839 2563 0,'7'-13'-67'0,"-7"13"12"16,0 0 5-16,7-12 12 0,-7 12 20 0,0 0 11 16,0 0 38-16,0 0 1 0,8-13-4 15,-8 13 2-15,0 0-1 0,0 0-5 0,0 0-2 16,14-10 10-16,-14 10-2 0,0 0 7 15,0 0-5-15,16-4 4 0,-16 4-1 16,0 0 0-16,0 0 4 0,0 0 3 0,20 14-3 16,-20-14 4-16,0 0-8 0,9 15 1 15,-9-15-7-15,4 15 2 0,-4-15 1 16,2 17-1-16,-2-17-5 0,0 17 6 0,0-17-4 16,0 0 6-16,-2 23-4 0,2-23 1 15,0 15 2-15,0-15 5 0,0 0-2 0,2 18 9 16,-2-18 3-16,0 0 0 0,2 15-4 15,-2-15-7-15,0 0-1 0,0 0-3 0,0 0-6 16,7 13-10-16,-7-13-13 0,0 0-23 16,0 0-49-16,0 0-37 0,25 2-53 15,-25-2-46-15,0 0-72 0,0 0-611 0,28-8-263 16</inkml:trace>
  <inkml:trace contextRef="#ctx0" brushRef="#br0" timeOffset="-212378.8">4815 10074 2674 0,'0'0'-62'0,"19"7"16"0,-19-7 10 16,0 0 5-16,0 0 32 0,0 0 20 15,22-3 23-15,-22 3-3 0,0 0-4 0,0 0-3 16,27-5-1-16,-27 5-4 0,17-4-3 16,-17 4-1-16,17-4-6 0,-17 4-8 15,17-4-18-15,-17 4-22 0,0 0-28 16,21-3-31-16,-21 3-19 0,12-4-17 0,-12 4-33 16,0 0-29-16,12-2-74 0,-12 2-317 15,0 0 227-15</inkml:trace>
  <inkml:trace contextRef="#ctx0" brushRef="#br0" timeOffset="-212115.72">4940 10018 1736 0,'0'0'33'0,"0"0"25"16,0 0-21-16,0 0 0 0,0 0 15 16,0 0 37-16,0 0 17 0,0 0 14 0,0 0 8 15,0 0 5-15,0 0-14 0,0 0-2 16,-19 31-1-16,19-31 0 0,0 16-3 15,0-16-15-15,0 0-1 0,2 31-10 0,-2-31-8 16,4 23-13-16,-2-13-5 0,-2-10-5 16,5 22-2-16,-5-22-10 0,4 24-10 15,-4-24-21-15,4 19-16 0,-4-19-21 0,5 16-30 16,-5-16-34-16,4 13-41 0,-4-13-31 16,0 0-35-16,4 18-62 0,-4-18-135 15,2 5-382-15,-2-5-71 0</inkml:trace>
  <inkml:trace contextRef="#ctx0" brushRef="#br0" timeOffset="-211879.25">5080 9972 2265 0,'16'-10'-22'0,"-16"10"29"16,0 0 13-16,0 0 20 0,0 0 27 15,0 0 22-15,0 0 20 0,16 25 9 0,-16-25-5 16,4 16-1-16,-4-16-7 0,6 19-4 16,-2-8-8-16,-4-11-8 0,11 23-8 15,-7-14-9-15,2 4-8 0,-6-13-22 16,11 23-24-16,-6-13-41 0,-5-10-51 0,8 17-54 16,-8-17-61-16,6 12-109 0,-4-6-563 15,-2-6-219-15</inkml:trace>
  <inkml:trace contextRef="#ctx0" brushRef="#br0" timeOffset="-211021.42">5896 9250 2414 0,'0'0'-149'0,"0"0"28"16,0 0 19-16,0 0 21 0,0 0 21 16,0 0 26-16,0 0 20 0,0 0 17 0,0 0 21 15,0 0 10-15,0 0-2 0,0 0 7 16,0 0 7-16,0 0-16 0,0 0 5 16,0 0 13-16,0 0-8 0,0 0 15 0,0 0 7 15,0 0 13-15,0 0 10 0,0 0 4 16,0 0 1-16,0 0-1 0,0 0-2 0,0 0-8 15,0 0-6-15,0 0-6 0,0 0-2 16,0 0-12-16,24 17-8 0,-24-17 2 16,0 0-6-16,0 0-3 0,0 0-3 0,30-6-2 15,-30 6 7-15,0 0 4 0,21-6-3 16,-21 6 6-16,0 0-4 0,24-3-2 16,-24 3-5-16,16-2 0 0,-16 2 6 0,0 0-13 15,19-4 1-15,-19 4-2 0,0 0-7 16,0 0-2-16,24-1 1 0,-24 1-4 15,0 0-5-15,0 0-1 0,0 0 0 0,16-3-5 16,-16 3-4-16,0 0-4 0,0 0-18 16,0 0-20-16,0 0-26 0,0 0-33 0,0 0-32 15,0 0-14-15,18-1-34 0,-18 1-20 16,0 0-36-16,0 0-82 0,0 0-462 16,0 0-80-16</inkml:trace>
  <inkml:trace contextRef="#ctx0" brushRef="#br0" timeOffset="-209963.31">5967 9179 2318 0,'0'0'-10'15,"0"0"32"-15,0 0 4 0,0 0 8 0,-9-15 14 16,9 15 13-16,0 0 14 0,0 0-3 15,0 0 21-15,0 0 21 0,0 0 8 0,0 0 0 16,0 0-3-16,0 0 4 0,0 0-3 16,0 0-8-16,11 59-11 0,-9-43-9 15,2-1-6-15,-2 2-12 0,2-2-7 16,-2 0-11-16,2 2-7 0,0 0-13 0,0-3-13 16,-4-14-19-16,4 25-34 0,0-14-37 15,-4-11-44-15,4 22-52 0,-4-22-44 0,6 15-53 16,-6-15-130-16,2 9-502 0,-2-9-269 15</inkml:trace>
  <inkml:trace contextRef="#ctx0" brushRef="#br0" timeOffset="-209595.87">6252 9147 2745 0,'0'0'-13'0,"7"-11"7"16,-7 11-10-16,0 0-1 0,0 0 13 15,9-15 38-15,-9 15 4 0,0 0 8 0,0 0 2 16,0 0 8-16,0 0 22 0,0 0 9 16,0 0 8-16,0 0 1 0,0 0-3 15,26 24-7-15,-26-24-4 0,10 23-4 0,-6-8-5 16,0 1-5-16,2-1-1 0,-2 2-6 15,0 2-1-15,3-2-4 0,-3 2-5 16,1 2 1-16,-1-2-6 0,-2-2-3 0,0 3-6 16,0-4 4-16,-2 0-1 0,0-16-4 15,0 31-1-15,0-31-5 0,-4 26-3 16,2-15-3-16,2-11-1 0,-11 22-7 0,4-15-8 16,7-7-15-16,-16 15-22 0,16-15-36 15,-18 6-37-15,18-6-45 0,-18-3-46 16,18 3-43-16,-21-10-59 0,21 10-142 0,-24-22-470 15,14 9-297-15</inkml:trace>
  <inkml:trace contextRef="#ctx0" brushRef="#br0" timeOffset="-209380.25">6296 8850 3089 0,'10'-11'137'0,"-10"11"-20"0,0 0-24 0,6-14-9 16,-6 14 1-16,0 0-6 0,0 0 8 16,0 0-14-16,0 0-8 0,0 0-19 0,6-13-12 15,-6 13-18-15,0 0-23 0,0 0-39 16,0 0-57-16,0 0-69 0,6-6-63 0,-6 6-163 16,0 0-523-16,0 0-324 0</inkml:trace>
  <inkml:trace contextRef="#ctx0" brushRef="#br0" timeOffset="-208893.86">7421 8910 2896 0,'0'0'28'0,"0"0"0"0,12 11-1 16,-12-11-3-16,0 0 3 0,0 0 7 16,0 0 24-16,28-3 10 0,-28 3 5 0,0 0 3 15,21-3 8-15,-21 3 5 0,22-5 1 16,-22 5 6-16,18-1-6 0,-18 1-8 15,22-2-9-15,-22 2-8 0,16-4-3 16,-16 4-15-16,20-2-9 0,-20 2-16 0,0 0-18 16,21-4-15-16,-21 4-18 0,0 0-29 15,16-4-31-15,-16 4-38 0,0 0-46 16,16-2-29-16,-16 2-63 0,0 0-178 0,0 0-409 16,6-5-202-16</inkml:trace>
  <inkml:trace contextRef="#ctx0" brushRef="#br0" timeOffset="-208515.79">7760 8642 2440 0,'4'-13'-75'0,"-4"13"40"16,0 0 16-16,0 0 3 0,0 0 16 0,0 0 21 16,0 0 36-16,0 0 16 0,0 0 14 15,0 0 19-15,0 0 3 0,0 0 6 16,0 0 12-16,0 0 1 0,0 0-1 0,0 0 6 16,0 0-7-16,4 48-6 0,-4-48-4 15,2 18-8-15,-2-18-7 0,4 22-7 0,-4-22-9 16,3 22 0-16,1-8-14 0,-2 1-4 15,2 0-7-15,-4-15-8 0,6 27-8 16,-1-14 2-16,-3 0-15 0,-2-13-16 0,9 24-23 16,-7-13-35-16,-2-11-49 0,6 19-63 15,-6-19-61-15,4 17-75 0,-4-17-174 16,2 17-116-16,-2-9-262 0,0-8-184 0</inkml:trace>
  <inkml:trace contextRef="#ctx0" brushRef="#br0" timeOffset="-207691.24">7411 9241 2422 0,'0'0'-107'0,"0"0"18"0,0 0 11 16,0 0 17-16,0 0 2 0,0 0 10 16,0 0 10-16,0 0 8 0,0 0 10 15,0 0 8-15,0 0 10 0,42-15 3 0,-42 15 15 16,17-3 3-16,-17 3 7 0,21-4 1 15,-21 4-3-15,23-4 4 0,-9 3 6 16,-14 1-3-16,35-4 7 0,-16 0-12 16,0 2-6-16,3 1 4 0,-2-2-1 0,2 2-8 15,3-1 11-15,1-2-6 0,0 2 13 16,2 1-12-16,2-2-4 0,-1-1 13 0,-1 2 9 16,2 0-3-16,-1 1-15 0,1-1 0 15,0-2 10-15,-1 3-5 0,1-2 5 16,-2 0 6-16,1 2 0 0,-5 0 7 0,4 1-4 15,0-5 4-15,-2 5-1 0,-1 0-3 16,-1-1 7-16,1 1 4 0,-2 0 7 0,0-2 2 16,1 2 3-16,-3 0-2 0,0-2 6 15,2 2 3-15,-1-2 7 0,-2 2 3 16,2-2 8-16,-1 2 6 0,-2-2 3 0,2 2-1 16,-21 0-4-16,34-2-4 0,-15 0-10 15,-19 2-6-15,26-1-8 0,-26 1-5 0,23 0-10 16,-23 0-7-16,21-3-17 0,-21 3-28 15,0 0-36-15,22 0-46 0,-22 0-57 0,0 0-62 16,16-1-76-16,-16 1-146 0,0 0-532 16,0 0-399-16</inkml:trace>
  <inkml:trace contextRef="#ctx0" brushRef="#br0" timeOffset="-201711.37">7500 9669 2758 0,'0'0'-169'0,"0"0"26"0,0 0 36 0,0 0 15 16,0 0 17-16,0 0 21 0,0 0 20 16,0 0 8-16,0 0 14 0,0 0 8 15,0 0 1-15,0 0 3 0,0 0 11 0,0 0-8 16,0 0 13-16,0 0 0 0,0 0-10 16,0 0 9-16,0 0-11 0,0 0 7 0,0 0-7 15,0 0 18-15,0 0 14 0,0 0-5 16,0 0 6-16,-37 19 0 0,37-19 2 15,-8 13 2-15,8-13-10 0,-8 16 5 0,8-16-2 16,-7 18-1-16,7-18 3 0,-5 18-2 16,5-18-12-16,0 18 8 0,0-18-3 15,0 0-4-15,5 26-4 0,-5-26 2 0,7 15 1 16,-7-15-6-16,6 11 3 0,-6-11-3 16,10 10-3-16,-10-10 4 0,0 0-17 0,17 7-3 15,-17-7 2-15,0 0-3 0,20 2-8 16,-20-2 8-16,0 0-14 0,0 0 10 0,0 0-3 15,22-16 1-15,-22 16-6 0,10-10 12 16,-10 10 7-16,0 0 0 0,8-15 7 16,-8 15 15-16,0 0-14 0,4-14 2 0,-4 14 2 15,0 0-5-15,0 0 0 0,0 0-3 16,10-11-1-16,-10 11 6 0,0 0-5 16,0 0 1-16,0 0 0 0,0 0 4 0,0 0-2 15,28 23-2-15,-28-23-1 0,17 11 4 16,-9-5-7-16,-8-6 2 0,22 10 0 15,-12-7 1-15,-10-3-3 0,21 8 6 0,-10-5-7 16,-11-3 8-16,19 5 5 0,-19-5 9 16,17 1 12-16,-17-1 9 0,0 0 7 0,0 0 12 15,25-9 4-15,-25 9 8 0,10-11-2 16,-10 11-2-16,7-17-4 0,-2 5 3 16,-5 12-9-16,4-19-8 0,-4 19-5 0,4-21-16 15,-4 21-16-15,4-22-30 0,-4 22-37 16,4-20-51-16,-4 20-56 0,2-18-56 0,-2 18-105 15,2-16-600-15,1 8-312 0</inkml:trace>
  <inkml:trace contextRef="#ctx0" brushRef="#br0" timeOffset="-195116.49">8031 9574 932 0,'0'0'134'16,"0"0"-17"-16,0 0-16 0,0 0-20 16,0 0 6-16,0-19 8 0,0 19 3 0,0 0 2 15,0 0 4-15,0 0-2 0,0 0 5 16,0 0 7-16,0 0 13 0,0 0 0 0,0 0 1 16,0 0-5-16,0 0 0 0,0 0-11 15,-20 42-5-15,20-42-11 0,-6 32-6 16,4-13-7-16,-2 0-6 0,0 4-2 0,-1 2-6 15,1-3-6-15,2 3-5 0,-2 0-4 16,0-2-8-16,2-2-3 0,2-2-2 0,0-2-10 16,0 2 1-16,0-19-7 0,4 33-9 15,0-20-14-15,0 1-24 0,-4-14-22 16,11 21-34-16,-5-14-22 0,-6-7-29 16,15 13-15-16,-15-13-14 0,19 10-19 0,-19-10-22 15,14 7-31-15,-14-7-88 0,12 5-408 16,-12-5 9-16</inkml:trace>
  <inkml:trace contextRef="#ctx0" brushRef="#br0" timeOffset="-194799.34">8090 9745 2172 0,'0'0'-14'0,"0"0"32"16,0 0-3-16,0 0 17 0,0 0 7 0,0 0 29 15,0 0 13-15,0 0 19 0,0 0-8 16,6-21-3-16,-6 21-17 0,0 0-3 16,17-7-4-16,-17 7-2 0,19-8-4 0,-19 8-6 15,22-6-5-15,-8 3-5 0,1-3-6 16,-15 6-3-16,28-8-19 0,-18 7-15 15,-10 1-26-15,22-7-32 0,-22 7-29 0,16-4-31 16,-16 4-24-16,0 0-14 0,15-3-49 16,-15 3-111-16,0 0-359 0,0 0 86 0</inkml:trace>
  <inkml:trace contextRef="#ctx0" brushRef="#br0" timeOffset="-194570.39">8164 9722 1917 0,'0'0'-25'0,"0"0"25"0,-12 10 13 0,12-10 24 15,0 0 24-15,0 0 29 0,-2 17 25 16,2-17 10-16,0 0 9 0,0 22 8 16,0-22-9-16,4 19-14 0,-4-19-7 0,2 22-9 15,2-8-11-15,-4-14-10 0,4 24-11 16,-2-10-5-16,-2-14-7 0,4 24-10 16,-2-11-1-16,-2-13-4 0,4 24-5 0,-1-12-4 15,-3-12-14-15,4 22-12 0,-4-22-16 16,2 17-25-16,-2-17-29 0,2 14-26 0,-2-14-43 15,0 0-36-15,7 14-52 0,-7-14-92 16,0 0-514-16,0 6-154 0</inkml:trace>
  <inkml:trace contextRef="#ctx0" brushRef="#br0" timeOffset="-193877.45">8380 9803 2344 0,'0'0'-97'15,"0"0"36"-15,0 0 23 0,0 0 13 16,0 0 20-16,0 0 15 0,0 0 16 0,0 0 28 15,0 0 5-15,0 0-1 0,0 0 2 16,0 0-5-16,-6 34 7 0,6-34 5 16,2 17 0-16,-2-17-5 0,6 17 1 0,-6-17-4 15,4 17-4-15,-4-17 2 0,4 15-6 16,-4-15-7-16,5 12 0 0,-5-12-5 16,0 0-1-16,6 11-2 0,-6-11 4 0,0 0 4 15,0 0-13-15,0 0-16 0,0 0 4 16,0 0-1-16,0 0-4 0,0 0 1 15,0 0-1-15,0 0-8 0,26-25 8 0,-26 25 0 16,0 0 8-16,2-19-1 0,-2 19-5 16,0 0-3-16,4-13 4 0,-4 13-5 0,0 0-1 15,0 0-4-15,10-10 1 0,-10 10 1 16,0 0 1-16,0 0-1 0,0 0 0 16,0 0-3-16,34 15 2 0,-34-15 4 0,15 11-7 15,-6-6 3-15,-9-5 5 0,17 10 0 16,-9-4 1-16,-8-6 10 0,12 7 13 0,-12-7 14 15,0 0 15-15,18 8 10 0,-18-8 12 16,0 0 4-16,0 0-3 0,14 4-17 16,-14-4-5-16,0 0-14 0,0 0-8 0,0 0-19 15,18-22-25-15,-18 22-31 0,4-15-44 16,-4 15-51-16,2-21-55 0,0 12-68 0,-2 9-135 16,0-25-215-16,-2 14-264 0,2 11-218 15</inkml:trace>
  <inkml:trace contextRef="#ctx0" brushRef="#br0" timeOffset="-193452.82">8181 9353 2438 0,'0'0'-82'0,"0"0"37"0,0 0 22 16,0 0 8-16,-9-11 4 0,9 11 2 15,0 0-7-15,0 0 4 0,0 0 4 0,0 0 2 16,0 0-4-16,22-18 3 0,-22 18 24 15,0 0-11-15,0 0 13 0,0 0 23 16,0 0 5-16,0 0 10 0,0 0 1 0,25 29-2 16,-25-29 4-16,4 18 2 0,-4-18 0 15,0 20 6-15,0-20-3 0,2 19 4 16,-2-19 7-16,2 21-1 0,0-10-4 0,-2-11-2 16,4 19-11-16,-4-19-5 0,6 16-12 15,-6-16-19-15,12 11-36 0,-12-11-46 16,16 8-60-16,-16-8-45 0,22 1-67 0,-22-1-162 15,21-1-343-15,-21 1-10 0</inkml:trace>
  <inkml:trace contextRef="#ctx0" brushRef="#br0" timeOffset="-193068.22">8530 9469 2151 0,'0'0'-53'16,"0"0"2"-16,0 0 18 0,0 0-1 15,0 0 7-15,18-2 6 0,-18 2 8 16,0 0 2-16,0 0 4 0,0 0 7 0,18 11 5 15,-18-11 11-15,0 0 10 0,8 15 13 16,-8-15 4-16,7 14 7 0,-7-14 20 16,2 15-12-16,-2-15 12 0,0 0 8 0,0 23 18 15,0-23 14-15,0 17 17 0,0-17 6 16,0 0 4-16,-2 20 2 0,2-20-7 0,0 0-3 16,-2 18-6-16,2-18-5 0,0 0-15 15,0 0-10-15,2 19-12 0,-2-19-11 0,0 0-12 16,11 10-27-16,-11-10-44 0,0 0-66 15,23 0-77-15,-11 0-56 0,-12 0-119 16,22-10-643-16,-10 7-419 0</inkml:trace>
  <inkml:trace contextRef="#ctx0" brushRef="#br0" timeOffset="-192777.72">8873 9797 2952 0,'0'0'-46'0,"0"0"3"16,0 0 6-16,10 10 8 0,-10-10 4 15,0 0 22-15,18 2 14 0,-18-2-4 0,0 0-4 16,25-2-3-16,-25 2-7 0,26-6-23 16,-26 6-24-16,27-4-21 0,-14 0-32 15,-13 4-31-15,23-6-44 0,-23 6-101 0,19-4-325 16,-10 3 180-16</inkml:trace>
  <inkml:trace contextRef="#ctx0" brushRef="#br0" timeOffset="-192536.63">8960 9736 1718 0,'0'0'-5'15,"0"0"28"-15,0 0 28 0,0 0 15 0,0 0 31 16,0 0 32-16,0 0 29 0,0 0 22 16,0 0 2-16,0 0 0 0,0 0-8 15,0 0-12-15,0 0-15 0,0 0-16 16,0 0-14-16,12 47-16 0,-12-47-11 0,4 20-11 15,-4-20-18-15,5 16-19 0,-5-16-24 16,5 18-36-16,-5-18-26 0,4 13-45 0,-4-13-40 16,4 15-51-16,-4-15-37 0,0 0-91 15,6 13-580-15,-6-13-264 0</inkml:trace>
  <inkml:trace contextRef="#ctx0" brushRef="#br0" timeOffset="-192253.74">9199 9654 2599 0,'0'0'-19'0,"9"-13"20"0,-9 13 11 0,0 0 27 15,0 0 9-15,0 0 17 0,0 0 26 16,0 0 17-16,0 0 6 0,21 26 0 0,-21-26-17 15,6 21 1-15,-2-8-14 0,0 3-5 16,0-1-7-16,3 0-10 0,-2 2-1 16,1-2-18-16,-2 1-16 0,2-1-21 0,0-2-30 15,-6-13-35-15,7 23-49 0,0-11-40 16,-7-12-45-16,6 16-72 0,-6-16-127 16,6 14-415-16,-6-14-120 0</inkml:trace>
  <inkml:trace contextRef="#ctx0" brushRef="#br0" timeOffset="-191987.63">9419 9590 2440 0,'0'0'-2'0,"0"0"28"0,0 0 18 0,0 0 20 16,34 17 16-16,-26-8 19 0,2 4 3 16,-4 3 13-16,2 0-1 0,0 4-12 0,-2 2-13 15,3 1-9-15,-4 2-5 0,1 0-8 16,-2-2 2-16,-2 1-24 0,-2-1-32 16,-2-2-41-16,0 6-54 0,-2 0-52 0,-5-2-53 15,-2-4-88-15,3 2-613 0,-4-4-262 16</inkml:trace>
  <inkml:trace contextRef="#ctx0" brushRef="#br0" timeOffset="-191233.49">8540 9197 2624 0,'0'0'-74'0,"0"0"36"15,0 0 10-15,0 0 10 0,0 0 31 16,0 0 19-16,0 0 38 0,0 0 20 0,0 0 4 15,0 0 0-15,0 0-4 0,0 0-11 16,0 0-7-16,0 0-4 0,0 0-12 16,0 0-2-16,0 0-7 0,58-4-8 0,-58 4-1 15,29-2-4-15,-9 2-4 0,0-1-4 16,2-2-3-16,1 3-4 0,5-6-3 0,2 4 0 16,-1-1-6-16,3-1-5 0,2 0 1 15,4-1 0-15,2 0 1 0,0 0 2 0,0-1-5 16,-2 1 6-16,3-1-3 0,-3 2-2 15,2-2 6-15,-4 1 6 0,2-1 4 16,-6 1 8-16,0 0 5 0,0 0 2 0,-3 1 5 16,0-1 0-16,-3 2-1 0,-1-3-2 15,-3 5-6-15,-4-3-2 0,0 1-4 0,-18 3-3 16,27-3-13-16,-27 3-16 0,22-2-27 16,-22 2-38-16,20-2-50 0,-20 2-55 15,16-2-78-15,-16 2-208 0,0 0-432 0,0 0-275 16</inkml:trace>
  <inkml:trace contextRef="#ctx0" brushRef="#br0" timeOffset="6732.82">25617 12133 244 0,'0'0'77'0,"0"0"-18"0,0 0-19 16,0 0 0-16,0 0 9 16,0 0-4-16,0 0 2 0,0 0 9 0,0 0 3 0,0 0-2 15,0 0 12-15,0 0-6 16,0 0 2-16,0 0-1 0,0 0 2 0,0 0-4 16,0 0 2-16,0 0 4 15,0 0 6-15,0 0 7 0,0 0-2 0,0 0 7 0,0 0-5 16,0 0-2-16,0 0-7 0,4-21-1 0,-4 21-16 15,0 0-7-15,0 0 1 16,0 0-11-16,0 0-6 0,0 0-2 0,0 0 6 16,0 0 6-16,0 0-4 0,0 0 2 15,0 0 11-15,0 0 11 0,0 0 2 0,0 0 3 16,0 0 4-16,0 0 3 16,0 0 2-16,0 0-7 0,0 0 1 0,0 0-3 15,0 0 8-15,0 0 5 0,0 0-4 0,0 0 4 0,0 0 11 16,0 0 7-16,0 0-7 15,0 0-7-15,13 34-8 0,-13-34-5 0,0 0-9 16,0 25-4-16,0-25-7 16,2 17-6-16,-2-17-9 0,0 17-13 0,0-17-19 15,1 15-22-15,-1-15-36 0,0 0-37 16,0 19-44-16,0-19-44 0,3 11-47 0,-3-11-88 16,0 0-616-16,2 10-342 0</inkml:trace>
  <inkml:trace contextRef="#ctx0" brushRef="#br0" timeOffset="7203.24">25472 11672 2762 0,'0'0'-104'0,"0"0"20"16,0 0 28-16,0 0 19 0,0 0 32 15,0 0 28-15,0 0 20 0,0 0 21 16,0 0 15-16,0 0 3 0,-20 0 7 16,20 0 3-16,0 0 1 0,0 0 8 0,0 0 2 15,0 0-9-15,0 0-7 16,0 0-9-16,0 0-8 0,0 0-8 0,0 0-8 0,0 0-6 15,64-7-15-15,-64 7-17 0,15-2-30 0,-15 2-35 16,0 0-38-16,25 0-46 16,-16 0-32-16,-9 0-32 0,18-1-66 0,-18 1-128 0,15-2-380 15,-15 2-68-15</inkml:trace>
  <inkml:trace contextRef="#ctx0" brushRef="#br0" timeOffset="7482.73">25709 11453 2311 0,'-2'-23'-33'0,"2"23"19"15,0 0 18-15,0 0 21 0,0 0 9 0,0 0 18 0,0 0 3 16,6-14 11-16,-6 14-4 15,0 0-3-15,0 0 2 0,21-8-4 0,-21 8 1 16,13-5-7-16,-13 5-5 16,22-4-2-16,-22 4-9 0,22-5-2 0,-8 2-20 15,-14 3-29-15,23-4-24 0,-23 4-42 16,20 0-43-16,-20 0-38 0,0 0-71 0,22-3-503 16,-22 3-7-16</inkml:trace>
  <inkml:trace contextRef="#ctx0" brushRef="#br0" timeOffset="7702.76">25789 11410 2061 0,'-17'6'-86'0,"17"-6"25"0,0 0 21 16,0 0 22-16,0 0 36 16,-7 14 43-16,7-14 16 0,0 0 7 0,0 0 12 15,7 30 5-15,-7-30-1 0,6 25-3 0,-3-10-1 16,1 2-11-16,0-2-3 0,3 4-15 15,-2-1 1-15,0-1-11 0,1 2-16 0,0 0-31 16,-3 2-47-16,4-1-47 16,-1 4-51-16,-1-5-70 0,-1-2-202 0,-2 1-264 15,-1-2 92-15</inkml:trace>
  <inkml:trace contextRef="#ctx0" brushRef="#br0" timeOffset="8643.02">25697 12498 1948 0,'0'0'-69'16,"0"0"2"-16,0 0-2 16,0 0 5-16,0 0 7 0,0 0 4 0,0 0 12 15,0 0-11-15,0 0-11 0,0 0-25 0,0 0-51 0,0 0-249 16,0 0 123-16</inkml:trace>
  <inkml:trace contextRef="#ctx0" brushRef="#br0" timeOffset="8783.1">25636 12994 1082 0,'0'20'27'16,"0"-1"10"-16,1-2-9 0,2 1-4 15,-3-18-4-15,4 29-1 0,-2-14-16 0,0 0-11 16,0 2-15-16,2-2-23 0,-1 1-21 0,-1-1-63 15,0 0-189-15,1 1 104 16</inkml:trace>
  <inkml:trace contextRef="#ctx0" brushRef="#br0" timeOffset="8932.38">25671 13516 1040 0,'0'0'72'0,"-3"27"2"0,3-27-6 0,0 26-2 16,0-26-4-16,0 25-6 15,3-12-13-15,-3-13-28 0,2 23-40 0,-2-23-54 16,0 23-144-16,-2-14-161 16,2 4 123-16</inkml:trace>
  <inkml:trace contextRef="#ctx0" brushRef="#br0" timeOffset="9073.06">25695 14066 1130 0,'0'0'18'0,"-3"24"3"0,3-24-9 16,0 22-2-16,0-22-6 0,-4 23-29 0,0-11-45 16,4-12-121-16,-2 22-110 15,0-11 98-15</inkml:trace>
  <inkml:trace contextRef="#ctx0" brushRef="#br0" timeOffset="9233.08">25666 14630 853 0,'0'0'-11'16,"2"27"7"-16,-2-27-5 0,3 19 7 0,-3-19 0 15,2 22-1-15,-2-22-15 0,2 22-2 16,-2-22-15-16,3 23-17 0,-1-12-31 0,-2-11-122 16,2 23 67-16</inkml:trace>
  <inkml:trace contextRef="#ctx0" brushRef="#br0" timeOffset="9403.16">25741 15187 734 0,'0'0'119'0,"-1"25"7"0,1-25-19 0,0 22-16 15,-2-8-14-15,2-14-27 0,-2 24-25 0,2-24-24 16,0 23-47-16,0-23-94 15,-2 23-235-15,2-10 119 0</inkml:trace>
  <inkml:trace contextRef="#ctx0" brushRef="#br0" timeOffset="9543.12">25726 15863 988 0,'-2'16'-54'0,"2"-4"-9"0,0 0-50 0,0-12-140 16,0 23 82-16</inkml:trace>
  <inkml:trace contextRef="#ctx0" brushRef="#br0" timeOffset="9733">25728 16266 796 0,'0'0'62'15,"-4"30"10"-15,4-15 6 0,-2 0 16 0,2-15-3 16,-2 33 14-16,2-16 6 16,0-2-7-16,0-15-17 0,-3 35-5 0,1-18-41 0,2 0-21 15,-2 0-33-15,-2 0-32 16,2 0-31-16,-3 1-69 0,0-3-112 0,3 4-137 16,-5-5 124-16</inkml:trace>
  <inkml:trace contextRef="#ctx0" brushRef="#br0" timeOffset="13973">25799 17707 1029 0,'0'0'-14'0,"0"0"10"16,0 0 13-16,0 0 27 0,0 0 3 16,7-47-13-16,-7 47 9 0,0 0-5 0,3-21 9 15,-3 21-6-15,0 0-6 0,5-15 11 16,-5 15-8-16,0 0-3 0,0 0 7 15,4-15-6-15,-4 15-3 0,0 0 4 0,0 0-5 0,0 0 1 16,0 0 4-16,0 0 12 16,0 0-1-16,0 0-8 0,0 0 1 0,0 0 3 15,0 0-13-15,0 0 5 16,0 0 3-16,0 0-11 0,0 0 5 0,0 0-8 0,0 0-1 16,3 45 6-16,-3-45-9 15,0 0 8-15,0 0-2 0,0 0-6 0,-5 23 1 16,5-23 14-16,0 0-14 0,0 0 5 0,0 0-7 15,0 0 6-15,0 0-9 0,0 0 7 16,0 0 3-16,0 0 6 0,0 0 3 0,0 0-6 16,0 0 20-16,0 0-2 15,0 0 6-15,0 0 1 0,0 0 2 0,0 0 2 16,8-55-6-16,-8 55 3 0,4-17-2 16,-4 17 0-16,6-17-5 0,-6 17 1 0,7-15 0 15,-7 15-2-15,0 0-9 0,5-16-1 0,-5 16-6 16,0 0 1-16,9-13-9 15,-9 13 8-15,0 0-10 0,0 0 2 0,0 0-1 16,0 0-1-16,0 0 2 16,0 0-7-16,0 0-4 0,0 0-1 0,0 0-7 0,0 0-1 15,0 0 1-15,0 0-7 16,15 32 0-16,-15-32-1 0,0 0 4 0,0 0-6 0,-2 21-1 16,2-21-1-16,0 0 8 15,0 0 0-15,0 0-2 0,-6 23 2 0,6-23 4 16,0 0 2-16,0 0 0 0,0 0 2 15,0 0 7-15,0 0 7 0,0 0-1 0,0 0 3 16,0 0-5-16,0 0 1 0,0 0-9 0,0 0 3 16,0 0 11-16,0 0 3 15,0 0 4-15,0 0 6 0,0 0 6 0,0 0 1 16,0 0 1-16,15-51-1 0,-11 39 2 16,-4 12-5-16,6-19-5 0,-6 19-5 0,6-21-8 15,-6 21 1-15,7-17 0 0,-7 17-3 0,4-15 2 16,-4 15-9-16,0 0 5 15,6-18-7-15,-6 18 0 0,0 0-6 0,0 0 0 0,8-10-4 16,-8 10-3-16,0 0-17 16,0 0-27-16,0 0-33 0,0 0-31 0,0 0-22 15,0 0-12-15,0 0-20 16,-14 36-36-16,14-36-80 0,0 0-442 0,-11 19 5 0</inkml:trace>
  <inkml:trace contextRef="#ctx0" brushRef="#br0" timeOffset="14482.82">25542 17707 2115 0,'0'0'-24'0,"0"0"50"0,0 0 35 0,0 0 26 0,-24 24 33 15,24-24 19-15,-8 13 17 0,8-13-3 0,-6 17-7 16,6-17-13-16,-7 22-11 15,7-22-12-15,-6 22-12 0,6-8-6 0,0-14-6 16,-4 24-8-16,4-24-8 16,-3 24-5-16,3-10-9 0,0-14-7 0,0 23-25 0,0-23-26 15,3 21-39-15,-3-21-45 16,0 16-54-16,0-16-46 0,2 16-53 16,-2-16-121-16,0 12-526 0,0-12-258 0</inkml:trace>
  <inkml:trace contextRef="#ctx0" brushRef="#br0" timeOffset="14863.23">25432 17822 2590 0,'0'0'-100'16,"-2"-17"42"-16,2 17 35 0,0 0 22 0,-4-22 19 15,4 22 26-15,0 0 22 0,0-20 10 0,0 20 4 0,0 0 3 16,4-19-2-1,-4 19-2-15,9-11 0 0,-9 11-1 0,0 0-2 0,13-12-2 16,-13 12-2-16,12-8 5 16,-12 8-5-16,0 0-7 0,23-4-10 0,-23 4 2 0,21 0-9 15,-21 0-7-15,21 4-1 16,-21-4-8-16,20 8-2 0,-10-3-3 0,2 2-5 16,-12-7 2-16,21 15 2 15,-14-6 1-15,1 1 9 0,-8-10 5 0,12 21 1 0,-8-10 8 16,-1 1 4-16,-3-12 9 0,0 24-1 15,0-24 3-15,-5 25-3 0,1-11-6 16,-6-1-6-16,2-2-5 0,-2 3-5 16,-4-4-13-16,2 1-7 0,3-3-18 0,-5 0-29 15,14-8-35-15,-22 12-48 0,10-8-54 0,12-4-48 16,-19 4-49-16,19-4-119 16,-21 0-152-16,21 0-358 0,0 0-266 0</inkml:trace>
  <inkml:trace contextRef="#ctx0" brushRef="#br0" timeOffset="15068.35">25561 17451 2686 0,'4'-13'12'15,"-4"13"38"-15,0 0 14 0,0 0-4 0,4-16 9 0,-4 16 2 16,0 0 3-16,0 0-6 0,0 0-3 0,0 0-13 15,0 0-16-15,0 0-34 16,0 0-40-16,-17 45-65 0,17-45-59 0,-10 18-108 16,5-10-570-16,5-8-178 0</inkml:trace>
  <inkml:trace contextRef="#ctx0" brushRef="#br0" timeOffset="16282.97">25508 17458 2484 0,'0'0'-64'0,"0"0"20"0,0 0 24 0,0 0 0 0,0 0 35 16,0 0 10-16,0 0 22 16,0 0 20-16,0 0 14 0,0 0 12 0,0 0 18 15,0 0 16-15,0 0 11 16,0 0-2-16,0 0-5 0,0 0-10 0,-6 32-8 16,6-32-8-16,-2 18-11 0,2-18-10 0,-3 21-10 0,3-21-10 15,0 19-5-15,0-19-4 16,-2 17-6-16,2-17-5 0,0 0-3 0,0 19-1 15,0-19-9-15,0 0-2 0,0 0-5 16,-2 18-1-16,2-18-3 0,0 0-2 0,0 0 0 16,0 0-2-16,0 0 4 15,0 0-2-15,0 0 6 0,0 0-2 0,20-45 3 16,-20 45 2-16,8-21-1 0,-6 10 6 16,-2 11 4-16,6-21 0 0,-6 21-1 0,4-17 8 15,-4 17 1-15,4-16-3 16,-4 16 0-16,0 0-4 0,5-17-2 0,-5 17-4 15,0 0 0-15,0 0-3 0,0 0 0 0,0 0-8 0,0 0 5 16,0 0-10-16,0 0 3 16,0 0-5-16,0 0 0 0,0 0-1 0,0 0 6 15,0 0-8-15,-21 40 2 16,21-40-4-16,-5 15 2 0,5-15 1 0,-6 16 16 16,6-16-1-16,0 0-12 0,-6 15-6 15,6-15-22-15,-2 8-38 0,2-8-55 0,0 0-81 16,0 0-85-16,0 0-178 0,0 0-143 15,0 0 34-15,0 0-378 0,0 0-356 0</inkml:trace>
  <inkml:trace contextRef="#ctx0" brushRef="#br0" timeOffset="50892.96">25918 17641 443 0,'0'0'163'0,"0"0"-39"0,0 0-34 16,0 0-17-16,0 0-10 16,0 0-22-16,0 0-7 0,0 0-6 0,0 0-1 0,0 0-4 15,0 0-2-15,0 0-5 0,0 0-2 0,0 0-4 16,0 0-10-16,-23-3-1 15,23 3-5-15,0 0-8 0,0 0 2 0,0 0 1 16,0 0 4-16,0 0 11 0,0 0 10 16,0 0 12-16,0 0 8 0,0 0-5 0,0 0 4 15,0 0 2-15,0 0-11 16,0 0 0-16,0 0 4 0,0 0-9 0,0 0 18 16,0 0 3-16,0 0-2 0,0 0-5 15,0 0 7-15,0 0-5 0,0 0 7 0,0 0 6 16,0 0 6-16,0 0-18 0,0 0 12 0,0 0-14 15,0 0-7-15,0 0-3 16,0 0-1-16,0 0 11 0,0 0-9 16,0 0 4-16,0 0-10 0,0 0 25 0,0 0 10 15,0 0 10-15,0 0 7 0,0 0 0 0,0 0-7 16,0 0 3-16,0 0-15 16,0 0-4-16,0 0-12 0,0 0 5 0,0 0-7 15,0 0-3-15,0 0-8 0,0 0 3 0,0 0-10 0,0 0-6 16,25-35-3-16,-25 35 12 15,0 0-23-15,0 0 5 0,0 0-14 0,9-9 2 16,-9 9-18-16,0 0 3 0,0 0 14 16,8-14-13-16,-8 14 2 0,0 0 14 0,0 0-9 15,9-11 8-15,-9 11-4 16,0 0-5-16,0 0-6 0,0 0 0 16,0 0-8-16,0 0-6 0,8-15-8 15,-8 15 6-15,0 0-9 0,0 0-1 0,0 0 20 0,0 0 2 16,0 0-7-16,4-14 3 0,-4 14 10 0,0 0 10 15,0 0 7-15,0 0 6 16,0 0 5-16,0 0-4 0,0 0 2 0,0 0 2 0,4-18 0 16,-4 18 7-16,0 0-28 15,0 0 7-15,0 0 9 0,0 0 3 0,0 0-9 16,0 0 25-16,0 0-19 16,0-18-10-16,0 18-1 0,0 0-1 0,0 0-10 0,0 0-5 15,0 0-5-15,-4-15-30 0,4 15-46 0,0 0-109 16,0 0-317-16,0 0 286 15</inkml:trace>
  <inkml:trace contextRef="#ctx0" brushRef="#br0" timeOffset="54862.51">25908 17620 1562 0,'0'0'10'0,"0"0"23"0,0 0-3 0,0 0 5 0,0 0 5 15,0 0 8-15,-19-11 6 16,19 11 13-16,0 0-4 0,0 0 2 0,0 0-19 0,0 0 0 16,-5-19-17-16,5 19 2 15,0 0-3-15,0 0 10 0,0-20-23 0,0 20 9 16,0 0-6-16,0 0 4 0,3-22 1 0,-3 22 4 15,0 0 6-15,0 0 3 16,-3-23-13-16,3 23 6 0,0 0-8 0,-1-21 6 0,1 21-12 16,0 0 9-16,0-21 4 15,0 21-3-15,0 0-4 0,-2-21 16 0,2 21 4 16,-4-13-9-16,4 13 6 16,0 0 3-16,-2-22-7 0,2 22-2 0,-5-15-8 15,5 15 2-15,0 0-6 0,-2-21-1 0,2 21 1 0,-2-17-6 16,2 17 10-16,0 0-14 15,0-25 4-15,0 25-4 0,0-16-3 0,0 16 0 16,0 0 4-16,-2-25-4 0,2 25-8 16,-2-15-1-16,2 15 1 0,0 0-1 0,-2-26-2 15,2 26 8-15,0 0-5 16,-2-20 7-16,2 20-2 0,0 0-1 0,0-23-1 0,0 23-2 16,0-18 0-16,0 18-2 15,0 0-3-15,2-22 1 0,-2 22-5 0,0-15 4 16,0 15 10-16,0 0-7 0,-2-21 6 15,2 21-1-15,0 0-3 0,-3-23 8 0,3 23-8 16,-5-14 3-16,5 14-1 0,0 0-4 0,-2-22 2 16,2 22 3-16,-3-14-3 15,3 14-1-15,0 0-2 0,-2-23 1 0,2 23-2 16,0 0 4-16,-2-21-1 16,2 21-2-16,0 0-1 0,0-22 8 0,0 22-3 0,-2-16 6 15,2 16 0-15,0 0-1 0,-2-24 2 0,2 24 3 16,0-18 0-16,0 18 5 15,0 0 0-15,-3-22-1 0,3 22-5 0,0 0-2 16,0-21 1-16,0 21-4 16,0 0-1-16,0-23 4 0,0 23-2 0,0 0 2 15,0-23 4-15,0 23-2 0,0 0 1 16,0-21 2-16,0 21-1 0,0 0-5 0,0-22-3 0,0 22 4 16,0 0-5-16,0-24-6 0,0 24 6 0,3-15-3 15,-3 15-1-15,0 0-1 16,2-25 1-16,-2 25 0 0,0-17-1 0,0 17 4 15,2-17 4-15,-2 17-6 0,0 0 5 16,2-25 0-16,-2 25 3 0,2-17 1 0,-2 17-2 16,1-19 1-16,-1 19 6 15,4-19-4-15,-4 19 2 0,5-15-2 0,-5 15 0 16,2-18 1-16,-2 18 0 0,1-15-3 16,-1 15 1-16,0 0 4 0,4-24-2 15,-4 24 1-15,0-18 0 0,0 18 3 0,0 0-3 0,4-25-5 16,-4 25 3-16,2-15-1 15,-2 15-2-15,4-15 5 0,-4 15-3 0,0 0-2 0,3-21 3 16,-3 21-1-16,4-13 7 16,-4 13-3-16,0 0 7 0,4-19-2 0,-4 19 1 15,4-14-4-15,-4 14 1 16,0 0-6-16,4-18 4 0,-4 18-4 0,0 0-1 0,4-20-3 16,-4 20-4-16,0 0 0 15,3-19-2-15,-3 19-4 0,0 0-2 0,0-21 5 16,0 21-2-16,0 0 1 0,2-19-1 0,-2 19 1 15,0 0 0-15,0-19 1 16,0 19 2-16,0 0-1 0,0-19 3 0,0 19-3 0,0 0 1 16,0-21 0-16,0 21-1 15,0 0-3-15,0-19-3 0,0 19-1 0,0 0 4 16,0-23-2-16,0 23-4 0,0-15-4 16,0 15-1-16,0 0 2 0,0-23 0 0,0 23 2 15,0-17-3-15,0 17 4 0,0 0 1 0,0-25 3 16,0 25 0-16,0-17-6 15,0 17 8-15,0 0-8 0,-2-27 6 0,2 27 4 16,0-18-1-16,0 18 1 0,-3-19-4 16,3 19 1-16,0-19 1 0,0 19-1 0,0-22-1 15,0 22-1-15,0-21-2 16,0 21 1-16,3-21 1 0,-3 21 1 0,-3-22-2 0,3 22 4 16,0-24-1-16,0 24-1 0,0-24 1 0,0 24 3 15,-2-23-3-15,2 23 1 16,-2-27 3-16,0 16 0 0,2 11-4 0,-2-27 1 15,2 27-4-15,-3-27 8 16,2 12-2-16,1 15-2 0,-2-27 6 0,2 27 1 0,-2-25-1 16,2 25 7-16,0-26-1 15,2 15-1-15,-2 11 0 0,2-25 1 0,-2 25 2 16,1-25-5-16,-1 25 1 0,3-25-1 16,1 11-3-16,-4 14 1 0,4-26 2 15,1 13-5-15,-5 13-1 0,6-25-1 0,-2 10-3 0,-2 2 2 16,-2 13-6-16,8-27 7 15,-5 14-2-15,1 2-1 0,-4 11-1 0,6-26 4 0,-2 13 1 16,-4 13-4-16,7-25 2 16,-2 14 0-16,-5 11 2 0,7-23 1 0,-3 13 2 15,-4 10 3-15,5-24 1 16,-1 12 6-16,-4 12-6 0,6-23 5 0,0 11 0 0,-6 12-2 16,6-22 1-16,-4 11-1 0,-2 11-1 0,7-25 2 15,-5 14-2-15,-2 11-2 16,3-23-5-16,-3 23 4 0,6-25-3 0,-3 11 0 0,-3 14 0 15,4-24 4 1,-2 13 6-16,-2 11 4 0,7-23 3 0,-7 23-5 0,6-25 2 16,-3 15-2-16,-3 10-3 15,6-20 1-15,-2 8-3 0,-4 12 1 0,6-22 6 0,-6 22-7 16,6-23 5-16,-3 12-1 16,-3 11 0-16,6-25 2 0,-3 12 1 0,-3 13 0 15,9-25-1-15,-5 12-2 0,-4 13 1 0,3-26-4 16,-3 14-1-16,0 12-3 15,4-25 1-15,0 12-3 0,-4 13 3 0,5-25-1 16,-5 25-1-16,4-22-1 0,-1 10 0 16,-3 12-1-16,3-23-4 0,1 9 0 0,-4 14 5 15,6-25 0-15,-3 13-1 16,-3 12-1-16,6-23 0 0,-4 10 2 0,-2 13 3 0,4-24 3 16,2 12 4-1,-6 12 1-15,4-22-3 0,-4 22-1 0,4-25-4 0,-3 14 1 16,-1 11-2-16,6-24-1 0,-2 10 8 0,-4 14-11 0,8-28 1 15,-6 14 1-15,2 0 1 16,-4 14-4-16,7-27 0 0,-5 15-1 0,-2 12 1 16,7-28-1-16,-5 15-1 15,0-2 0-15,-2 15 0 0,7-26-3 0,-4 11 0 0,-3 15-4 16,6-29 5-16,-4 14-1 16,0-2 0-16,3 5-1 0,-5 12 3 0,6-28 0 15,-5 13-3-15,4 0-1 0,-5 15 5 16,4-27 4-16,0 12-6 0,1-1 0 15,-5 16 5-15,4-30 3 0,0 17 2 0,-1-3-2 0,-3 16 6 16,4-31-3-16,-1 17 4 16,-1-1 0-16,1 0 1 0,-3 15-2 0,6-28 2 15,-4 16-3-15,-2 12 0 16,7-26 4-16,-5 15-7 0,-2 11-2 0,7-23-3 0,-6 11 3 16,-1 12-3-16,4-26-2 0,-4 26 4 0,8-22 0 15,-7 11-1-15,-1 11 1 16,6-22-3-16,-6 22-4 0,4-20 4 0,-2 8 6 0,-2 12-6 15,10-20 0-15,-10 20-2 16,5-21 4-16,-1 10-4 0,-4 11-2 0,9-25 3 16,-7 15-3-16,-2 10 3 15,12-20-1-15,-8 7-2 0,-4 13 3 0,7-21-1 0,-7 21 0 16,6-19 0-16,-2 8-1 16,-4 11-1-16,10-19 2 0,-10 19-1 0,6-19 0 15,-6 19 2-15,7-17-2 0,-3 8 1 0,-4 9-6 16,5-17 6-16,-5 17-1 0,7-18-3 15,-7 18 3-15,7-19 1 0,-7 19 1 16,8-17 0-16,-8 17 0 0,7-19-2 16,-2 9 3-16,-5 10 0 0,5-19-2 0,-5 19-2 15,6-19 2-15,-6 19 0 0,7-19-2 16,-7 19 2-16,6-19 1 0,-6 19 1 0,10-19 4 16,-6 10 2-16,-4 9-2 0,7-18 1 0,-7 18-2 15,8-20 1-15,-3 12-4 16,-5 8 1-16,9-18 0 0,-9 18 0 0,11-18 0 0,-8 7 0 15,-3 11 4-15,8-17-8 16,-8 17 3-16,10-16-3 0,-4 6 4 0,-6 10 1 16,9-17-2-16,-9 17 0 15,12-17-1-15,-8 7 3 0,-4 10-3 0,11-17 1 16,-11 17 0-16,7-17 4 0,0 9-2 16,-7 8-2-16,9-16-2 0,-9 16 0 0,11-14-1 15,-11 14 3-15,9-18-1 0,-9 18-1 0,7-15-2 16,0 7 2-16,-7 8 1 0,8-14 0 15,-8 14 1-15,12-15-1 0,-12 15 1 0,7-16-2 16,-7 16 0-16,11-15 0 16,-11 15 0-16,11-15 2 0,-11 15 0 0,11-17-1 15,-11 17 4-15,7-14-5 0,-7 14 0 16,12-15 3-16,-12 15-2 0,8-14 1 0,-8 14-2 16,9-12 3-16,-9 12-1 15,9-16-4-15,-9 16 3 0,9-11 0 0,-9 11-1 16,11-14 0-16,-11 14 0 0,7-12-1 0,-7 12 0 0,12-11 2 15,-12 11 0-15,8-11 0 16,-8 11 0-16,9-14-2 0,-9 14 1 0,10-13 1 16,-10 13-1-16,8-11 0 15,-8 11 0-15,11-11 0 0,-11 11 0 0,9-10-2 16,-9 10 0-16,0 0 3 0,10-17 0 16,-10 17-1-16,8-9 0 0,-8 9 0 0,9-12 0 15,-9 12 0-15,10-10 0 0,-10 10-2 0,0 0 2 0,10-17 0 16,-10 17 0-16,7-11 0 15,-7 11 2-15,7-12-3 0,-7 12 0 0,12-13 1 16,-12 13 0-16,8-10 1 16,-8 10 0-16,9-13-3 0,-9 13 2 0,10-12 0 0,-10 12 1 15,10-11-1-15,-10 11-1 16,9-9 1-16,-9 9-1 0,0 0-1 0,10-18 4 16,-10 18-2-16,9-9-2 15,-9 9 2-15,8-11-2 0,-8 11 6 0,5-12-6 0,-5 12 2 16,13-9 0-16,-13 9-1 0,0 0 2 0,9-18-3 15,-9 18 3-15,9-9 0 16,-9 9-3-16,7-12 4 0,-7 12-3 0,0 0 0 16,11-14 2-16,-11 14-2 0,7-10 1 15,-7 10-2-15,0 0 2 0,12-13-2 0,-12 13 1 16,8-10-1-16,-8 10 2 16,0 0 0-16,11-15 0 0,-11 15-2 0,9-10 0 15,-9 10 3-15,10-12-2 0,-10 12 1 0,0 0-1 0,11-14 4 16,-11 14-3-16,8-8 2 15,-8 8 1-15,0 0-1 0,12-14 1 0,-12 14 1 16,9-9-2-16,-9 9-2 16,0 0 2-16,9-11 0 0,-9 11 1 0,0 0-3 15,14-12 0-15,-14 12 1 0,0 0-1 16,10-13 2-16,-10 13 4 0,9-7-7 0,-9 7 2 16,8-8 0-16,-8 8-3 0,8-8 3 0,-8 8 0 15,9-6-1-15,-9 6 0 0,8-7-2 16,-8 7 2-16,12-6 2 0,-12 6-4 0,7-8-1 15,-7 8 3-15,12-6 0 16,-12 6 3-16,9-7-6 0,-9 7 3 0,11-8-1 0,-11 8 0 16,8-6 2-1,-8 6-2-15,12-5 1 0,-12 5 1 0,9-6-1 16,-9 6 1-16,9-8-3 0,-9 8 2 16,9-5 1-16,-9 5-2 0,11-8 1 0,-11 8 0 0,9-5 0 15,-9 5 0-15,10-9-1 0,-10 9 0 0,10-5 2 16,-10 5-3-16,11-5 4 15,-11 5-4-15,10-8 2 0,-10 8 0 0,9-6-4 16,-9 6 3-16,8-5 2 0,-8 5-3 16,10-7 1-16,-10 7 1 0,0 0-1 0,11-7 2 15,-11 7-2-15,0 0 0 16,11-6 0-16,-11 6 2 0,0 0-2 0,9-6-1 16,-9 6 2-16,0 0 0 15,9-3 0-15,-9 3 0 0,0 0-1 0,9-7 1 0,-9 7-1 16,0 0 2-16,12-7-2 0,-12 7 1 0,0 0 0 15,12-5 0-15,-12 5-3 16,7-4 2-16,-7 4 1 0,0 0 0 0,14-7-3 0,-14 7 3 16,0 0 0-16,11-6 2 15,-11 6-2-15,0 0 0 0,8-4-2 0,-8 4 2 16,0 0 0-16,0 0 0 16,0 0 2-16,11-8-5 0,-11 8 4 0,0 0-1 15,0 0 0-15,0 0-1 0,11-6 0 0,-11 6 1 0,0 0 2 16,0 0-2-16,0 0 0 15,10-3 0-15,-10 3-2 0,0 0 3 0,0 0 0 0,0 0-3 16,0 0 7-16,0 0-5 16,10-5-3-16,-10 5 5 0,0 0-2 0,0 0 0 15,0 0 1-15,11-7-1 16,-11 7-3-16,0 0 2 0,0 0 0 0,0 0 2 0,0 0-3 16,11-6 0-16,-11 6 2 0,0 0 1 0,0 0-1 15,0 0 1-15,0 0 0 16,11-5-1-16,-11 5-2 0,0 0 1 0,0 0 0 15,0 0 2-15,0 0 3 0,0 0-3 16,0 0 5-16,12-7 2 0,-12 7 0 0,0 0-1 16,0 0-2-16,0 0 1 15,0 0-17-15,0 0-25 0,0 0-47 0,0 0-73 16,0 0-90-16,0 0-193 0,0 0-161 16,0 0-313-16,0 0-310 0</inkml:trace>
  <inkml:trace contextRef="#ctx0" brushRef="#br0" timeOffset="60152.86">27488 12363 2692 0,'0'0'-108'0,"0"0"20"15,0 0 18-15,0 0 28 0,0 0 9 0,0 0 20 16,11-12 34-16,-11 12-7 16,0 0 12-16,0 0 19 0,0 0 7 0,0 0 17 0,0 0 6 15,0 0 8-15,0 0 4 16,0 0 7-16,0 0-6 0,0 0-7 16,0 0-4-16,0 0-8 0,0 0-6 0,0 0-4 0,0 0-8 15,0 0-3-15,0 0-8 0,-36-5-3 16,36 5-4-16,0 0-3 0,-31 2-4 0,31-2-2 15,-21 0-9-15,21 0 2 16,-20 3-2-16,20-3-3 0,-20 4 2 0,20-4-2 16,-16 2-2-16,16-2 0 0,-17 5-2 15,17-5 3-15,0 0-6 0,0 0-1 16,-21 3 2-16,21-3 0 0,0 0-1 16,0 0-3-16,0 0 1 0,0 0 0 0,0 0-3 15,-16 4 0-15,16-4 0 0,0 0 0 0,0 0-1 0,0 0 5 16,0 0-4-16,0 0 3 15,-7 17-1-15,7-17-4 0,0 0 4 0,-2 17-2 16,2-17-2-16,-2 15 8 16,2-15 0-16,-3 15 0 0,3-15 3 15,0 0 0-15,1 29 0 0,-1-29-3 0,2 19 1 16,-2-19 3-16,2 19-5 0,-2-19 0 0,4 18 2 16,-4-18-3-16,5 15 5 0,-5-15 4 0,5 15 5 15,-5-15 4-15,4 15 5 0,-4-15-1 16,0 0 3-16,9 18 0 0,-9-18-3 15,6 10 1-15,-6-10 2 0,0 0 3 16,13 14 11-16,-13-14 1 0,0 0-2 16,15 8-3-16,-15-8-2 0,13 4-6 0,-13-4-4 15,0 0-1-15,20 0-2 0,-20 0-5 0,0 0 0 16,0 0-9-16,25-3-9 16,-25 3-16-16,0 0-13 0,20-3-16 0,-20 3-15 15,0 0-25-15,0 0-29 0,20-8-45 0,-20 8-45 16,8-4-41-16,-8 4-77 0,0 0-657 15,2-13-429-15</inkml:trace>
  <inkml:trace contextRef="#ctx0" brushRef="#br0" timeOffset="60362.97">27344 12552 2959 0,'-16'-9'-60'16,"16"9"36"-16,0 0 27 0,0 0 35 0,0 0 24 0,0 0 22 15,0 0 18-15,0 0 5 16,0 0 0-16,38-24-9 0,-38 24-10 0,20-7-7 16,-6 3-10-16,-14 4-11 15,27-8-20-15,-18 5-26 0,-9 3-38 0,25-8-42 0,-16 4-42 16,-9 4-36-16,20-4-35 16,-11 2-40-16,-9 2-100 0,11-4-530 0,-11 4-195 15</inkml:trace>
  <inkml:trace contextRef="#ctx0" brushRef="#br0" timeOffset="83012.76">31357 5773 445 0,'0'0'254'0,"0"0"-62"0,9-22-45 0,-9 22-29 16,0 0-2-16,0 0-4 0,0 0 7 0,0 0-8 15,0 0 5-15,0 0 15 16,0 0-17-16,0 0 6 0,0 0 5 0,0 0-12 0,11-9 21 15,-11 9-1-15,0 0-1 16,0 0-2-16,0 0-2 0,0 0-8 0,0 0-10 16,0 0-5-16,0 0-4 15,0 0-5-15,0 0-1 0,0 0-6 0,0 0-5 0,0 0-7 16,0 0-6-16,0 0-8 16,0 0-7-16,0 0 0 0,-30-10-7 0,30 10 3 15,0 0 2-15,-21-1-7 0,21 1 3 0,0 0-4 16,0 0-6-16,-26 0-3 15,26 0-6-15,0 0-3 0,0 0-4 0,-24 1-4 0,24-1 3 16,0 0 1-16,0 0-4 16,-20 2 1-16,20-2 1 0,0 0-5 0,0 0-2 15,0 0-4-15,0 0 3 16,-19 4-4-16,19-4 5 0,0 0-5 0,0 0-4 16,-13 8 1-16,13-8 0 0,0 0 2 0,-10 11-5 0,10-11 4 15,0 0-3-15,-9 13 0 16,9-13 1-16,0 0 6 0,-6 14-1 0,6-14 5 15,0 0-2-15,-6 15 0 0,6-15 1 16,0 0-1-16,-4 19-6 0,4-19 3 0,0 17 3 16,0-17-7-16,0 0-1 15,0 25-2-15,0-25 6 0,2 17-6 0,-2-17 3 16,0 19 0-16,0-19-1 16,2 19 5-16,-2-19 2 0,0 19 0 0,0-19-2 0,0 21 0 15,0-21 2-15,0 23 4 0,0-9-4 0,0-14-16 16,0 22 1-16,0-22 1 15,-2 23-2-15,2-23 2 0,0 20 4 0,0-20-3 0,0 20 0 16,0-20 2-16,-2 15 5 16,2-15-6-16,0 0 6 0,0 19 2 0,0-19 1 15,0 0 6-15,0 0 2 16,-2 20 4-16,2-20 6 0,0 0 11 0,0 0 28 16,0 0 2-16,0 0 5 0,0 0-7 0,0 0-6 15,0 0-5-15,0 0-8 0,0 0-7 16,0 0-5-16,0 0-5 0,0 0-9 0,0 0-7 15,0 0-3-15,0 0-2 0,0 0-1 16,14-46-7-16,-14 46 0 0,6-18-1 16,-6 18-5-16,7-22 4 0,-7 22-3 15,4-17 1-15,-4 17-2 0,6-15 2 0,-6 15 7 16,5-14-3-16,-5 14 3 0,0 0 2 16,6-17 1-16,-6 17-4 0,0 0 3 0,6-12 6 15,-6 12-3-15,0 0 0 0,0 0-3 0,11-15 2 16,-11 15-8-16,0 0 8 15,14-8-1-15,-14 8-1 0,18-5-1 16,-18 5 2-16,18-5-3 0,-18 5 6 0,24-5-2 16,-24 5-2-16,23-3-1 0,-23 3-1 0,24-4 0 15,-24 4 2-15,20-2-7 0,-20 2-11 16,20-4-23-16,-10 4-23 0,-10 0-48 0,15-1-54 16,-15 1-77-16,13-3-87 0,-13 3-181 0,0 0-128 15,0 0-2-15,0 0-373 16,0 0-486-16</inkml:trace>
  <inkml:trace contextRef="#ctx0" brushRef="#br0" timeOffset="90102.71">27947 12326 3028 0,'0'0'-113'0,"0"0"18"15,0 0 17-15,0 0 2 0,0 0 12 0,0 0-2 0,0 0 9 16,0 0 7 0,0 0 0-16,0 0-2 0,0 0 4 0,0 0 2 0,0 0 7 15,0 0 17-15,-48 13 11 16,48-13 14-16,-19 0 11 0,19 0 19 0,-19 1 17 0,19-1 4 16,0 0 4-16,-25 3 1 0,25-3 5 0,0 0-16 15,-20 0-9 1,20 0-1-16,0 0 1 0,0 0-4 0,-20 3 6 0,20-3 6 15,0 0-8-15,0 0 8 16,-14 8 8-16,14-8 0 0,0 0 4 0,-7 13 1 0,7-13 7 16,0 0-5-16,0 24-5 15,0-24-1-15,0 0-1 0,7 29 1 0,-7-29 4 16,4 23 4-16,-2-12 6 0,1 4 3 16,2-1 4-16,-3 3-7 0,0-2 1 0,2 3-8 15,-4-18-5-15,4 22-11 0,-3-8 1 0,-1-14-7 16,2 21-4-16,-2-21-8 15,5 17-3-15,-5-17-14 0,0 0-13 0,4 17-22 0,-4-17-20 16,0 0-26-16,0 0-18 16,0 0-20-16,0 0-2 0,0 0-13 0,0 0 1 15,0 0 10-15,0 0 23 16,0 0 27-16,-18-45 7 0,18 45 18 0,0 0 13 0,0-24 20 16,0 24 10-16,0 0 14 0,4-24 13 0,-4 24 9 15,5-13 11-15,-5 13 10 16,11-17 6-16,-11 17 5 0,11-12-2 0,-11 12-6 0,16-11-2 15,-16 11-3-15,16-13-1 16,-8 8-4-16,-8 5-3 0,15-7-7 16,-15 7-2-16,15-7-9 0,-15 7-9 15,0 0-28-15,17-9-42 0,-17 9-62 0,0 0-72 0,13-6-85 16,-13 6-172-16,0 0-522 16,0 0-389-16</inkml:trace>
  <inkml:trace contextRef="#ctx0" brushRef="#br0" timeOffset="92472.43">27638 12082 2426 0,'0'0'-131'0,"0"0"17"16,0 0 26-16,0 0 10 15,0 0 11-15,0 0 9 0,0 0 14 16,0 0 7-16,0 0-4 0,0 0 3 0,0 0 18 16,0 0-20-16,0 0-6 0,0 0-21 0,0 0-23 15,-11-20-24-15,11 20-49 16,0 0-227-16,0 0 123 0</inkml:trace>
  <inkml:trace contextRef="#ctx0" brushRef="#br0" timeOffset="100759.32">27633 12045 1102 0,'0'0'-34'0,"0"0"31"0,0 0 11 0,0 0 8 16,0 0-5-16,0 0 5 15,0 0 12-15,0 0 5 0,0 0 6 0,0 0 8 0,0 0 10 16,0 0-7-16,0 0 8 16,0 0-5-16,0 0 1 0,0 0 11 0,0 0-8 15,0 0-12-15,0 0-2 0,0 0 12 0,-22-18-2 16,22 18 10-16,0 0-13 15,0 0 10-15,0 0-1 0,0 0-7 0,0 0 0 16,0 0 4-16,0 0-14 0,0 0 1 16,0 0 0-16,0 0-5 0,0 0 3 0,0 0 3 15,0 0-5-15,0 0-11 16,0 0-1-16,0 0 1 0,-18-7-9 0,18 7-14 0,0 0-21 16,0 0-41-16,0 0-40 0,-7-2-51 0,7 2-127 15,0 0-373-15,0 0 125 16</inkml:trace>
  <inkml:trace contextRef="#ctx0" brushRef="#br0" timeOffset="102072.57">27604 11982 1833 0,'0'0'-72'0,"0"0"10"16,0 0 3-16,0 0-7 0,0 0-10 0,0 0-35 16,0 0-48-16,0 0-242 15,0 0 126-15</inkml:trace>
  <inkml:trace contextRef="#ctx0" brushRef="#br0" timeOffset="102952.46">27507 11869 1177 0,'0'0'20'0,"0"0"9"16,0 0-8-16,9 18 4 15,-9-18-8-15,0 0 0 0,0 0-3 16,0 0-4-16,0 0-3 0,0 0-3 0,0 0 1 16,0 0 2-16,0 0 1 0,0 0 6 0,0 0 3 15,0 0 11-15,0 0 4 16,0 0 12-16,0 0 5 0,0 0 10 0,0 0-6 16,0 0 23-16,0 0-4 0,0 0-2 0,0 0 0 0,17-23 0 15,-17 23 11-15,4-19-24 16,0 6-5-16,-4 13-10 0,6-29-2 0,-2 16-3 15,0-2 7-15,1-3 7 16,-5 18 3-16,6-28 3 0,-1 14 9 0,-1 0-5 0,3 3 8 16,-7 11-5-16,5-18-1 15,-5 18-14-15,11-16 8 0,-11 16 4 0,8-11 2 16,-8 11 8-16,0 0 12 16,16-6-3-16,-16 6-3 0,0 0-4 0,0 0-6 15,0 0-7-15,25 19-6 0,-25-19-7 0,13 15 3 0,-8-6-7 16,-5-9-3-16,12 15 0 15,-6-4-11-15,-6-11-3 0,9 13-18 0,-9-13-27 16,9 14-39-16,-9-14-46 0,7 11-49 16,-7-11-46-16,0 0-62 0,0 0-147 0,2 13-429 15,-2-13-177-15</inkml:trace>
  <inkml:trace contextRef="#ctx0" brushRef="#br0" timeOffset="103132.61">27608 11750 2636 0,'-17'-10'69'0,"17"10"32"0,0 0 1 15,0 0 11-15,-11-5 26 16,11 5 18-16,0 0 9 0,0 0-5 0,0 0-13 0,0 0-15 16,0 0-18-16,0 0-12 15,0 0-9-15,0 0-13 0,0 0-17 0,0 0-33 16,0 0-46-16,38-18-47 16,-38 18-66-16,18 0-50 0,-18 0-42 0,16-2-36 0,-6 1-82 15,-10 1-627-15,0 0-408 0</inkml:trace>
  <inkml:trace contextRef="#ctx0" brushRef="#br0" timeOffset="109292.26">25657 11841 1174 0,'0'0'168'15,"0"0"-46"-15,-7-21-44 16,7 21-28-16,0 0 7 0,0 0-16 0,-2-17 12 16,2 17 9-16,0 0-18 0,0 0-5 0,-4-17 3 0,4 17-8 15,0 0-8-15,0 0-10 16,-4-17-18-16,4 17-25 0,0 0-33 15,-4-12-34-15,4 12-79 0,0 0-358 16,-10-18 290-16</inkml:trace>
  <inkml:trace contextRef="#ctx0" brushRef="#br0" timeOffset="109532.69">25563 11117 1467 0,'-2'-23'-42'0,"2"23"2"16,0-23-18-16,0 12-15 0,0-3 9 0,0 14 4 15,2-23 9-15,-2 10 5 0,0 2-10 16,0-2-18-16,0-1-24 0,0 1-170 0,0 13 88 15</inkml:trace>
  <inkml:trace contextRef="#ctx0" brushRef="#br0" timeOffset="109632.25">25565 10675 741 0,'2'-23'-16'0,"-2"23"-19"15,0-21-13-15,0 21-16 0,0-21-130 0,0 21 64 0</inkml:trace>
  <inkml:trace contextRef="#ctx0" brushRef="#br0" timeOffset="109672.48">25571 10532 473 0,'0'-31'-53'0,"0"16"-88"16,0-2 46-16</inkml:trace>
  <inkml:trace contextRef="#ctx0" brushRef="#br0" timeOffset="109802.65">25575 10140 552 0,'0'0'101'16,"-2"-19"0"-16,2 19-10 0,-2-20-13 15,2 20-13-15,-2-16-28 0,2 16-26 16,-4-20-31-16,4 20-46 0,-2-19-84 0,2 19-117 0,-2-20 88 16</inkml:trace>
  <inkml:trace contextRef="#ctx0" brushRef="#br0" timeOffset="109992.24">25521 9463 684 0,'0'-22'-33'16,"-1"3"7"-16,1 1 15 0,0 18-2 0,0-30-2 0,0 17-9 16,0 13-21-16,-2-26-35 0,2 26-67 0,0-29 49 15</inkml:trace>
  <inkml:trace contextRef="#ctx0" brushRef="#br0" timeOffset="110131.58">25500 9071 413 0,'-5'-23'22'0,"5"23"14"0,-4-19 2 16,4 19-4-16,-4-21-6 16,4 21-8-16,-3-18-8 0,3 18-16 0,-4-22-24 0,4 22-40 15,-1-21-101-15,1 21 56 16</inkml:trace>
  <inkml:trace contextRef="#ctx0" brushRef="#br0" timeOffset="110402.62">25389 8427 485 0,'-2'-15'24'0,"2"15"10"0,0 0 5 16,0-24 8-16,0 24 3 15,0 0-6-15,2-20 0 0,-2 20-4 0,0 0-12 0,2-17-28 16,-2 17-31-16,0 0-78 15,0 0-122-15,-2-22 75 0</inkml:trace>
  <inkml:trace contextRef="#ctx0" brushRef="#br0" timeOffset="115082.53">27591 12009 608 0,'0'0'-3'16,"0"0"17"-16,0 0 16 0,0 0 0 16,0 0 16-16,0 0 2 0,0 0 1 15,0 0 13-15,0 0-1 0,0 0 9 16,0 0-1-16,0 0 0 0,0 0 8 0,0 0 6 16,0 0 18-16,0 0 8 0,0 0 5 0,0 0 0 0,0 0-3 15,0 0-12-15,0 0-11 16,0 0-8-16,0 0-9 0,0 0-3 15,-29 26-11-15,29-26 2 0,0 0-8 16,0 0-7-16,0 0-11 0,0 0-1 0,0 0-5 16,0 0-26-16,0 0-11 0,0 0-13 15,0 0-4-15,0 0 8 0,0 0-4 0,0 0 5 16,0 0 7-16,0 0 1 16,0 0 8-16,0 0 10 0,0 0 10 0,0 0 9 15,0 0 2-15,0 0-1 0,0 0-4 0,-15 6 3 0,15-6-9 16,0 0 4-16,0 0 6 15,0 0-9-15,-21 0-5 0,21 0-6 0,0 0 7 16,0 0-6-16,0 0 0 16,-27-4 5-16,27 4-9 0,0 0 2 0,-20-4 0 0,20 4-1 15,0 0 4-15,-20-6-3 16,20 6 8-16,0 0-8 0,-23-5-3 16,23 5 9-16,-14-5-1 0,14 5-5 0,-15-6-2 0,15 6 3 15,-16-8-6-15,16 8 3 0,-13-5 4 16,13 5 0-16,-14-7-4 0,14 7 7 0,-16-5 1 15,16 5-8-15,-13-8 2 16,13 8-1-16,0 0-2 0,-18-9 11 0,18 9-8 16,-16-7 3-16,16 7-5 0,-13-8 1 15,13 8 4-15,0 0 1 0,-15-10 1 16,15 10 3-16,-15-8 1 0,15 8 3 16,0 0-5-16,-13-11 4 0,13 11-7 0,0 0 2 15,-16-10 2-15,16 10-1 0,0 0-7 16,-15-8 0-16,15 8 3 0,0 0-8 15,-12-11 4-15,12 11-2 0,0 0 2 0,-13-9-5 0,13 9 4 16,0 0 8-16,-12-10-1 16,12 10 5-16,0 0-1 0,-13-9 3 0,13 9 1 0,0 0-2 15,-11-10 4-15,11 10-2 16,0 0-1-16,-12-9 5 0,12 9-7 0,0 0 2 16,-10-12-4-16,10 12 1 0,0 0 0 0,-13-11-1 15,13 11 1-15,0 0 1 16,-12-9 4-16,12 9 3 0,0 0 2 0,-9-10 4 15,9 10-5-15,0 0-1 16,-14-10 0-16,14 10-3 0,0 0-2 0,-11-10-5 0,11 10 1 16,0 0-1-16,-11-9-7 15,11 9 2-15,0 0 2 0,-14-7-5 0,14 7 3 0,0 0 1 16,0 0-2-16,-17-12-3 16,17 12-1-16,0 0 3 0,-14-9-1 0,14 9-6 15,-11-7 3-15,11 7 3 0,0 0-2 0,-17-11 5 16,17 11 3-16,0 0 5 0,-15-9 0 15,15 9-1-15,0 0-1 0,-12-12 1 0,12 12 1 16,0 0 0-16,-15-10 1 16,15 10 1-16,-11-7 6 0,11 7 3 0,0 0 0 15,-14-13-2-15,14 13 1 0,-10-9 0 16,10 9-1-16,-12-10-5 0,12 10 2 16,0 0-4-16,-14-16 0 0,14 16-5 0,-10-13 0 0,10 13-2 15,-12-11 3-15,12 11-6 16,-15-14 6-16,15 14 3 0,-10-11-4 0,10 11 2 0,-11-13-2 15,11 13-1-15,-13-13-2 16,13 13 2-16,-10-13-1 0,10 13-3 0,-13-15-1 16,13 15 13-16,-10-18 1 15,2 10-1-15,8 8-3 0,-11-16-2 0,11 16 1 0,-13-14-3 16,13 14-1-16,-12-18-4 16,12 18 5-16,-11-15-3 0,5 7 1 0,6 8-1 15,-16-19 0-15,11 10-1 0,5 9-1 0,-14-15-1 16,14 15 0-16,-13-17-1 15,7 9-2-15,6 8-1 0,-14-19 2 0,7 10-4 0,7 9 5 16,-17-15-6-16,11 5 2 16,6 10 3-16,-19-21-2 0,10 11-3 0,1 1-1 15,8 9 1-15,-17-20 1 0,10 11 1 16,7 9 2-16,-15-15 6 0,15 15 0 0,-14-14 4 16,7 7 1-16,7 7 1 0,-11-15 2 0,11 15-7 15,-11-14 12-15,11 14-7 16,-12-14-5-16,12 14-3 0,-10-14 1 0,10 14 0 15,-9-16 0-15,9 16-4 0,-12-15 0 16,12 15-1-16,-9-13 2 0,9 13-1 0,-9-18-1 16,9 18-2-16,-9-14-1 15,9 14 0-15,-9-18 3 0,9 18-3 0,-11-16 9 0,11 16-9 16,-11-16 0-16,11 16 1 16,-7-19 4-16,0 9-8 0,7 10 0 0,-12-17-2 15,6 8 5-15,6 9-2 0,-11-21 2 0,5 10-2 0,6 11-2 16,-14-21 1-16,7 9 2 15,0 0-3-15,7 12 6 0,-14-20-4 0,8 10 6 16,6 10-4-16,-11-21-5 16,2 9 2-16,9 12 1 0,-16-20 0 0,8 11 1 0,3-3-1 15,5 12 0-15,-21-23-2 16,13 12 3-16,0 2-3 0,0-3 4 0,-1-1-4 16,-3 5 3-16,12 8-4 0,-13-20 10 0,6 11-6 15,7 9 1-15,-16-19-3 0,8 11 1 16,8 8 3-16,-11-19 0 0,3 10 1 0,0-3 6 15,8 12-1-15,-15-19 0 16,9 8-4-16,-3 2-2 0,9 9 0 0,-13-22 3 16,4 12-2-16,9 10 0 15,-14-22 0-15,8 11 0 0,-2-1-3 0,2-1 1 0,6 13 2 16,-15-23-1-16,6 10-3 16,0-2 2-16,4 3-2 0,-4-3 3 0,1 2 2 15,0-1-2-15,2 1-3 0,-1-1 6 0,0 1-2 0,0 0 3 16,7 13-1-1,-11-27 0-15,7 12-2 0,0 0-1 0,4 15 0 0,-7-29-3 16,1 15 2-16,6 14 0 16,-6-26 1-16,2 13-1 0,4 13 0 0,-4-25 1 0,1 14 0 15,3 11-4-15,-6-25 2 16,6 25 4-16,-5-25-6 0,4 14 1 0,1 11 1 16,-4-28-1-16,4 28 2 0,-4-24-5 0,1 10 0 0,3 14 5 15,-4-26-1-15,4 26-1 16,-2-24-2-16,0 10 5 0,2 14-6 0,-4-27 7 15,2 14-4-15,2 13 7 16,-3-27-5-16,3 27 1 0,-7-24-4 0,5 10 2 0,2 14 1 16,-3-25 0-16,-1 12-3 15,4 13 2-15,-7-24 1 0,5 10-2 0,2 14-1 16,-6-24 0-16,3 10 2 16,3 14-2-16,-5-28 2 0,3 14-3 0,2 14 2 15,-8-29 2-15,7 14-5 0,-3-1 3 0,4 16 9 0,-7-29-8 16,4 13-5-16,-1 1 0 15,0-1 4-15,4 16 0 0,-5-32-2 0,1 17 4 16,2 0-4-16,2 15 2 0,-9-29 0 16,3 15-2-16,6 14 1 0,-6-26-1 0,4 15 3 15,2 11-1-15,-4-23 0 16,4 23 1-16,-5-21 2 0,5 21-3 0,-4-22 2 16,4 22-4-16,-6-22 1 0,6 22 2 0,-4-21-1 15,4 21 1-15,-6-21-3 0,6 21 1 16,-5-19 7-16,5 19-9 0,-4-21 2 0,4 21 1 15,-6-21-1-15,6 21 2 16,-8-19-2-16,8 19 0 0,-7-19 3 0,7 19-2 0,-6-17 0 16,6 17 0-16,-6-19 2 15,6 19 0-15,-5-17 0 0,5 17 0 0,-5-17 0 16,5 17-4-16,-4-17 7 16,4 17-3-16,-3-18-3 0,3 18 6 0,-4-15-7 0,4 15 6 15,-5-15-2-15,5 15-4 0,-4-15 2 0,4 15 0 16,-4-16-6-16,4 16 5 15,0 0 2-15,-4-20 0 0,4 20-4 0,0 0 2 16,-3-18 3-16,3 18-2 16,0 0-1-16,-1-17 1 0,1 17-1 0,0 0-1 0,-2-19-1 15,2 19 2-15,0 0 0 16,0-19 0-16,0 19-3 0,0 0-1 0,0 0 5 0,-4-23 5 16,4 23-5-16,0 0 0 0,-4-16 0 0,4 16 3 15,0 0-5-15,0 0 3 16,-2-19-1-16,2 19 3 0,0 0-3 0,0 0 8 15,-1-20-14-15,1 20 3 16,0 0 4-16,0 0-3 0,0-21 1 0,0 21 0 0,0 0 0 16,0 0 2-16,0-19-3 15,0 19 2-15,0 0 0 0,0 0 1 0,0 0 1 16,-2-17-6-16,2 17 5 16,0 0-1-16,0 0-3 0,0 0 4 0,0 0-4 0,-2-21 2 15,2 21 1-15,0 0 0 0,0 0 0 0,0 0 7 16,0 0-8-16,0-21 2 15,0 21-4-15,0 0 3 0,0 0-2 0,0 0 2 0,0 0-1 16,0 0 2-16,-2-18 0 16,2 18 2-16,0 0-2 0,0 0-1 0,0 0 1 15,0 0 0-15,0 0-1 16,0 0 4-16,0 0-2 0,0 0 5 16,0 0-7-16,0 0 5 0,0 0-7 0,0 0 5 0,-3-18-2 0,3 18 2 15,0 0-4-15,0 0 0 16,0 0 3-16,0 0-2 0,0 0 0 0,0 0-3 15,0 0-7-15,0 0-5 0,0 0-19 16,0 0-17-16,0 0-34 0,0 0-32 0,0 0-59 16,0 0-66-16,0 0-79 15,0 0-199-15,0 0-129 0,0 0-280 0,0 0-340 16</inkml:trace>
  <inkml:trace contextRef="#ctx0" brushRef="#br0" timeOffset="125362.4">25637 8736 533 0,'0'0'168'0,"0"0"-47"0,0 0-56 16,0 0-5-16,0 0-24 0,0 0-10 0,0 0-4 15,0 0 4-15,0 0-1 0,0 0-4 16,0 0 4-16,0 0 3 0,0 0 0 0,0 0 6 16,0 0 4-16,0 0 12 0,0 0-7 0,0 0 4 15,0 0 7-15,0 0 0 16,0 0 9-16,0 0 9 0,0 0 12 0,0 0 10 0,0 0 10 15,0 0 9-15,0 0 4 16,0 0 0-16,0 0-3 0,0 0-3 0,0 0-11 16,0 0-7-16,0 0-1 15,0 0-12-15,0 0-9 0,0 0-5 0,0 0-4 16,0 0-1-16,0 0-6 16,0 0-6-16,0 0-4 0,0 0-5 0,0 0-3 0,0-46-2 15,0 46-4-15,0 0-5 0,0 0-3 0,-1-25 1 16,1 25 8-16,0 0-6 0,-6-17-4 15,6 17 0-15,0 0 0 0,-4-21-7 0,4 21 3 16,0 0-5-16,-3-19-4 16,3 19 0-16,-4-13-1 0,4 13-1 0,0 0 1 15,-5-21 1-15,5 21-1 0,0 0-3 16,-4-23 0-16,4 23-1 0,-7-13-3 0,7 13 5 16,0 0 2-16,-4-20 4 0,4 20-2 0,0 0 0 15,-5-17 1-15,5 17-3 16,0 0 0-16,-5-17-2 0,5 17-2 0,0 0 3 0,-6-15-4 15,6 15-2-15,0 0 2 16,-4-15 4-16,4 15-4 0,0 0 0 0,-6-18 2 16,6 18 0-16,0 0 1 15,0 0-1-15,-4-19 0 0,4 19 0 0,0 0 1 0,-4-14-1 16,4 14 2-16,0 0 1 16,0 0 1-16,-2-17-4 0,2 17 3 0,0 0-3 15,0 0-1-15,0 0 3 0,-4-22-2 16,4 22-1-16,0 0 0 0,0 0 1 15,-1-18-3-15,1 18 1 0,0 0-2 16,0 0 4-16,0 0-3 0,0-18-3 0,0 18 1 16,0 0 1-16,0 0 1 0,0 0-2 0,0 0 0 15,0 0 1-15,-2-19 0 0,2 19-3 16,0 0 4-16,0 0 0 0,0 0-2 0,2-21-1 16,-2 21 1-16,0 0 1 0,0-17-1 0,0 17 3 15,0 0-4-15,0 0 4 16,0-22-1-16,0 22-4 0,0 0 0 0,1-16 4 15,-1 16 0-15,0 0-6 0,2-19 4 16,-2 19 0-16,0 0 4 0,4-22-4 0,-4 22-3 16,0 0 2-16,2-20 2 15,-2 20 2-15,2-14-2 0,-2 14 0 0,0 0 2 16,0-20-5-16,0 20 1 0,0 0 1 16,4-21 4-16,-4 21-3 0,0 0-1 0,2-20 1 15,-2 20-1-15,0 0 2 0,0-15-2 0,0 15 0 16,0 0 1-16,4-17-1 0,-4 17 1 15,0 0 0-15,0 0 3 0,2-17-7 0,-2 17 0 16,0 0 4-16,0 0-1 16,0 0 0-16,0-21 0 0,0 21 2 0,0 0-2 15,0 0 0-15,0 0-1 0,0-19 1 16,0 19 4-16,0 0-5 0,0 0 2 16,2-18 1-16,-2 18 9 0,0 0-4 0,0 0 1 0,0 0 1 15,0 0 2-15,0 0-6 16,0-20 4-16,0 20-1 0,0 0-4 15,0 0 4-15,0 0-3 0,0 0-1 0,0 0 3 16,0 0-5-16,0 0 6 0,0-19-5 0,0 19-2 16,0 0 1-16,0 0 1 15,0 0-15-15,0 0-22 0,0 0-28 16,0 0-44-16,0 0-51 0,2-9-59 0,-2 9-61 16,0 0-169-16,0 0-411 0,0 0-207 0</inkml:trace>
  <inkml:trace contextRef="#ctx0" brushRef="#br0" timeOffset="129032.52">25726 7884 2397 0,'0'0'-141'0,"0"0"14"0,0 0 13 16,0 0 18-16,0 0 10 0,0 0 16 0,0 0 12 0,0 0 17 15,0 0 11-15,0 0 8 16,0 0 12-16,0 0 20 0,0 0 18 0,0 0 4 15,0 0 13-15,0 0 9 16,0 0 15-16,0 0 10 0,0 0 14 0,0 0 20 0,0 0 4 16,0 0 12-16,0 0 15 15,0 0 7-15,0 0 0 0,0 0-2 0,0 0-10 16,0 0-7-16,0 0-17 16,0 0-12-16,0 0-13 0,0 0-11 0,0 0-12 0,0 0-6 15,0 0-9-15,0 0-4 0,0 0-8 0,0 0-2 16,0 0-2-16,0 0-5 15,0 0-4-15,0 0 0 0,0 0-4 0,-9 45-4 16,9-45 2-16,5 22-2 16,-5-22-5-16,4 19 2 0,-4-19-4 0,2 16-2 15,-2-16 1-15,6 20 0 0,-6-20-4 16,4 17 0-16,-4-17-1 0,2 15-6 0,-2-15-7 16,3 16-11-16,-3-16-13 0,0 0-20 0,2 20-22 0,-2-20-28 15,2 13-34-15,-2-13-27 16,0 0-25-16,2 18-23 0,-2-18-28 0,2 5-62 15,-2-5-534-15,0 0-168 16</inkml:trace>
  <inkml:trace contextRef="#ctx0" brushRef="#br0" timeOffset="129562.15">25703 7967 2347 0,'-4'-22'-110'0,"4"22"21"0,-2-18 12 0,2 18 15 16,0 0 14-16,0-27 4 15,0 27 20-15,0-16 13 0,0 16 16 0,2-17 16 16,-2 17 16-16,0 0 13 16,0-20 8-16,0 20 4 0,0 0-4 0,4-15 6 0,-4 15 3 15,0 0-6-15,0 0-6 16,0 0-3-16,4-19-3 0,-4 19-8 0,0 0-10 16,10-10 2-16,-10 10-10 0,0 0-2 0,21-10-8 15,-21 10-1-15,17-3-5 0,-17 3-1 16,23-3 0-16,-23 3-6 0,23 0-7 0,-23 0-2 15,25 1 9-15,-25-1-19 16,22 2 7-16,-22-2-6 0,20 5 8 0,-20-5-2 16,13 8 11-16,-13-8 15 15,3 12 13-15,-3-12 1 0,0 0-2 0,0 0 4 0,-7 31-3 16,7-31 1-16,-9 15-5 16,9-15-1-16,-6 12-4 0,6-12 1 0,0 0-1 15,-7 17 0-15,7-17-7 0,0 0 10 0,-7 10-15 0,7-10-2 16,0 0 3-16,0 0-5 15,0 0 2-15,0 0-7 0,18 14 3 0,-18-14 2 16,0 0-1-16,23 4-2 16,-23-4 1-16,17 1 4 0,-17-1 3 0,19 6 6 0,-19-6-12 15,21 7 6-15,-21-7-4 16,17 9 0-16,-9-3 0 0,-8-6 2 0,14 13 2 16,-7-3 9-16,-7-10-5 0,8 16 13 0,-8-16 12 0,0 20 10 15,0-20-2-15,-8 23-2 16,8-23-2-16,-19 21-8 15,11-10-6-15,-1-1-10 0,-5-1-28 0,3-2-35 16,11-7-53-16,-16 14-55 0,5-12-75 0,11-2-144 16,-20-2-387-16,20 2-46 0</inkml:trace>
  <inkml:trace contextRef="#ctx0" brushRef="#br0" timeOffset="129812.19">26038 7581 2226 0,'0'0'-39'0,"0"0"21"0,6-13 10 16,-6 13 17-16,0 0 30 0,0 0 28 0,0 0 5 15,0 0-8-15,0 0-1 16,0 0-5-16,0 0-7 0,0 0-11 0,0 0-21 0,0 0-50 15,0 0-76-15,-15 61-67 16,11-48-195-16,0 2-252 0,-3 2 158 0</inkml:trace>
  <inkml:trace contextRef="#ctx0" brushRef="#br0" timeOffset="131612.18">27472 12272 1738 0,'0'0'-48'16,"0"0"22"-16,0 0 7 0,0 0 11 15,0 0 3-15,0 0 18 0,0 0 6 16,0 0 12-16,0 0-3 0,0 0 9 16,0 0 2-16,0 0 0 0,0 0 10 0,0 0 10 15,0 0-1-15,0 0 7 0,0 0 6 0,0 0 3 0,0 0 0 16,0 0-3-16,0 0-1 15,0 0-3-15,9-15-6 0,-9 15-4 0,0 0-3 16,0 0-5-16,0 0-5 16,0 0-5-16,0 0 1 0,0 0-5 0,0 0-5 0,0 0 0 15,16-7 1-15,-16 7 5 16,0 0 10-16,0 0 11 0,0 0 9 0,0 0 9 16,13-5 8-16,-13 5 8 0,0 0 4 15,0 0 4-15,0 0-1 0,0 0 0 0,0 0-1 16,0 0-7-16,0 0-7 0,0 0-7 0,0 0-7 15,0 0-6-15,0 0-5 16,0 0-8-16,0 0-5 0,0 0-7 0,0 0-12 16,0 0-15-16,0 0-30 0,-17 42-33 15,17-42-40-15,-8 13-47 0,8-13-43 0,-4 17-35 16,4-17-49-16,-5 13-126 16,5-13-559-16,3 16-377 0</inkml:trace>
  <inkml:trace contextRef="#ctx0" brushRef="#br0" timeOffset="132162.46">28045 12232 2853 0,'4'-15'-57'0,"-4"15"45"15,0 0 27-15,0 0 19 0,0 0 34 0,0 0 33 0,0 0 25 16,0 0 11-16,0 0 1 16,0 0-3-16,0 0-11 0,0 0-14 0,0 0-9 15,0 0-17-15,-21 40-12 0,21-40-21 0,-8 16-39 0,8-16-57 16,-8 18-53-16,8-18-76 15,-10 16-72-15,10-16-151 0,-12 12-548 16,12-12-364-16</inkml:trace>
  <inkml:trace contextRef="#ctx0" brushRef="#br0" timeOffset="132592.2">27802 11418 2916 0,'0'0'20'0,"0"0"43"0,14-11 14 0,-14 11 12 15,0 0 9 1,0 0-8-16,0 0-3 0,0 0-10 0,0 0-10 16,0 0-14-16,0 0-42 0,0 0-65 15,-18 51-78-15,11-36-108 0,-4 6-265 0,-1 2-330 16,-3 4-169-16</inkml:trace>
  <inkml:trace contextRef="#ctx0" brushRef="#br0" timeOffset="140582.21">27704 7355 2365 0,'0'0'-132'0,"0"0"20"16,0 0 14-16,0 0 17 0,0 0 1 0,0 0 10 15,0 0 11-15,0 0 1 0,0 0 3 16,0 0 9-16,0 0 4 0,0 0-2 16,0 0 5-16,0 0 4 0,-27 0-1 15,27 0 4-15,0 0-1 0,-17 5 7 16,17-5-5-16,0 0 1 0,0 0-6 0,-22 5-3 0,22-5-14 0,-14 5-9 16,14-5-8-16,0 0-7 15,-20 0-1-15,20 0 12 0,0 0 11 0,0 0 10 16,-22 4 19-16,22-4 23 15,0 0 14-15,0 0 19 0,-22 0 16 0,22 0 11 0,0 0 8 16,0 0 10-16,-21 0 18 16,21 0 5-16,0 0 1 0,0 0 21 0,0 0-17 15,0 0-13-15,-23-4-9 16,23 4-5-16,0 0 7 0,0 0-21 0,0 0 7 16,0 0-13-16,-13-7 5 0,13 7-3 0,0 0 5 15,0 0-3-15,0 0 5 0,0 0-3 16,0 0-2-16,0 0-13 0,0 0 2 0,-2-16-2 15,2 16-17-15,0 0 4 16,0 0-1-16,0 0-3 0,25-14-10 0,-25 14-1 0,19-4-1 16,-19 4-2-16,26-2-4 15,-10 0-6-15,-16 2 4 0,40 0-4 0,-16 2 6 16,0-2-7-16,5 5 9 16,-1-2-14-16,3 3 5 0,4 1-6 0,-2 2 14 0,3 1-4 15,0 1-9-15,2 3-8 0,5 3-5 16,1 3-8-16,-3 2-6 0,19 6 2 15,-9-1 0-15,7 5 5 0,-1 0 2 0,0 1 3 0,3-1 6 16,-2 0-1 0,1 0 10-16,0-2 1 0,1-1 8 0,-7-4 12 0,-9-5-19 15,5 2 0-15,15 4-15 16,-11-6-15-16,-5-4-9 0,3-3-23 0,0-1 4 0,-1 0-3 16,6-3-4-16,-3-1 7 0,-1 0 14 0,-3-5 2 15,-2 1 4-15,1-2 1 16,-1 0 8-16,0-2 7 0,0-4 1 0,-1 2 6 15,-3-1 3-15,-1-3 2 0,-3 2 5 16,-1-2 0-16,-5 3-3 0,-3-4 13 0,-4 4-5 16,0-2-2-16,-5 0 21 15,-1 1 6-15,-6 1 11 0,4-2 3 16,-18 5 6-16,20-7-10 0,-20 7-4 0,11-7-7 0,-11 7 5 0,0 0-8 16,0 0 6-16,0 0 5 15,0 0 4-15,0 0-5 0,0 0 0 0,0 0-9 16,0 0 5-16,-33-21 1 15,33 21-14-15,0 0 0 0,-18-4-1 16,18 4-5-16,0 0-1 0,0 0 0 0,0 0 0 16,0 0-5-16,-19-3 4 0,19 3-5 0,0 0 4 15,0 0 8-15,0 0 2 16,0 0-9-16,0 0 2 0,0 0-4 0,0 0-1 16,0 0 3-16,55 13-7 0,-55-13 5 0,21 3-3 0,-21-3 7 15,19 6-4-15,-10-2 4 16,-1-1 6-16,-8-3 7 0,11 10 3 0,-11-10 8 15,7 9 5-15,-7-9-6 0,-3 13-4 16,3-13-5-16,0 0-12 0,0 0-18 0,-13 28-26 16,7-21-42-16,6-7-44 15,-6 13-59-15,6-13-139 0,-5 10-407 0,5-10 14 0</inkml:trace>
  <inkml:trace contextRef="#ctx0" brushRef="#br0" timeOffset="141502.33">30702 7831 2007 0,'0'0'-61'0,"0"0"40"0,0 0 28 15,0 0 19-15,0 0 15 0,0 0 37 16,0 0 6-16,0 0 23 0,0 0 21 0,0 0 5 16,0 0 1-16,0 0 3 15,0 0-13-15,0 0-10 0,0 0-10 0,0 0-12 16,0 0-8-16,0 0 4 0,0 0-2 16,0 0-7-16,0 0-9 0,0 0-4 0,14 32-6 15,-14-32-11-15,11 27-3 0,-7-12-4 0,2-1-6 0,1 2-1 16,-3 1-7-16,3-2 0 15,-3 0-6-15,0-1-1 0,-4-14 3 0,4 26 0 16,-4-16-3-16,0-10 1 16,-4 22-1-16,4-22-3 0,-10 14-6 0,10-14-15 0,-18 10-10 15,18-10-22-15,-17 4-31 16,17-4-36-16,0 0-40 0,-27-8-33 0,27 8-19 16,-17-13-29-16,11 6-43 0,6 7-52 0,-11-19-507 15,6 8-151-15</inkml:trace>
  <inkml:trace contextRef="#ctx0" brushRef="#br0" timeOffset="141762.01">30748 7655 2379 0,'0'0'-52'0,"0"0"46"0,7-13 38 0,-7 13 23 16,0 0 28-16,0 0 25 16,0 0 19-16,4-17 6 0,-4 17-7 0,0 0-14 15,0 0-11-15,0 0-11 0,0 0-10 16,6-11-18-16,-6 11-20 0,0 0-22 0,0 0-38 16,0 0-42-16,0 0-52 0,0 0-43 0,0 0-47 15,0 0-122-15,0 0-485 16,0 0-125-16</inkml:trace>
  <inkml:trace contextRef="#ctx0" brushRef="#br0" timeOffset="142402.13">30947 7840 2384 0,'0'0'-8'0,"0"0"40"16,0 0 3-16,0 0-3 0,0 0 2 0,0 0 11 15,0 0 10-15,0 0 9 0,0 0-1 16,0 0-2-16,0 0-5 0,0 0 0 0,0 0-3 16,0 0 6-16,0 0 9 15,0 0 4-15,0 0-1 0,0 0-4 0,0 0 4 16,0 0-13-16,0 0-8 0,-30 17-4 16,30-17-4-16,0 0-7 0,5 27-4 15,-5-27-4-15,2 19-6 0,-2-19-10 0,8 19-4 0,-8-19-7 16,11 15-3-16,-11-15-8 15,12 14-5-15,-12-14-3 0,14 9 0 0,-14-9 0 0,16 1 8 16,-16-1 7-16,0 0 8 16,0 0 10-16,28-10 13 0,-28 10 9 0,12-12 8 15,-12 12 6-15,9-12-6 16,-9 12 4-16,8-10-2 0,-8 10-4 0,0 0-6 0,13-14-5 16,-13 14-3-16,0 0-5 0,9-8 1 0,-9 8 2 15,0 0 2-15,0 0-2 16,0 0-1-16,0 0-4 0,0 0-2 0,0 0-1 0,34 13-5 15,-34-13 0-15,10 6-3 16,-10-6 2-16,0 0 7 0,17 5 4 16,-17-5 11-16,0 0 11 0,0 0 2 15,0 0 5-15,0 0-7 0,0 0-6 0,23-8-5 16,-23 8-3-16,0 0-16 0,7-16-13 0,-7 16-25 0,4-17-25 16,-4 17-30-16,2-20-32 15,-2 20-45-15,6-16-52 0,-4 9-57 0,-2 7-129 16,4-17-163-16,-4 17-315 15,4-12-236-15</inkml:trace>
  <inkml:trace contextRef="#ctx0" brushRef="#br0" timeOffset="143202.25">32266 7595 2593 0,'0'0'-64'15,"0"0"20"-15,0 0 0 0,0 0 11 0,0 0 13 16,0 0 0-16,0 0 11 16,0 0 9-16,0 0 6 0,-21 41 6 0,21-41 2 0,0 21 6 15,0-21-9-15,6 20 13 16,-6-20 5-16,11 18 1 0,-5-10 1 0,-6-8-2 16,14 11-7-16,-14-11-7 0,18 8 1 0,-18-8-4 0,16 2 4 15,-16-2 2-15,0 0 7 16,26-10 15-16,-26 10 12 0,15-8 9 0,-15 8 2 15,10-9 4-15,-10 9-9 16,0 0-2-16,15-11-10 0,-15 11-10 0,0 0 2 0,0 0-7 16,19-4 1-16,-19 4-7 15,0 0 1-15,0 0-2 0,26 10-1 0,-26-10 0 16,16 5-1-16,-16-5-2 0,20 6 4 0,-20-6 2 16,17 8-4-16,-17-8 7 15,16 3-1-15,-16-3 3 0,0 0 4 0,24-5 0 16,-24 5 6-16,10-10 4 0,-10 10-3 15,6-15-6-15,-6 15-5 0,3-20-15 0,-3 20-21 16,2-22-33-16,-2 22-34 16,-2-20-54-16,2 12-47 0,0 8-48 0,0-18-98 0,0 18-569 15,0-15-265-15</inkml:trace>
  <inkml:trace contextRef="#ctx0" brushRef="#br0" timeOffset="143612.13">32835 7491 2664 0,'0'0'-40'0,"0"0"33"0,0 0 4 16,15-10 9-16,-15 10 17 0,0 0 20 0,0 0 26 15,0 0 15-15,0 0-5 0,0 0-8 0,0 0-2 0,0 0-9 16,-21 44-5-16,15-33-6 15,-3 1-8-15,0 1-1 0,1 1 0 0,-2-2-11 16,1 1-3-16,1-3-1 16,-3 2-2-16,11-12-3 0,-17 18-3 15,11-11 1-15,6-7-4 0,-13 13-1 16,13-13-4-16,-9 9-1 0,9-9-4 0,0 0 9 0,0 0 3 16,0 0 8-16,0 0 1 0,0 0 0 0,0 0 7 15,0 0 11-15,0 0 11 0,0 0 6 16,0 0 1-16,0 0-1 15,0 0-4-15,32 13 2 0,-32-13-1 0,22 8-1 16,-12-5-5-16,3 3-1 0,-1 0-3 0,4 0-11 16,-4-1-11-16,0 1-16 0,-1 1-19 15,-11-7-32-15,21 12-35 0,-10-7-40 0,-11-5-58 16,19 12-47-16,-19-12-74 16,13 6-163-16,-7-2-454 0,-6-4-305 0</inkml:trace>
  <inkml:trace contextRef="#ctx0" brushRef="#br0" timeOffset="149851.96">33051 7595 2223 0,'0'0'-70'0,"0"0"29"16,0 0 11-16,-4-22 3 0,4 22 11 0,0 0 23 15,0 0-11-15,0 0 17 16,0 0 14-16,0 0 11 0,0 0 20 0,0 0 0 0,0 0 11 16,0 0 11-16,0 0 13 0,0 0-9 0,0 0-3 15,0 0-11-15,8-19-5 16,-8 19-11-16,0 0-5 0,15-6-11 0,-15 6-6 0,0 0-7 15,21-7-12 1,-21 7-5-16,21-5 4 0,-21 5-12 0,20-3 7 0,-20 3-9 16,16-5-9-16,-16 5-13 15,0 0-20-15,24-4-23 0,-24 4-45 0,0 0-26 0,17-4-34 16,-17 4-79-16,0 0-438 0,10 0 61 0</inkml:trace>
  <inkml:trace contextRef="#ctx0" brushRef="#br0" timeOffset="150502.25">33342 7427 1979 0,'0'0'-55'16,"0"0"18"-16,0 0 11 0,6-18 5 0,-6 18 9 15,0 0 11-15,0 0 10 0,0 0 13 16,2-16 3-16,-2 16 17 0,0 0-8 0,0 0-8 16,0 0-1-16,0 0 3 15,0 0-5-15,0 0 7 0,0 0-4 0,0 0 8 16,0 0-4-16,0 0 0 0,0 0 6 16,0 0-9-16,-28-4 0 0,28 4 3 0,0 0-2 15,0 0-14-15,0 0 21 16,-28 16-8-16,28-16 13 0,-10 10-4 15,10-10 3-15,-11 8-8 0,11-8-3 0,0 0 0 0,-10 14-2 0,10-14 2 16,0 0-5-16,-6 14-11 16,6-14-3-16,0 0-2 0,0 0-4 0,0 0-9 15,0 0 2-15,0 0-13 16,12 25 9-16,-12-25-6 0,0 0 3 0,0 0-1 0,17 3 2 16,-17-3-4-16,0 0 0 0,0 0 0 0,0 0 4 15,0 0-8-15,0 0 9 16,32-11-1-16,-32 11 1 0,0 0 6 0,0 0 7 15,0 0 8-15,12-7 3 16,-12 7 1-16,0 0-1 0,0 0-2 0,0 0-1 0,0 0 6 16,0 0-2-16,0 0-4 15,0 0 6-15,0 0 8 0,0 0-19 0,0 0 6 16,0 0 6-16,0 0 0 0,0 0 10 16,0 0-12-16,0 0 12 0,0 0 0 0,-31 34 4 15,31-34-6-15,-9 11 0 0,9-11 1 0,0 0 0 16,-10 18-4-16,10-18-3 15,-5 11-5-15,5-11 7 0,0 0-3 0,0 0-4 0,0 0-2 16,5 22 1-16,-5-22-6 16,0 0 5-16,14 8-2 0,-14-8-1 0,16 5 0 15,-16-5-1-15,0 0-5 16,22-5 9-16,-22 5-20 0,0 0-17 0,22-11-25 0,-22 11-22 16,14-6-24-16,-14 6-35 0,13-7-41 0,-13 7-110 15,5-6-484-15,-5 6-53 16</inkml:trace>
  <inkml:trace contextRef="#ctx0" brushRef="#br0" timeOffset="151502.19">32217 7638 2151 0,'0'0'-56'15,"4"-16"37"-15,-4 16 4 16,0 0 9-16,0 0 9 0,0 0 18 0,0 0 12 0,0 0 24 16,0 0 19-16,0 0 7 0,0 0 6 0,0 0 5 15,0 0 0-15,0 0-1 16,0 0 0-16,0 0-8 0,-30 29-2 15,30-29-4-15,-10 12-5 0,10-12-4 0,-12 11-9 16,12-11 3-16,-13 13-7 0,13-13-7 0,-15 10-9 16,15-10-4-16,-15 12 0 15,15-12-4-15,-12 9-6 0,12-9-1 16,-12 6 4-16,12-6 9 0,0 0 4 16,-10 11 2-16,10-11-1 0,0 0 2 0,-8 10 1 0,8-10-6 15,0 0 1-15,0 0 4 0,0 0 2 0,0 0 4 16,0 0 3-16,10 26 7 15,-10-26 0-15,14 10 0 0,-14-10 2 0,12 9 2 0,-12-9-5 16,16 10 0-16,-16-10-7 16,20 10-5-16,-12-7-6 0,-8-3 2 15,21 10-14-15,-13-5-9 0,-8-5-15 16,20 8-19-16,-20-8-32 0,14 7-37 0,-14-7-51 0,14 7-62 16,-8-3-55-16,-6-4-69 0,0 0-159 0,0 0-121 15,0 0-254-15,0 0-195 16</inkml:trace>
  <inkml:trace contextRef="#ctx0" brushRef="#br0" timeOffset="151851.84">31667 7956 2455 0,'0'0'-53'0,"-26"2"44"0,26-2 30 0,0 0 26 15,0 0 39-15,0 0 15 16,0 0 26-16,0 0 10 0,0 0-2 0,0 0-9 15,0 0-12-15,0 0-9 16,0 0-15-16,0 0-5 0,0 0-15 0,0 0-1 0,0 0-13 16,0 0-17-16,0 0-25 15,0 0-24-15,59-4-36 0,-59 4-59 0,22 2-48 16,-12-2-62-16,-10 0-95 16,21 0-593-16,-10 2-292 0</inkml:trace>
  <inkml:trace contextRef="#ctx0" brushRef="#br0" timeOffset="152431.9">31995 7993 2753 0,'0'0'-20'0,"0"0"24"0,0 0 10 0,0 0 7 15,0 0 4-15,0 0 4 0,0 0 16 16,0 0 15-16,0 0-2 0,0 0 5 0,0 0 4 15,0 0 4-15,0 0 2 16,0 0-3-16,0 0 1 0,0 0-1 0,-30 36-7 16,30-36-4-16,-10 7-3 15,10-7-8-15,-13 8 6 0,13-8-3 0,0 0 1 0,-17 7-7 16,17-7-4-16,0 0-9 0,0 0-6 0,0 0-1 16,0 0-2-16,0 0-1 15,-25-16-2-15,25 16 0 0,0 0 1 0,0 0-1 16,0-21 2-16,0 21-3 0,0 0 0 15,0 0-2-15,0 0 0 0,0 0-4 0,16-25 4 16,-16 25-5-16,0 0-1 16,16-7-4-16,-16 7 4 0,0 0-4 0,23 4 0 15,-23-4-1-15,0 0-2 16,23 4 1-16,-23-4 0 0,17 6-6 0,-17-6-1 0,16 8-5 16,-16-8-2-16,20 5-4 0,-20-5-1 0,19 6-2 15,-19-6 2-15,15 2-3 16,-15-2 4-16,0 0-1 0,23-2 1 0,-23 2-1 0,0 0 5 15,16-9 3 1,-16 9 2-16,10-10-4 0,-10 10 7 0,8-10 0 0,-8 10 0 16,0 0 2-16,4-25-1 15,-4 25-1-15,2-12 0 0,-2 12 2 0,0 0 4 16,4-20-1-16,-4 20 6 0,0 0-2 16,2-15-1-16,-2 15 3 0,0 0 1 0,0 0-1 15,0 0 2-15,0 0-4 0,0 0 2 0,-26-2-4 16,26 2 1-16,0 0-14 15,0 0-45-15,-32 17-68 0,32-17-81 0,-18 12-158 0,10-6-240 16,8-6-296-16,-21 9-276 16</inkml:trace>
  <inkml:trace contextRef="#ctx0" brushRef="#br0" timeOffset="163202.16">1202 12417 2618 0,'0'0'-92'0,"0"0"18"0,0 0 27 0,4-16 30 16,-4 16 23-16,0 0 41 0,0 0 21 0,0 0 22 15,3-15 12-15,-3 15 9 16,0 0 8-16,0 0 0 0,0 0-5 0,0 0-10 0,0 0-9 15,0 0-14-15,0 0-6 16,0 0-7-16,-7-21-14 0,7 21-4 0,0 0-2 16,-22-3-10-16,22 3-3 15,-24 0-6-15,24 0 0 0,-33 0-2 0,15 1-3 16,-6 1-4-16,3 2 0 0,-8 0-1 0,5-1-6 0,-1 3 3 16,-2 0-5-16,5 0 0 15,-1-1-1-15,3 5-2 0,2-2 1 0,5 1-1 16,-1 4 2-16,3 1-1 15,4 1-1-15,1 2 1 0,2 2 0 0,0 2 0 0,8 2 0 16,0 2-3 0,4 0 2-16,1-1-4 0,3 0 4 0,3 2-1 0,3-1-1 15,-2-3-3-15,5 2 3 16,1-5-1-16,-4-2-1 0,4-5-4 0,-4 2-7 16,4-2-7-16,-1-3-12 0,1-4-14 0,-4 1-2 0,2-2-5 15,-2-2-4-15,1-2-10 16,-19 0-4-16,33 0 4 0,-14-4 2 0,-19 4 8 15,27-8 8-15,-19 3 7 0,-8 5 7 16,17-13-3-16,-17 13 1 0,8-15 8 0,-8 15 9 16,7-17-8-16,-7 17 12 15,0 0 2-15,-7-26 2 0,7 26 8 0,-12-11 10 16,12 11 6-16,-15-11 13 0,15 11 9 0,-16-10 10 0,16 10-2 16,-15-8 2-1,15 8 3-15,-14-4 2 0,14 4-1 0,0 0 0 0,-12-10-1 16,12 10-6-16,0 0-4 15,0 0-2-15,0 0-6 0,0 0-9 0,0 0-24 0,0 0-33 16,36-8-47-16,-36 8-48 16,25-4-55-16,-10 0-55 0,-15 4-108 0,27-7-598 15,-13 2-364-15</inkml:trace>
  <inkml:trace contextRef="#ctx0" brushRef="#br0" timeOffset="163454.13">1414 12536 2724 0,'0'-18'-104'15,"0"18"32"-15,0 0 14 0,2-21 20 0,-2 21 18 16,0 0 23-16,2-16 15 0,-2 16 17 0,0 0 10 0,0 0 6 16,0 0 5-16,0 0 0 0,0 0 4 15,0 0 1-15,0 0 3 0,-27 50 1 0,26-33 1 16,-3 2-10-16,0 0 0 15,2 2-7-15,2-2-6 0,-2 1-1 16,2 2-6-16,0-3-12 0,2 1-18 0,0-2-48 16,4 0-58-16,-4-4-55 0,3 0-88 0,7-3-211 15,-3-2-274-15,-1 0 4 16</inkml:trace>
  <inkml:trace contextRef="#ctx0" brushRef="#br0" timeOffset="163754.53">1523 12628 2109 0,'0'0'-44'0,"-2"-25"18"0,2 25 7 16,-4-19 27-16,4 19 11 0,0 0 29 0,-7-15 11 15,7 15 15-15,0 0-1 0,-9-7 8 0,9 7-2 16,0 0 1-16,0 0 3 0,0 0 1 16,0 0 1-16,0 0-33 0,-22 29-6 15,22-29-3-15,2 22-5 0,-2-22 3 0,0 0-10 16,10 32 1-16,-2-20-1 0,1-1-8 15,0 0 0-15,4 3-3 0,-3-3 2 0,3 0-6 16,-2 1-7-16,-2-3 3 16,3 3-2-16,-3-3 1 0,-3 3 8 0,-6-12 11 0,10 21 9 15,-10-21 4-15,1 17-7 16,-1-17 2-16,0 0-7 0,-11 24-25 0,11-24-41 16,-15 14-53-16,5-9-67 0,10-5-65 15,-13 7-165-15,13-7-422 0,-17-2-120 16</inkml:trace>
  <inkml:trace contextRef="#ctx0" brushRef="#br0" timeOffset="163932.19">1665 12543 2476 0,'0'0'2'0,"16"-8"10"0,-16 8-6 16,0 0 4-16,18 0 37 0,-18 0 6 0,0 0 8 15,0 0 4-15,20 20-12 0,-16-10 4 0,-4-10-15 0,5 29 3 16,-3-14-8-1,-2 2-1-15,0 0-5 0,0 2-10 0,0 0-34 0,0-2-49 16,0 3-52-16,-2-4-59 16,1 0-111-16,2-3-465 0,-1-13-32 0</inkml:trace>
  <inkml:trace contextRef="#ctx0" brushRef="#br0" timeOffset="164471.93">1994 11957 2176 0,'4'-21'-67'0,"-4"21"10"0,0 0 12 0,0 0 39 15,4-11 25-15,-4 11 22 16,0 0 18-16,0 0 8 0,0 0 2 0,0 0 6 16,0 0 11-16,0 51 3 0,2-36 7 0,-2 3-9 15,2 0-8-15,-2 4-5 16,2-2-10-16,2 5-5 0,-2 2-5 0,-2 2-2 0,5 3-8 16,-5-1-1-16,4 6-4 0,-2 4 17 0,1-2-2 15,-2 2-13-15,2 1 1 16,1 2-4-16,-2 0-2 0,0 9-5 0,0-9-2 15,0 8-3-15,-2-5-1 16,2 6 0-16,1 0-6 0,-3 1 2 0,2 0-4 0,-2-3-2 16,2 1 2-16,-1-5-3 15,-1-3-1-15,2 3-2 0,1-1 2 0,-1-3-4 16,0 1 1-16,0 1 0 0,-2-4 2 0,2 1-5 0,1-2 2 16,-1 2 0-16,0 0 0 15,0-2-3-15,0 1 1 0,3 0 1 0,-3-2 4 16,2 2 3-16,-2-3 1 15,1-2-1-15,0-3-1 0,1-3-3 0,0 1 0 0,-2-5 0 16,0 0-2-16,4-3 0 16,-4-1 0-16,0-4-4 0,0 0-19 0,0-3-43 15,-2-15-63-15,2 25-79 16,-2-25-168-16,2 18-598 0,-2-18-408 0</inkml:trace>
  <inkml:trace contextRef="#ctx0" brushRef="#br0" timeOffset="165562.36">2453 13898 2807 0,'0'0'-112'0,"0"0"23"0,0 0 16 16,0 0 16-16,0 0 7 0,0 0 14 15,0 0 14-15,0 0-2 0,0 0 5 16,0 0 1-16,0 0-1 0,-2-21 7 16,2 21 14-16,0 0 8 0,0 0 21 15,0 0 12-15,0 0 3 0,0 0 22 0,0 0-2 16,0 0 0-16,0 0 0 0,0 0 2 0,0 0-6 16,0 0 3-16,-51 20-2 0,51-20 0 0,-19 10-4 15,19-10-10-15,-19 9-6 0,12-2-2 16,7-7-2-16,-16 10-7 0,16-10-3 0,-13 10-3 15,13-10-2-15,-12 9-4 16,12-9 1-16,0 0-1 0,-5 14-3 0,5-14-5 16,0 0-3-16,0 0-1 0,0 0-6 15,17 23-5-15,-17-23 0 0,15 9 3 16,-15-9-4-16,17 6 4 0,-17-6 2 0,16 7 0 0,-16-7-3 16,18 7 5-16,-18-7 1 15,14 4 5-15,-14-4 2 0,11 11-3 0,-11-11 1 16,14 8 1-16,-14-8 0 0,9 14-1 15,-9-14 2-15,9 13-2 0,-9-13 1 0,6 15-1 16,-6-15 10-16,4 16 10 16,-4-16 5-16,0 0 4 0,4 21 0 0,-4-21-7 0,0 13 0 15,0-13 0-15,0 0-1 16,0 0 0-16,-4 24 0 0,4-24 2 0,-6 12-1 16,6-12-3-16,-13 10-2 0,13-10-2 0,-12 7 0 15,12-7-4-15,-16 6-4 16,16-6 1-16,0 0-6 0,-24 2-11 0,24-2-13 0,0 0-17 15,-26-4-26-15,26 4-37 16,0 0-43-16,-23-8-65 0,16 5-57 0,7 3-127 16,-13-10-524-16,13 10-298 15</inkml:trace>
  <inkml:trace contextRef="#ctx0" brushRef="#br0" timeOffset="165842.02">2637 14125 2702 0,'19'6'12'0,"-19"-6"29"0,0 0 1 0,0 0-6 15,0 0 15-15,0 0 21 16,11 8 13-16,-11-8 11 0,0 0-5 0,0 0-6 15,0 0-12-15,0 0-7 0,18 0-6 16,-18 0-8-16,0 0-10 0,26-6-17 16,-26 6-28-16,24-6-21 0,-24 6-31 15,27-5-42-15,-12 1-35 0,0 1-51 0,-15 3-56 16,20-10-130-16,-6 6-415 0,-6 1-83 0</inkml:trace>
  <inkml:trace contextRef="#ctx0" brushRef="#br0" timeOffset="166011.94">2751 14061 2229 0,'-28'-4'-57'0,"28"4"27"16,0 0 19-16,0 0 19 0,-16-2 9 0,16 2 18 15,0 0 21-15,0 0 12 16,0 0 2-16,0 0-17 0,0 0 5 0,0 0-13 16,0 0-26-16,53-14-38 0,-53 14-44 0,28-4-59 0,-16 3-83 15,-12 1-150-15,28-3-218 16,-16 0 228-16</inkml:trace>
  <inkml:trace contextRef="#ctx0" brushRef="#br0" timeOffset="166652.03">3153 13898 1584 0,'0'0'-14'15,"2"-13"36"-15,-2 13 25 16,0 0 24-16,0 0 21 0,0 0 15 0,0 0 6 0,-2-23-3 15,2 23-5-15,0 0-7 16,0 0-8-16,0 0-6 0,-14-9-2 0,14 9-10 16,0 0 1-16,0 0-5 15,0 0 7-15,-28 6 4 0,28-6 8 0,0 0 5 0,-21 10-2 16,21-10 3-16,-19 16-10 0,10-7-7 0,1-1-9 16,8-8-3-1,-17 21-8-15,10-9-5 0,7-12-7 0,-8 21-6 0,8-21-7 0,-2 19-20 16,2-19-16-16,0 19-13 15,0-19-14-15,8 13-16 0,-8-13-11 0,16 11-7 16,-16-11-7-16,14 7-7 16,-14-7-2-16,19 5-4 0,-19-5 14 0,15 3 5 15,-15-3 17-15,0 0 20 0,21-3 28 16,-21 3 13-16,0 0-3 0,0 0 5 0,0 0 3 16,0 0 8-16,0 0 5 0,0 0 3 0,0 0 3 15,0 0 5-15,0 0 5 16,0 0 6-16,0 0 0 0,-38 21-1 15,38-21 2-15,-13 14 9 0,13-14 2 16,-8 15 6-16,2-5 0 0,6-10-9 0,-4 21-3 0,4-21-5 16,0 22-4-16,0-22-3 15,4 24-3-15,2-14-2 0,0 2-4 0,3-2-4 0,3-1-3 16,1-2-4-16,2-1-5 0,-1 0-13 0,6-2-27 16,-3-2-30-16,-17-2-46 15,34-2-49-15,-16-1-47 0,0 0-63 0,-2-5-120 16,0 0-574-16,-6 1-374 0</inkml:trace>
  <inkml:trace contextRef="#ctx0" brushRef="#br0" timeOffset="167072.24">3351 14011 2835 0,'0'0'-100'0,"0"0"13"15,27 11 25-15,-27-11 35 16,0 0 46-16,0 0 15 0,0 0 11 0,0 0-10 16,0 0 2-16,0 0-7 15,28-4-2-15,-28 4-6 0,16-11 2 0,-8 3-2 0,-8 8-1 16,18-13-3-16,-8 6 9 0,-1-3 21 0,-9 10 4 16,15-19 10-1,-9 10 9-15,-6 9 6 0,9-18-1 0,-9 18-4 0,4-14-9 16,-4 14-10-16,0 0-7 15,-4-22-3-15,4 22-5 0,0 0 2 0,-20-11 1 0,20 11 9 16,-19 0 9-16,19 0 8 16,0 0 3-16,-30 7-1 0,18 1-1 0,2 2-5 15,-3-2-2-15,2 2 4 16,0 2-1-16,5 1 3 0,-2 1-1 0,4 1-8 0,2 1-7 16,2-16-1-16,0 29-3 0,2-14-5 0,-2-15-3 15,12 26-5-15,-3-16-3 16,1 1 2-16,3-4-3 0,0 1-3 0,1-2-8 15,4 0-14-15,-4-5-25 0,-14-1-29 16,30 0-48-16,-30 0-60 0,29-9-69 16,-15 0-88-16,0-4-181 0,-4 1-136 15,-1-2-266-15,-2 0-277 0</inkml:trace>
  <inkml:trace contextRef="#ctx0" brushRef="#br0" timeOffset="167382.07">3638 13562 2587 0,'0'0'-76'16,"0"0"49"-16,-4-18 22 0,4 18 29 0,0 0 11 16,0 0 2-16,0 0-3 0,-2-17-3 0,2 17-5 0,0 0 3 15,0 0 2-15,0 0 2 16,0 0-12-16,0 0 2 0,0 0-3 0,0 0 8 15,26 42 6-15,-20-30-5 16,-2-1 1-16,0 4 19 0,-4-15 15 0,4 25 1 0,-2-11 3 16,-2-14 10-16,-2 23 5 15,2-23 2-15,-8 22-2 0,4-11-6 0,-4 1-14 16,8-12-6-16,-20 17-28 0,10-9-42 0,10-8-33 16,-24 8-77-16,14-6-75 15,10-2-130-15,-26-5-592 0,11 2-319 0</inkml:trace>
  <inkml:trace contextRef="#ctx0" brushRef="#br0" timeOffset="167532.03">3533 13354 2965 0,'0'0'48'0,"10"-14"-7"16,-10 14-1-16,0 0-2 0,8-10 3 0,-8 10-3 15,0 0-12-15,0 0-41 16,9-12-60-16,-9 12-55 0,0 0-44 0,0 0-63 0,0 0-161 15,0 0-295-15,0 0 56 16</inkml:trace>
  <inkml:trace contextRef="#ctx0" brushRef="#br0" timeOffset="168062.21">3862 13659 1930 0,'0'0'-51'0,"-12"-45"21"0,12 45 6 15,-4-19-1-15,4 19 14 16,-4-28 8-16,2 15 8 0,2 13 13 0,0-35 3 0,0 20 7 16,0 15 14-16,0-27-8 15,0 27 4-15,4-22-17 0,-4 22 16 0,6-22-14 16,-6 22-8-16,8-15 12 0,-8 15-7 0,13-9 13 16,-13 9 16-16,15-2 4 15,-15 2-1-15,0 0-1 0,29 10-5 0,-18-3-5 0,-11-7 1 16,19 16-3-16,-11-6-4 15,-1 1 11-15,0 3-5 0,-1-4 9 0,-6-10 13 16,6 23 14-16,-6-12 16 0,0-11 11 16,0 24 6-16,0-24-2 0,-6 19-7 0,6-19-3 15,-8 17 4-15,8-17 11 16,-14 13 13-16,14-13 1 0,-12 7-6 0,12-7-7 16,-15 2-16-16,15-2-7 0,0 0-6 0,0 0-10 0,0 0-8 15,-23-15-9-15,23 15-15 16,0 0-15-16,0 0-13 0,0 0-17 0,0 0-27 15,0 0-33-15,21-38-45 16,-21 38-52-16,19-11-54 0,-9 5-75 0,-10 6-150 0,22-13-181 16,-14 7-236-16,1-2-205 15</inkml:trace>
  <inkml:trace contextRef="#ctx0" brushRef="#br0" timeOffset="168612.12">3867 12668 2615 0,'0'0'17'0,"0"0"24"15,0 0 9-15,0 0 10 16,0 0 16-16,0 0 9 0,0 0 8 0,0 0-2 0,0 0-11 15,40 4-6-15,-40-4-5 16,22-3-2-16,-22 3-1 0,26-4-9 16,-8 3-2-16,-1-1-7 0,-1-2-8 15,-16 4-13-15,32-5-26 0,-16 2-29 16,-16 3-55-16,29-7-50 0,-16 5-49 0,-13 2-69 16,21-10-129-16,-13 5-437 0,-8 5-143 0</inkml:trace>
  <inkml:trace contextRef="#ctx0" brushRef="#br0" timeOffset="168782.06">3935 12535 2633 0,'-22'0'112'0,"22"0"18"15,0 0-9-15,-14-4 2 0,14 4-10 16,0 0-2-16,0 0 0 0,0 0-10 0,0 0-12 16,0 0-9-16,0 0-9 0,0 0-8 0,44-17-7 15,-44 17-21-15,24-7-48 16,-10 1-59-16,-14 6-74 0,28-7-72 0,-13 2-95 0,1-1-645 15,0 2-393-15</inkml:trace>
  <inkml:trace contextRef="#ctx0" brushRef="#br0" timeOffset="169402.24">5886 11572 2748 0,'0'-21'-176'0,"0"21"24"0,0 0 27 0,2-16 27 15,-2 16 38-15,0 0 41 16,0 0 24-16,4-18 26 0,-4 18 7 0,0 0 20 16,0 0 33-16,0 0 5 0,0 0 8 0,0 0 1 15,0 0 8-15,0 0-4 0,0 0-2 16,0 0-9-16,0 0 0 0,4 54-9 0,-6-38-8 15,2 2-4-15,0 3-8 16,-2 2-3-16,2 0-6 0,-2 2-3 0,2 5-12 16,0-2 3-16,0 1-7 15,0 0-4-15,0 1-4 0,0-4 0 0,2 3-6 0,-2-2-4 16,-2-2-2-16,2-3-2 16,2 0-1-16,-2-2-1 0,0-2-4 0,0-1-11 15,0-17-29-15,2 26-34 0,-2-26-50 0,2 21-65 16,-2-13-81-16,0-8-163 0,6 10-488 15,-6-10-301-15</inkml:trace>
  <inkml:trace contextRef="#ctx0" brushRef="#br0" timeOffset="169712.18">6098 11862 2713 0,'8'-9'-70'15,"-8"9"17"-15,0 0 2 16,0 0 3-16,0 0 12 0,0 0 16 0,0 0 14 0,0 0 12 15,0 0 8 1,-36-7 21-16,36 7 2 0,0 0 17 0,-31 10 16 0,31-10 2 16,-17 8 1-16,17-8-2 15,-15 8 3-15,15-8 10 0,-12 7-5 0,12-7 7 16,-12 10 3-16,12-10-1 0,-6 11 3 0,6-11-3 16,0 0-6-16,-2 21-1 0,2-21 2 15,0 0-6-15,4 25-2 0,-4-25-8 0,8 19-4 16,-2-9-6-16,-6-10-3 15,14 23-7-15,-6-12-1 0,3 2-7 0,2-3-4 0,-1 3-8 16,1-4-27-16,2 1-34 16,-2-1-53-16,3 0-86 0,0 0-100 0,0-2-170 15,-1-1-183-15,0 0-215 16,-2-2-177-16</inkml:trace>
  <inkml:trace contextRef="#ctx0" brushRef="#br0" timeOffset="170281.94">5129 12527 2394 0,'0'0'-89'0,"0"0"24"0,-19 2 16 0,19-2 12 15,0 0 27-15,0 0 31 16,0 0 40-16,0 0 21 0,0 0 12 16,0 0-9-16,0 0 2 0,0 0-3 15,0 0 6-15,0 0 2 0,0 0-7 0,59 10-3 0,-41-10-14 16,6 0-3-16,-1-3-10 0,7 3-5 0,2-1-5 16,4-1-3-16,7 0-27 15,3-2 2-15,9 0-3 0,0 0-2 16,1-1 8-16,6-1 14 0,1-1 14 15,22 0 11-15,-2-2 7 0,-13 3 1 0,-7 0-2 0,0 1-2 16,1-1-6-16,-3 2 4 16,1-1 8-16,-3-2 2 0,-4 4-1 0,1-1 2 15,-8 1-2-15,-1-2-4 0,-3 4-3 16,-1-1-3-16,-10 0-5 0,1 0-7 0,-4 2-9 16,-2-2-3-16,-3 0-2 0,-4 2-16 0,-2 0-14 15,0 0-29-15,-19 0-42 16,27 0-53-16,-27 0-62 0,24 2-64 0,-24-2-81 0,9 2-189 15,-9-2-452-15,0 0-408 16</inkml:trace>
  <inkml:trace contextRef="#ctx0" brushRef="#br0" timeOffset="171631.79">5319 13289 2772 0,'0'0'-172'0,"0"0"31"0,0 0 21 15,0 0 31-15,0 0 30 16,13 25 38-16,-13-25 24 0,0 0 33 0,0 0 9 0,0 0 19 16,0 0-6-16,0 0 0 0,23 2-11 0,-23-2 1 15,0 0-5-15,0 0 2 16,26-4-13-16,-26 4-5 0,0 0-10 0,20-8 1 15,-20 8-5-15,13-7 2 0,-13 7-1 16,13-10-15-16,-13 10-11 0,13-11 2 0,-13 11 3 16,8-14 1-16,-8 14 7 15,8-13 5-15,-8 13 6 0,5-16 14 16,-5 16 0-16,2-15 5 0,-2 15 3 16,0 0-5-16,0-20-5 0,0 20-4 0,0 0-7 0,0 0 0 15,-7-22 6-15,7 22-1 0,0 0 7 0,-10-10 15 16,10 10 6-16,0 0 4 15,0 0 2-15,-17-4 4 0,17 4 4 0,0 0 2 0,0 0-2 16,0 0 4-16,-32 14-1 16,24-5-4-16,8-9-3 0,-18 14-4 0,10-2-9 15,-2-1-1-15,-1 0-1 16,3 1 3-16,-1 0-2 0,1 0 6 0,1 1 1 16,1 0-7-16,6-13-1 0,-6 26-4 0,4-14 0 0,2-12-8 15,-4 22 0-15,4-22 3 16,2 24 3-16,2-13 2 0,-4-11 8 0,8 21 4 15,-2-10 2-15,3 0 1 16,2-1 10-16,-1-3-5 0,3 4 7 0,-1-4-2 0,4 1-24 16,-2-1 1-16,1-1-5 15,2-2-6-15,0 0 1 0,-17-4-3 0,32 4-2 16,-18-4-26-16,-14 0-20 0,30-4-33 0,-15 0-44 16,-2-2-62-16,2-2-85 0,-5-2-104 15,4-1-207-15,-2 0-47 0,-4-3-286 0,0-1-268 16</inkml:trace>
  <inkml:trace contextRef="#ctx0" brushRef="#br0" timeOffset="172602.05">5684 12822 2524 0,'0'0'-112'0,"-6"-21"35"16,6 21 21-16,0 0 30 0,0 0 30 0,0 0 21 16,0 0 29-16,0 0 9 0,0 0-3 0,0 0-1 0,0 0-6 15,0 0 9-15,0 0 32 16,0 0 1-16,0 0-3 15,0 0-6-15,0 0-8 0,0 0-6 0,0 0-11 16,0 0-4-16,18 49-7 0,-18-49-5 0,2 22-5 0,0-11-3 16,-2-11-3-16,2 21 3 15,-2-21-5-15,4 23-1 0,-4-23 0 0,2 21-4 16,-2-21-4-16,4 21-2 0,-4-21-2 0,3 19 1 16,-3-19-4-16,2 17-2 0,-2-17 3 15,2 16-6-15,-2-16 2 0,0 0-4 0,0 18 0 16,0-18 6-16,0 0-5 15,2 16-3-15,-2-16 6 0,0 0-5 0,0 0 2 16,0 0 0-16,0 0 5 0,2 18 2 16,-2-18 2-16,0 0 2 0,0 0 2 0,0 0-4 15,0 0-2-15,0 0-5 16,0 0-2-16,0 0 1 0,0 0-4 0,-8 14-1 16,8-14 0-16,0 0-7 0,0 0-4 0,0 0-8 15,0 0-5-15,-21 0-1 16,21 0 2-16,0 0 5 0,0 0-2 0,0 0 2 0,0 0 13 15,-30-15 0-15,30 15 4 16,-10-10 7-16,10 10 6 0,0 0 1 16,-13-12-1-16,13 12-7 0,0 0-7 0,-9-13-15 15,9 13-15-15,0 0-47 0,0 0-58 0,-4-11-65 16,4 11-100-16,0 0-193 0,0 0-373 0,-2-15-214 0</inkml:trace>
  <inkml:trace contextRef="#ctx0" brushRef="#br0" timeOffset="173331.98">5112 13211 2503 0,'0'0'-100'0,"0"-21"24"0,0 21 8 0,0 0 9 0,0 0 20 16,-5-19 20-16,5 19 30 0,0 0 20 0,0 0 28 15,-17-5 22-15,17 5 18 0,0 0 1 16,0 0 3-16,0 0 10 0,-32 19-3 0,32-19-5 15,-10 14-7-15,10-14-11 16,-8 19-4-16,4-7-11 0,4-12 1 0,-3 20-12 16,3-20-7-16,5 25-7 15,-5-25-5-15,8 16-8 0,-2-7-9 0,-6-9-18 16,13 14-11-16,-4-9-12 0,-9-5-12 0,14 8-2 0,-14-8 8 16,13 6 0-16,-13-6 2 15,0 0 14-15,0 0 4 0,0 0-1 16,0 0 1-16,0 0 0 0,0 0 6 15,0 0 11-15,0 0-5 0,0 0 0 0,0 0 5 0,0 0 4 16,-41 10 2-16,41-10 1 16,-16 9 1-16,5-2 3 0,1 1 8 0,10-8 3 15,-15 19 11-15,8-7-2 16,7-12 1-16,-10 19 3 0,8-8 7 0,2-11 8 0,0 21 10 16,0-21-3-16,8 23 1 0,-2-12-5 0,3 1-1 15,0-2 0-15,3 1-6 16,3-4-2-16,-1 3-1 0,2-3-11 15,0 1-4-15,0-4-5 0,0 2-15 0,1-2-21 16,-17-4-46-16,32 0-55 0,-15 0-83 0,2-4-81 16,-2-4-168-16,0 1-189 15,-2-3-326-15,1-1-373 0</inkml:trace>
  <inkml:trace contextRef="#ctx0" brushRef="#br0" timeOffset="173972.07">5617 12658 2856 0,'0'0'-26'15,"0"0"64"-15,0 0 39 0,0 0 43 0,0 0 42 16,0 0 26-16,0 0 12 15,0 0 35-15,0 0-28 0,0 0-26 0,0 0-24 0,0 0-21 16,0 0-18-16,0 0-24 16,11-9-49-16,-11 9-63 0,0 0-76 0,0 0-106 15,0 0-88-15,0 0-168 16,0 0-176-16,0 0-304 0,0 0-350 0</inkml:trace>
  <inkml:trace contextRef="#ctx0" brushRef="#br0" timeOffset="174521.95">5948 12967 2790 0,'0'0'-80'0,"0"0"27"0,0 0 28 0,0 0 5 16,0 0 17-16,0 0 6 16,0 0 12-16,0 0 10 0,0 0 3 0,0 0 7 15,0 0 19-15,0 0 12 16,0 0 10-16,0 0 2 0,0 0 4 0,0 0-10 0,-11-60-4 16,11 44-11-16,0 16-5 0,-4-34-5 0,2 14 2 15,0 4 9-15,2-2 5 16,0 18 2-16,0-32-3 0,0 16-1 0,0 16-5 15,0-24-4-15,0 24-7 0,2-20-9 16,-2 20-1-16,6-20-9 0,-6 20-4 16,9-13-5-16,-9 13 4 0,12-10-8 15,-12 10-2-15,0 0 0 0,0 0 1 0,37 13-1 16,-27-5-4-16,0 1 1 0,1 1-2 0,0 1 0 0,-3 1-1 16,1 1-1-1,-3 0 2-15,0-1 0 0,0 1 8 0,-2 0 7 0,-4-13 7 16,3 23 7-16,-3-23 5 15,-5 21 0-15,5-21 3 0,-10 19 6 0,4-9-1 0,6-10 9 16,-13 13 10-16,13-13-8 16,-15 10 2-16,15-10-6 0,0 0-6 0,-19 2-3 15,19-2-12-15,0 0-5 16,0 0-11-16,0 0-19 0,0 0-25 0,0 0-22 16,0 0-23-16,0 0-34 0,0 0-35 0,0 0-45 0,19-36-48 15,-19 36-71-15,21-12-139 16,-8 8-177-16,-1-1-225 0,4-1-190 0</inkml:trace>
  <inkml:trace contextRef="#ctx0" brushRef="#br0" timeOffset="174881.81">6449 12891 2536 0,'0'0'-52'0,"0"0"24"15,0 0 19-15,0 0 38 16,0 0 15-16,0 0 22 0,0 0 9 0,0 0 3 16,-18 40-3-16,11-27-1 0,2 5-3 0,1 1-3 15,-2 3-5-15,2 3-5 0,0 0-1 16,2 1-8-16,0 0-2 0,2 3-12 15,2-1 1-15,0 0-1 0,2 0-3 16,0-1-1-16,0 3 16 0,2-2 17 0,3-1 5 16,0-2-7-16,1 5-6 0,1-8-5 15,-1 1-3-15,1-3-5 0,2-1-2 0,-3 1-5 16,3-5-3-16,0 0-11 0,-3-1-28 0,3-4-45 16,-2-1-64-16,1-2-69 15,-12-7-141-15,23 8-232 0,-11-6-301 0,-2-2-210 0</inkml:trace>
  <inkml:trace contextRef="#ctx0" brushRef="#br0" timeOffset="175442.15">6906 13050 2472 0,'-16'-11'-63'0,"16"11"39"15,0 0 18-15,0 0 24 0,0 0 44 16,0 0 44-16,0 0 31 0,0 0 27 0,-13-8 17 16,13 8-6-16,0 0 2 15,0 0-6-15,0 0-14 0,0 0-25 0,0 0-11 0,0 0-15 16,25-17-13-16,-25 17-17 0,20-7 1 0,-8 1-30 16,3 3-7-16,2-1-3 15,0-2 0-15,2 2-6 0,-2-1 4 0,2-1-11 0,0 0 0 16,-2 2-4-16,-3 0-15 15,2-1-22-15,-16 5-39 0,22-8-46 0,-10 5-45 16,-12 3-49-16,16-6-50 16,-16 6-115-16,7-6-170 0,-7 6-372 0,0 0-292 0</inkml:trace>
  <inkml:trace contextRef="#ctx0" brushRef="#br0" timeOffset="175711.86">7035 13018 2661 0,'-8'15'-104'0,"8"-15"20"16,0 0 22-16,0 0 22 15,0 22 28-15,0-22 32 0,0 0 9 0,2 23 18 0,-2-23 19 16,2 19 15-16,-2-19-1 0,4 24-3 0,1-11 0 16,-3 3-1-16,3 0 9 15,-1 0 3-15,0 0-7 0,0 0-2 0,-2 0-7 16,2-1-10-16,1 1-2 0,-1-2-11 15,-4-14-3-15,6 23-5 0,-4-10-2 0,-2-13-12 16,4 20-14-16,-4-20-25 16,7 16-36-16,-7-16-47 0,2 16-49 0,0-10-43 0,-2-6-67 15,0 0-133 1,3 13-395-16,-3-13-85 0</inkml:trace>
  <inkml:trace contextRef="#ctx0" brushRef="#br0" timeOffset="177068.93">7538 13021 2265 0,'0'0'-71'0,"0"0"21"16,0 0 21-16,0-18 17 15,0 18 15-15,0 0 12 0,0 0 31 0,0 0-2 0,0 0 7 16,0 0-5-1,0 0 5-15,0 0-13 0,0 0 0 0,0 0-6 0,0 0 1 16,-10-15-9-16,10 15 5 16,0 0-4-16,0 0-7 0,0 0-2 0,-24-2 2 15,24 2 3-15,0 0-6 0,0 0 14 16,-26 0 3-16,26 0 2 0,0 0 8 0,-23 6 0 16,23-6-1-16,-18 6 2 0,18-6-1 0,-18 11-4 15,5-3-3-15,13-8 1 16,-19 16-1-16,11-6-4 0,1 0-1 0,7-10-4 15,-10 23 3-15,10-23-4 0,-4 21 1 16,4-21-6-16,4 21 2 0,-4-21-5 0,8 22 1 16,1-14-7-16,1 2-7 15,-10-10-7-15,22 13-4 0,-12-9-12 0,-10-4 6 0,24 7 2 16,-24-7-1-16,20 3 1 0,-20-3 12 0,17-3 16 16,-17 3 8-16,0 0 8 15,0 0-9-15,0 0-7 0,18-7 2 0,-18 7-5 16,0 0 1-16,0 0-4 15,0 0-1-15,0 0 5 0,0 0-1 0,0 0 5 0,0 0-4 16,-53 23 8-16,43-18-1 16,2 5 8-16,8-10 2 0,-14 18 8 0,5-6 4 15,3 0 1-15,6-12-2 16,-7 21 4-16,7-21 3 0,-4 21-1 0,4-21 0 16,0 21 0-16,0-21-4 0,6 21-3 0,-6-21-3 0,11 16 2 15,-2-5-6-15,1-6 1 16,5 3-8-16,0-5 4 0,2 0-11 0,2-2-9 15,-19-1-24-15,35-1-31 0,-15-3-39 16,1-2-60-16,-2 0-68 0,0-4-118 0,1-1-208 16,-2 0-386-16,-3-5-326 15</inkml:trace>
  <inkml:trace contextRef="#ctx0" brushRef="#br0" timeOffset="177492.08">7777 13171 2783 0,'0'0'-38'0,"0"0"35"0,0 0 9 0,0 0 5 15,0 0 4-15,0 0 2 16,29 2 9-16,-29-2-7 0,0 0-4 0,19-6 6 16,-19 6-8-16,18-5-2 0,-18 5 1 0,18-10-6 0,-7 4-4 15,-11 6 1-15,19-13 2 16,-10 5-1-16,-9 8 2 0,16-17 5 15,-12 7 10-15,-4 10 2 0,9-16 0 16,-9 16 6-16,3-18-1 0,-3 18-1 0,0 0-1 0,0 0 5 16,-16-21 0-1,16 21-3-15,-16-4 2 0,16 4-3 0,0 0 1 0,-33 8 0 16,33-8 4-16,-24 11 5 0,10-3-4 0,4 2 8 16,-3-1 4-16,5 3 8 15,-1 2-1-15,3-4 1 0,0 3 0 0,6-13-5 0,-5 25 3 16,5-25-6-16,5 27-1 15,-1-14-5-15,2-1 2 0,3-1-2 0,1 0-4 16,1-1 3-16,1-3-2 16,2 1-2-16,-2-2-1 0,-12-6-8 0,30 8-5 0,-18-5-11 15,-12-3-20-15,30-3-20 16,-30 3-38-16,31-8-24 0,-17 5-21 0,-2-3-28 16,3 0-35-16,-3-2-36 0,-1-2-88 0,4 3-637 15,-5-3-356-15</inkml:trace>
  <inkml:trace contextRef="#ctx0" brushRef="#br0" timeOffset="177982.36">8094 12617 2817 0,'0'0'-52'0,"0"0"38"0,6-14 11 0,-6 14 29 16,0 0 17-16,0 0 15 15,0 0 2-15,0 0-26 0,0 0-1 0,0 0-5 16,0 0 1-16,18 42 5 15,-18-27-8-15,2 3-1 0,0-2 2 0,0 2 2 0,0-3 9 16,-2 2 4-16,0-17 4 16,0 32 3-16,0-17-4 0,-4 1-1 0,4-16-8 15,-9 24 0-15,3-12-21 16,6-12-46-16,-15 15-62 0,15-15-55 0,-15 6-91 16,15-6-146-16,-19-4-432 0,19 4-143 0</inkml:trace>
  <inkml:trace contextRef="#ctx0" brushRef="#br0" timeOffset="178122.13">8018 12485 2566 0,'11'-16'95'0,"-11"16"13"15,4-11-2-15,-4 11-16 0,0 0-5 0,0 0-3 16,6-15-9-16,-6 15-36 0,0 0-57 16,0 0-78-16,0 0-74 0,0 0-85 15,10-13-572-15,-10 13-159 0</inkml:trace>
  <inkml:trace contextRef="#ctx0" brushRef="#br0" timeOffset="178641.94">8340 12689 2403 0,'12'11'-98'0,"-12"-11"12"0,8 8 12 0,-8-8 22 15,0 0 25-15,14 10 22 0,-14-10 26 16,0 0 11-16,0 0 16 0,0 0 7 0,0 0 1 16,0 0 13-16,0 0 15 15,0 0 11-15,0 0-1 0,0 0 2 0,12-25-7 16,-12 25 7-16,0-20-2 0,0 20-1 0,0-28 7 0,0 11-4 16,0 0-8-1,2-3 0-15,-2 20 3 0,2-32-2 0,1 16-3 0,-1 2-5 16,-2 14-6-16,6-28-12 15,-4 18-6-15,-2 10-8 0,11-19-8 0,-11 19-3 0,11-14-2 16,-11 14-6 0,16-5-7-16,-16 5-1 0,20 1-5 0,-20-1 0 0,20 14-3 15,-9-3 0-15,0 1-3 16,-1 4-10-16,-1-4-2 0,-3 4-5 0,0 1 2 16,-2 0 0-16,-2 0-5 0,-2-17 7 0,0 32-3 0,-2-17 3 15,-4-2-2-15,6-13 4 16,-12 26 6-16,3-15 12 0,1-3 18 0,8-8 18 15,-20 13 16-15,20-13 6 0,-20 4 6 16,20-4 22-16,0 0-15 0,0 0-15 0,-30-15 5 16,30 15-14-16,-6-15-7 15,6 15-9-15,-5-18-11 0,5 18-1 0,0 0-21 0,0 0-17 16,15-29-18-16,-9 22-29 16,2 4-37-16,2-4-54 0,-10 7-80 0,22-7-76 15,-9 3-167-15,0 2-170 0,0 0 25 0,1 6-228 16,-14-4-169-16</inkml:trace>
  <inkml:trace contextRef="#ctx0" brushRef="#br0" timeOffset="178911.98">8915 13030 2569 0,'0'0'49'0,"-10"7"25"15,10-7 5-15,0 0 6 0,0 0-3 0,0 0 3 0,0 0 0 16,0 0-4-16,0 0-12 0,0 0-2 0,0 0-9 16,0 0-5-16,45 4-7 15,-45-4-8-15,29-4-17 0,-10 3-24 0,-19 1-31 16,36-5-66-16,-19 2-65 15,-1-1-61-15,0-2-132 0,-2 1-459 0,-5-1-143 16</inkml:trace>
  <inkml:trace contextRef="#ctx0" brushRef="#br0" timeOffset="179121.93">9059 12923 2425 0,'0'0'15'0,"0"0"35"16,0 0 22-16,0 0 34 0,0 0 33 0,-32 11 16 15,32-11 5-15,0 0-7 0,-6 21-14 16,6-21-13-16,0 24-14 0,0-11-14 16,0-13-7-16,4 34-9 0,1-15-8 15,-3 0-7-15,4 4-9 0,1-2-5 0,-3-2-16 16,0 0-29-16,2-2-43 0,-2 1-53 0,2-4-60 0,2 2-74 16,-8-16-87-16,6 19-223 15,-2-13-348-15,-4-6-248 0</inkml:trace>
  <inkml:trace contextRef="#ctx0" brushRef="#br0" timeOffset="179352.05">9239 12841 2730 0,'0'0'9'0,"0"0"33"0,0 0 23 0,0 0 30 15,0 0 25-15,0 0 10 16,0 0 5-16,28 23-7 0,-24-11-10 15,0 1-11-15,2 2-13 0,1 0-7 16,-2 3-9-16,1 0-13 0,2 2 0 0,-2-1-10 0,1-2-15 16,-3 0-30-16,2 0-39 15,-2-4-53-15,3 1-54 0,-3-1-77 0,-4-13-130 16,7 15-223-16,-5-10-292 0,-2-5-210 0</inkml:trace>
  <inkml:trace contextRef="#ctx0" brushRef="#br0" timeOffset="179692.08">9592 12657 2605 0,'0'0'13'0,"0"0"35"0,24 8 18 16,-24-8 16-16,11 18 23 0,-3-7 7 15,-2 6 11-15,3 1 2 0,2 3-12 0,-3 0-12 16,2 2-11-16,-1 4-10 15,0 1-8-15,-3 2-11 0,-2 2-8 0,-2-3-19 0,-2 2-34 16,-6 3-53 0,2 0-77-16,-10 0-73 0,0-2-121 0,-9 3-630 0,-3-4-387 15</inkml:trace>
  <inkml:trace contextRef="#ctx0" brushRef="#br0" timeOffset="180732.2">6795 12464 2771 0,'0'0'-147'16,"20"4"22"-16,-20-4 10 0,0 0 7 15,24-3 21-15,-24 3 7 0,0 0-4 0,27-1 7 16,-27 1 3-16,24-2 4 0,-24 2 6 0,28-4 13 16,-12 0 14-16,1 0 17 15,2 0 17-15,-19 4 14 0,37-5 23 0,-17 1 7 0,2 0 2 16,3 1 16-16,3-3-7 15,-2 2-4-15,4-2 7 0,0 3-18 0,9-3 0 16,1 2 10-16,-1-2 8 16,4 1-6-16,1-1 1 0,3 3 11 0,0-3-2 0,-2 0-7 15,1 2 2-15,-1 1 2 16,-1-4-1-16,-2 3 13 0,3 1-3 0,-1-2-5 16,-1 1 2-16,-2 0-15 0,1 2-1 0,-1-2 4 0,3 2-9 15,-4 1 4-15,5-2-9 16,-5 3-7-16,2-2-1 15,3 0-5-15,-5 0 1 0,3 0-1 0,-3 1-8 16,2-1 4-16,-1 0-11 0,-5 0 6 0,6 1 1 16,-2-2 1-16,-4 0 6 0,0 3 8 15,0-1-5-15,-2-1 8 0,2 2-7 0,-1-2-9 16,8 0 4-16,-7 1-1 0,0-1 8 0,0 0 2 16,0 0 1-16,-2 0 7 15,0-1 4-15,-2 2 2 0,0-1 3 0,-1 1-1 0,1-2-4 16,-4 1-3-16,1-2-5 15,-6 4-3-15,0-4-1 0,1 3-5 0,-3-1-1 16,-2 0-2-16,0 0-4 16,-2 1-1-16,-17 1-4 0,31-3-6 0,-17 2-10 0,-14 1-20 15,23-3-33-15,-23 3-39 16,19 0-57-16,-8-1-60 0,-11 1-81 0,14 0-179 16,-14 0-389-16,0 0-214 0</inkml:trace>
  <inkml:trace contextRef="#ctx0" brushRef="#br0" timeOffset="182073.67">11696 11207 2496 0,'5'-16'-70'0,"-5"16"37"16,6-11 27-16,-6 11 42 16,0 0 31-16,6-19 43 0,-6 19 35 0,3-14 15 0,-3 14 6 15,0 0 2-15,0 0 3 16,3-17 2-16,-3 17-6 0,0 0-3 16,0 0-10-16,0 0-17 0,0 0-17 0,0-19-16 0,0 19-12 0,0 0-11 15,0 0-10-15,0 0-11 16,0 0-7-16,0 0-5 0,0 0-7 0,-33 6-8 15,33-6-5-15,0 0-2 16,-19 19-6-16,19-19-16 0,-13 15-7 0,9-5-4 0,4-10-6 16,-4 19-8-16,4-19-19 15,0 19-16-15,0-19-21 0,6 19-17 0,-6-19-12 16,13 15-16-16,-13-15-9 0,15 12-6 0,-4-8 4 16,-11-4 10-16,16 7 11 0,-16-7 26 15,20 4 20-15,-20-4 21 16,14 2 28-16,-14-2 17 0,0 0 29 0,0 0 24 15,0 0 11-15,0 0-1 0,0 0 0 0,0 0-9 16,0 0 5-16,0 0-1 0,0 0-1 16,0 0-2-16,0 0-6 0,0 0-5 0,0 0-1 15,0 0-7-15,0 0-2 16,-59 3-5-16,51 5 1 0,-1 1-3 0,9-9 4 16,-11 18-7-16,7-7-2 0,4-11-5 0,-2 19 3 0,2-19-3 15,6 21 1-15,-6-21-5 16,13 18 3-16,0-11-3 0,0-1-2 0,-1-1-9 15,-12-5-16-15,33 8-25 16,-19-8-33-16,-14 0-45 0,30-5-60 0,-13 1-55 0,-1-6-68 16,-3 3-155-16,0-4-517 15,-1-1-420-15</inkml:trace>
  <inkml:trace contextRef="#ctx0" brushRef="#br0" timeOffset="182441.98">12136 11037 2965 0,'0'0'-64'0,"0"0"16"0,0 0 28 0,0 0 29 16,0 0 17-16,0 0 0 0,0 0 2 0,0 0-6 0,0 0-1 15,-9 38-4-15,9-38 0 16,-12 21-2-16,4-12-2 0,1 3 5 0,7-12-11 15,-18 19 0-15,11-9 5 16,7-10-4-16,-15 15-2 0,15-15 1 0,-14 11 1 0,14-11 10 16,-8 12 1-16,8-12 15 15,-8 10 19-15,8-10 17 0,0 0 12 0,-9 11 6 16,9-11 7-16,0 0-6 0,0 0-11 0,0 0-3 0,0 0-1 16,0 0-3-16,12 25-7 15,-12-25-6-15,15 9-6 16,-1-2-5-16,1 1-6 0,-1 0-1 0,0-2-6 15,2 3-7-15,-1-4-5 0,-4 2-8 0,5 0-35 16,-16-7-45-16,23 12-60 0,-10-5-63 16,-5-3-74-16,-8-4-149 0,15 6-566 0,-9-2-434 15</inkml:trace>
  <inkml:trace contextRef="#ctx0" brushRef="#br0" timeOffset="182831.95">12425 11056 2894 0,'0'0'-110'16,"12"-10"37"-16,-12 10 8 15,0 0 40-15,0 0 28 0,0 0 39 0,0 0 12 16,0 0 4-16,0 0 0 15,0 0-6-15,0 0-4 0,0 0-2 0,0 0-2 16,-31 43-5-16,22-35-7 0,-3 3-3 16,12-11 2-16,-19 18-4 0,13-11 0 0,6-7-1 15,-13 14 8-15,13-14 8 16,-10 12 9-16,10-12 1 0,-8 12 3 0,8-12 11 16,0 0 11-16,0 16 3 0,0-16-5 0,0 0 2 0,16 21 1 15,-5-11 1-15,-4-2-5 16,-7-8-1-16,24 15 4 0,-10-6-5 0,-1-1-6 15,1-1-7-15,-1 1-8 16,-2 0-10-16,3 1-24 0,0-3-25 0,-14-6-38 0,24 9-56 16,-13-4-63-16,-11-5-60 15,23 5-126-15,-14-5-207 0,-9 0-372 0,0 0-340 16</inkml:trace>
  <inkml:trace contextRef="#ctx0" brushRef="#br0" timeOffset="183021.99">12666 10989 2989 0,'2'-22'73'0,"-2"22"18"0,0 0 1 15,0-17 11-15,0 17 11 16,0 0 13-16,0 0-7 0,0 0-13 0,0 0-9 0,0 0-14 16,0 0-8-16,0 0-6 0,25 41-13 0,-19-27-28 15,0 1-49-15,2 0-73 16,1 4-95-16,-5-4-89 0,3 1-225 0,-2 0-447 15,0 0-374-15</inkml:trace>
  <inkml:trace contextRef="#ctx0" brushRef="#br0" timeOffset="195871.91">10529 12365 1072 0,'0'0'54'0,"0"0"13"0,0 0 3 0,0 0 23 0,0 0 27 16,0 0 11-16,0 0 0 0,0 0-3 0,0 0 4 16,0 0 7-16,0 0 0 15,0 0 1-15,0 0-6 0,6-53-2 0,-6 53-2 16,6-18-13-16,-6 18-5 0,6-16 0 15,-6 16-9-15,7-16-6 0,-7 16-3 0,8-13-11 16,-8 13-6-16,6-12-8 16,-6 12-5-16,0 0-13 0,7-13-6 0,-7 13-3 15,0 0-5-15,0 0 2 0,0 0-8 16,0 0-6-16,0 0 0 0,39 19-2 0,-31-13-5 16,2 2 0-16,1-1-3 0,-11-7-5 0,21 15 2 15,-8-9-2-15,-3 0-4 16,-10-6-1-16,24 9 4 0,-14-5-7 0,-10-4 2 0,23 4-2 15,-23-4 10-15,19 0 6 16,-19 0 6-16,23-4 6 0,-23 4 8 16,22-8 2-16,-22 8 4 0,21-9-1 15,-10 4-3-15,-11 5 0 0,17-7-7 0,-17 7-3 0,14-6-5 16,-14 6-24-16,0 0-34 0,18-7-60 0,-18 7-82 16,12-4-80-16,-12 4-132 15,0 0-199-15,0 0-340 0,0 0-328 0</inkml:trace>
  <inkml:trace contextRef="#ctx0" brushRef="#br0" timeOffset="196341.75">10687 12536 2726 0,'0'0'-56'0,"-19"-9"28"0,19 9 22 15,0 0 15-15,0 0 31 0,0 0 24 0,-15-6 23 16,15 6 3-16,0 0 0 16,0 0 1-16,0 0 2 0,-17-7 12 15,17 7 9-15,0 0 8 0,0 0 1 0,0 0-2 16,0 0-2-16,0 0-3 0,0 0 2 0,0 0-4 16,0 0-4-16,0 0 0 0,0 0 7 0,0 0-5 15,0 0-7-15,0 0-6 16,0 0-22-16,37-16 10 0,-21 11-9 15,6 1-9-15,-4 0-10 0,8-2-8 0,-5 2-3 16,1 1-11-16,-4-1-14 0,2 0-35 0,-1 2-35 16,-5-2-52-16,3 0-67 15,-4 3-86-15,-3-2-115 0,4 2-201 0,-14 1-48 0,0 0-372 16,20-6-453-16</inkml:trace>
  <inkml:trace contextRef="#ctx0" brushRef="#br0" timeOffset="198842.54">12246 11873 1049 0,'2'-20'231'0,"-2"20"-42"0,0 0-46 0,2-20-15 0,-2 20 24 16,0 0 2-16,5-15 12 15,-5 15-4-15,0 0 6 0,0 0 1 0,2-15-14 16,-2 15-12-16,0 0-15 0,0 0-15 16,0 0-6-16,0 0 18 0,0 0 7 15,0 0-11-15,0 0-7 0,0 0-9 0,5 48-5 0,-5-31 2 16,0 2-5-16,0 1-7 16,0 2-6-16,2-1-4 0,-2 1-7 0,2 5-4 15,-2-4-10-15,0 0-5 0,2-3-8 16,0 4-8-16,0-3 3 0,-2-2-8 15,3-2-2-15,-1-1-9 0,-2-16-9 16,3 28-17-16,-1-17-16 0,-2-11-22 0,2 19-29 16,-2-19-31-16,0 0-47 0,1 21-61 15,-1-16-56-15,0-5-78 0,0 0-128 0,0 0-101 16,0 0-267-16,0 0-175 0</inkml:trace>
  <inkml:trace contextRef="#ctx0" brushRef="#br0" timeOffset="199168.11">12432 12020 2521 0,'0'0'-42'0,"10"-7"18"16,-10 7 7-16,0 0-7 16,0 0 19-16,0 0 10 0,0 0 15 0,0 0-1 15,0 0 12-15,0 0-10 0,0 0 7 16,0 0 7-16,0 0 26 0,-34 28 3 0,34-28 11 16,-19 12-7-16,19-12-5 0,-17 9-7 15,8-3-2-15,9-6-8 0,0 0 4 16,-18 10 9-16,18-10 7 0,0 0 10 15,-12 7 2-15,12-7 2 0,0 0 9 0,0 0-2 16,-11 9 0-16,11-9 6 0,0 0 6 16,0 0 2-16,0 0 17 0,0 0 9 15,-7 14 5-15,7-14 25 0,0 0-1 0,0 0-10 0,21 21-9 16,-21-21-11-16,13 15-17 16,-2-8-11-16,1 1-13 0,1 2-32 0,3-1-16 15,-3 1-32-15,3-3-41 0,-2 1-49 16,2 0-67-16,-1-1-88 0,-1-3-78 15,-3 0-187-15,-3 0-97 0,4-1-8 0,-3 1-290 16,-9-4-280-16</inkml:trace>
  <inkml:trace contextRef="#ctx0" brushRef="#br0" timeOffset="200281.96">12084 12510 2545 0,'0'0'-123'16,"0"0"37"-16,0 0 24 0,0 0 10 0,0 0 17 16,0 0 20-16,0 0 19 0,0 0 26 15,0 0 14-15,0 0 17 0,0 0 12 0,49-6 10 16,-49 6 4-16,21 0 7 0,-21 0-3 0,28-3-7 16,-11 2-2-1,4-1-7-15,-2 2 2 0,4-1-5 0,6-3 0 0,-2 2 0 0,2 0 2 16,1 0-6-16,1-2 28 15,2 2 0-15,1 0 1 0,-1 1 0 0,1-2 1 16,-3 0-5-16,3-1-3 16,-3 1-11-16,1 2-1 0,-1-3-6 0,-1 2-3 0,-3 1-6 15,-2-2-4-15,-2 2-8 16,1-2 0-16,-4 2-7 0,3-2-2 0,-5 2-12 16,1-1-8-16,-2 0-19 0,0-2-24 0,-17 4-39 15,21-1-46-15,-21 1-64 0,23-3-55 16,-15 3-88-16,-8 0-198 0,0 0-92 0,0 0-237 15,0 0-178-15</inkml:trace>
  <inkml:trace contextRef="#ctx0" brushRef="#br0" timeOffset="201101.88">12414 12872 2455 0,'0'0'-70'0,"0"0"33"0,5-15 33 16,-5 15-1-16,0 0 24 15,0 0 8-15,2-16 11 0,-2 16 17 0,0 0-12 0,0 0-2 16,0 0-4-16,0 0 3 15,0 0 4-15,-17-15 2 0,17 15 2 0,0 0 1 16,0 0-1-16,-27 4 3 0,27-4 6 16,0 0-1-16,-28 11 3 0,28-11-1 0,-20 12 0 15,11-7 9-15,-2 3 5 16,11-8-6-16,-16 19 2 0,7-10-7 0,9-9-4 16,-14 21-6-16,10-11-3 0,4-10-2 0,-4 21-4 0,4-21-3 15,0 20-4-15,0-20-5 16,4 20-1-16,-4-20-4 0,14 17-6 0,-9-11 2 15,-5-6-2-15,17 13-6 16,-8-7 1-16,-9-6-2 0,16 8-2 0,-16-8-1 0,16 3-1 16,-16-3 8-16,0 0-2 15,17 4 10-15,-17-4 6 0,0 0 1 0,0 0 0 16,0 0-5-16,0 0-4 0,0 0-4 16,0 0 1-16,0 0-4 0,0 0-2 0,0 0 2 15,0 0-8-15,0 0 2 0,0 0-4 0,0 0 2 16,0 0-2-16,0 0 6 15,0 0 0-15,-53 7 2 0,53-7 2 0,-12 11-1 16,12-11 5-16,-15 12 7 16,15-12 1-16,-12 16-2 0,6-8 0 0,6-8 1 0,-12 19-5 15,8-10 1-15,4-9 5 16,-7 21 5-16,7-21-1 0,-3 21-2 0,3-21-2 0,3 21 2 16,-3-21 6-16,9 23 4 0,0-12 5 0,-2-2 7 15,4 0 1-15,2 0 14 16,-1-3-4-16,3-3-10 0,-1 1 3 0,4 0-14 15,-2-2-1-15,-16-2 1 0,38-4-13 16,-23 1-15-16,4 0-8 0,-4-5-33 0,1 3-31 16,-2-4-35-16,-1-1-56 15,0-2-82-15,-2 1-69 0,-5-2-177 0,0-1-131 16,-4 4 14-16,0-2-285 0,-2 12-251 0</inkml:trace>
  <inkml:trace contextRef="#ctx0" brushRef="#br0" timeOffset="202921.74">12755 13005 2533 0,'0'0'-55'0,"0"0"64"0,0 0 21 0,0 0 15 16,0 0 32-16,0 0 24 0,0 0 30 0,0 0 5 16,0 0-6-16,0 0-14 15,0 0-8-15,0 0-11 0,0 0-5 0,0 0-9 0,0 0-8 16,0 0-6-16,0 0-7 15,0 0-11-15,0 0-8 0,0 0-22 0,0 0-24 16,0 0-22-16,0 0-19 16,0 0-23-16,0 0-14 0,0 0-8 15,46-13 5-15,-46 13 2 0,11-13 17 0,-11 13 21 16,13-12 14-16,-13 12 24 0,10-13 16 0,-10 13 24 16,0 0 3-16,6-15-1 0,-6 15-1 0,0 0 5 15,0 0 4-15,0 0 9 0,-16-24 6 16,16 24 6-16,0 0 8 0,-20 0-8 0,20 0-4 15,0 0 6-15,0 0 7 16,-31 16 1-16,31-16-2 0,-14 13-3 0,5-5-3 16,9-8 4-16,-13 19 4 0,8-8-12 15,5-11 4-15,-2 19-9 0,2-19 0 0,-3 21-3 16,3-21-4-16,8 23 0 0,-3-13 3 0,3 1-8 16,-8-11-5-16,19 17-6 0,-6-9 0 15,3-2-15-15,-3 0-17 0,5-5-26 0,-2 0-35 16,-1-1-47-16,-15 0-58 15,34-5-63-15,-17 0-70 0,-4-3-129 0,2-3-155 16,-1 1-401-16,-5-1-439 0</inkml:trace>
  <inkml:trace contextRef="#ctx0" brushRef="#br0" timeOffset="203311.91">13059 12669 2944 0,'0'0'-79'15,"0"0"49"-15,0 0 12 0,0 0 21 0,0 0 26 16,0 0 30-16,0 0 22 16,0 0 22-16,0 0 7 0,0 0-3 0,29 18-10 0,-29-18-11 15,7 21-8-15,-3-8-8 16,0 0-3-16,-4-13-1 0,8 28-9 0,-4-14 2 16,1 0 3-16,-3 1-1 0,2 1-2 0,-4-16-3 0,2 25-2 15,-2-13-5-15,0-12-4 16,-2 23-3-16,2-23-11 0,-6 22-29 0,6-22-54 15,-15 15-61-15,9-10-76 16,-3-1-63-16,9-4-100 0,-20-2-165 0,20 2-360 0,-18-7-243 16</inkml:trace>
  <inkml:trace contextRef="#ctx0" brushRef="#br0" timeOffset="203472.02">13065 12536 2643 0,'0'0'36'15,"7"-13"47"-15,-7 13 24 0,0 0 21 0,7-13 19 16,-7 13 6-16,0 0-12 0,0 0-17 16,7-12-22-16,-7 12-34 0,0 0-46 15,0 0-51-15,0 0-66 0,0 0-59 16,7-7-76-16,-7 7-199 0,0 0-432 0,0 0-217 16</inkml:trace>
  <inkml:trace contextRef="#ctx0" brushRef="#br0" timeOffset="204261.87">13293 12824 2497 0,'0'0'-77'0,"0"0"37"0,0 0 11 16,0 0 11-16,-18-15 32 0,18 15 29 0,0 0 37 15,-5-14 15-15,5 14 4 16,-2-16-5-16,2 16 0 0,0-22 3 0,0 22-1 0,2-26 1 16,-2 26-1-16,2-27-9 0,1 16-9 0,1-4-5 15,-4 15-9-15,4-23-8 16,-4 23-7-16,5-22-10 0,0 11-2 0,-5 11-5 0,7-17-7 15,-7 17 7-15,13-14-11 16,-13 14 0-16,12-9-3 0,-12 9 0 0,17-6-2 16,-17 6-4-16,0 0 3 15,33 10-1-15,-21-1 0 0,1 1-2 0,-4 2 4 0,5 2-7 16,-7 0 0-16,5 1 2 0,-4 1-2 0,1-1 4 16,-5-2 3-16,0 2 9 15,-1 0-2-15,-3-15 4 0,-2 28 3 0,2-28 2 16,-7 26 0-16,-2-14-3 0,1-1 4 15,0-1 6-15,8-10 12 0,-22 15 17 0,11-10-3 16,11-5 3-16,-18 5-2 16,18-5-7-16,-20-1-6 0,20 1-7 0,0 0-8 15,-23-14-6-15,23 14-12 0,-7-14-17 16,7 14-15-16,0-19-27 0,0 19-24 0,0 0-41 16,21-31-58-16,-10 21-63 0,0-1-76 0,3-1-156 15,-3 1-124-15,3 0-316 16,-2 0-277-16</inkml:trace>
  <inkml:trace contextRef="#ctx0" brushRef="#br0" timeOffset="204641.83">13899 12478 2668 0,'0'0'-28'15,"0"0"40"-15,0 0 4 16,0 0 2-16,0 0-2 0,0 0 6 0,0 0 0 16,0 0 1-16,0 0 7 0,0 0-12 15,31 13 10-15,-31-13-1 0,27-4 10 0,-8 2 6 16,-2 0 1-16,2-2-2 0,-1 0-4 0,2 1-9 0,-4-1-19 16,1 0-27-1,-17 4-30-15,27-6-52 0,-13 2-50 0,-5 0-55 0,-1-1-119 16,-8 5-390-16,7-8 28 15</inkml:trace>
  <inkml:trace contextRef="#ctx0" brushRef="#br0" timeOffset="204821.81">13999 12405 2220 0,'-17'-2'139'0,"17"2"49"0,0 0 7 0,-20-4 2 16,20 4 8-16,0 0-4 0,0 0-9 0,0 0-20 15,-13-8-14-15,13 8-17 16,0 0-20-16,0 0-14 0,0 0-17 0,0 0-5 15,0 0-25-15,39-18-35 0,-26 14-50 16,-13 4-66-16,29-7-83 0,-9 2-88 0,-4-1-135 16,1 3-198-16,3-2-302 15,-4 1-280-15</inkml:trace>
  <inkml:trace contextRef="#ctx0" brushRef="#br0" timeOffset="205262.03">14899 11799 2691 0,'0'0'-36'0,"0"0"42"0,0 0 10 16,6-15 11-16,-6 15 8 15,0 0 17-15,0 0 23 0,0 0 13 16,0 0 12-16,0 0-7 0,0 0 9 0,0 0 1 15,17 36-4-15,-15-21 9 0,2 3-5 0,1 1-1 16,-1 3-6-16,0 1-9 0,2 3-9 16,0-2-6-16,-1 0-10 0,1-1-5 0,0 2-5 15,1-2-9-15,-3-3-1 16,3-1-7-16,-4 1-16 0,2-5-15 0,-3 0-29 16,2-1-30-16,-4-14-32 0,6 21-38 15,-6-21-56-15,4 13-54 0,-4-13-92 0,4 6-153 16,-4-6-402-16,0 0-254 0</inkml:trace>
  <inkml:trace contextRef="#ctx0" brushRef="#br0" timeOffset="205591.92">15165 11894 2717 0,'8'-12'9'0,"-8"12"13"0,0 0-2 0,0 0-4 16,9-13 4-16,-9 13 21 0,0 0 13 15,0 0 2-15,0 0 1 0,0 0-10 0,0 0-2 16,0 0-2-16,-55 18 0 15,43-12 5-15,12-6-3 0,-22 11-6 0,14-5 3 16,8-6 6-16,-18 11 16 0,18-11 6 16,-14 12 6-16,6-5-1 0,8-7-4 0,-11 11 1 15,11-11 3-15,-5 14 4 16,5-14-3-16,0 0 11 0,0 19-7 0,0-19-2 16,0 0 2-16,11 17-6 0,-11-17-3 0,11 12-7 0,-11-12-4 15,15 13-14-15,-4-7 1 16,-11-6-8-16,19 9-4 0,-7-4 1 0,1 2-5 15,-13-7-9-15,25 9-10 16,-10-6-14-16,0 1-27 0,-15-4-30 0,26 4-34 0,-15 1-50 16,-11-5-50-16,27 3-51 15,-18-2-65-15,3-1-161 0,-12 0-108 0,15 0-283 16,-15 0-212-16</inkml:trace>
  <inkml:trace contextRef="#ctx0" brushRef="#br0" timeOffset="205936.7">14962 12394 2617 0,'0'0'-18'0,"0"0"37"0,53-8 14 16,-53 8 23-16,21-4 17 15,-21 4 19-15,25-4 9 0,-7 2 5 16,-3 1 2-16,8-1 7 0,-6-2-2 0,8 2 4 0,0 0 0 0,-1 0-4 16,3 1-12-16,-1-4-13 15,1 2-10-15,-4 0-8 0,1 0-12 0,-4 1-27 16,0-1-40-16,-2-1-35 15,-1 1-45-15,-17 3-37 0,30-3-47 0,-17 3-44 0,-13 0-68 16,18-4-146-16,-18 4-430 16,0 0-214-16</inkml:trace>
  <inkml:trace contextRef="#ctx0" brushRef="#br0" timeOffset="206413.09">15286 12557 2621 0,'0'0'-15'0,"0"0"30"15,-19 6 4-15,19-6 7 0,0 0 34 0,-21 8 18 16,21-8 14-16,-18 8 7 0,18-8-2 0,-17 11 2 0,10-6-7 16,-5 5 4-16,12-10-4 15,-14 19 0-15,6-10-1 0,3 3-6 0,5-12-9 16,-6 23-8-16,4-12-16 15,4 1-10-15,-2-12-14 0,6 21-13 0,-6-21-15 0,13 17-23 16,-5-10-23-16,-8-7-12 16,20 10-12-16,-20-10-15 0,18 2-1 0,-18-2 9 15,18 0 9-15,-18 0 36 16,0 0 13-16,0 0 23 0,23-12 12 0,-23 12 8 0,0 0 10 16,0 0 12-16,0 0 7 0,0 0 16 0,0 0 7 15,0 0 3-15,0 0 2 16,0 0 2-16,0 0 1 0,0 0 4 0,-61 12 0 15,52-3-2-15,9-9 8 0,-17 24-10 16,9-14-1-16,1 4-2 0,1-2-11 0,6-12-7 16,-6 28-2-16,3-15 0 15,3-13-1-15,3 25-3 0,-3-25 1 0,10 24-8 0,-1-13 1 16,1-4-6-16,2 1-8 0,4-2 0 0,0-2-14 16,2-3-16-16,1-1-15 15,-1 0-20-15,2-4-38 0,-3-2-51 0,6-3-77 0,-4-2-83 16,0-5-179-16,-3-1-155 15,1-7 12-15,1-3-320 0,-6-3-317 0</inkml:trace>
  <inkml:trace contextRef="#ctx0" brushRef="#br0" timeOffset="207261.59">15883 12220 2630 0,'0'0'-163'0,"0"0"4"0,0 0 21 16,0 0 15-16,32-11 18 16,-32 11 21-16,12-11 35 0,-12 11 16 0,15-16 18 0,-8 9 28 15,-7 7 41-15,14-20-8 16,-5 9 12-16,-3 0 25 0,-6 11-8 0,13-23 10 16,-9 11-4-16,-4 12 2 0,9-19-2 0,-9 19 1 0,4-17 0 15,-4 17-11-15,2-16-9 16,-2 16-10-16,0 0-2 0,0 0-6 0,-8-22 2 15,8 22-3-15,-11-7 0 16,11 7-1-16,0 0-7 0,-21 0 4 0,21 0 0 16,0 0-3-16,-28 9 0 0,15-2 2 15,13-7-1-15,-20 16-2 0,8-5 3 0,4-2-2 16,-2 3 6-16,1 0-2 0,1-1 6 0,-1 2 9 16,3-1 4-16,6-12 8 15,-13 25 6-15,9-12 1 0,0-2 0 16,4-11 5-16,-4 25 8 0,4-25 2 0,2 21 2 15,-2-21 7-15,6 22-9 0,-2-11 28 0,2 0-15 16,3-1 2-16,2-1 0 16,-11-9-19-16,21 13-12 0,-9-9-6 0,4 0-1 0,0-2-16 15,-16-2-4-15,34 2-1 16,-15-2-22-16,0-4-17 0,0 0-22 0,1-2-30 16,0-3-35-16,0-1-43 0,1-4-63 0,-3 3-63 0,0-6-81 15,0 0-195-15,-4 0-80 16,-2-4-353-16,1 1-394 0</inkml:trace>
  <inkml:trace contextRef="#ctx0" brushRef="#br0" timeOffset="207601.69">16211 11525 2878 0,'0'0'-62'16,"0"0"53"-16,0 0 25 0,0 0 10 15,0 0 1-15,0 0-1 0,0 0-4 0,0 0 6 16,0 0-12-16,0 0-2 0,49-4-3 0,-49 4-1 16,29-10-6-16,-14 4-16 15,0 1-34-15,1-1-37 0,0 1-62 0,-4-3-71 16,1-2-188-16,-2 4-259 0,-1-3 103 0</inkml:trace>
  <inkml:trace contextRef="#ctx0" brushRef="#br0" timeOffset="208014.91">16620 11139 1861 0,'0'0'-15'0,"0"0"40"16,6-16 20-16,-6 16 14 0,0 0 8 0,0 0 17 16,0 0 13-16,0 0 21 0,0 0 13 15,0 0 15-15,0 0 7 0,0 0 2 0,0 0-9 16,0 0-7-16,0 0-3 0,0 0-8 0,0 0-15 0,0 0-10 16,0 0-9-16,4 45-11 15,-2-31-11-15,-2-14-2 0,6 26 7 0,-4-8-7 16,2-1-8-16,2 2-6 15,-4 0-9-15,2 0-2 0,-2 0-3 0,0 1 1 0,0-4 5 16,0 1 9-16,-2-2-5 16,0-15-6-16,-4 33 9 0,-2-20 2 0,2 0-2 15,-6-1-7-15,10-12 1 16,-16 19-12-16,8-14-2 0,8-5-14 0,-20 8-16 0,20-8-30 16,-21-1-40-16,21 1-59 0,-21-18-73 0,8 7-78 15,3-4-199-15,-5-4-145 16,4-2-352-16,-1 0-418 0</inkml:trace>
  <inkml:trace contextRef="#ctx0" brushRef="#br0" timeOffset="208171.81">16486 11064 3041 0,'0'0'53'16,"0"0"35"-16,9-10 5 15,-9 10 10-15,0 0 14 0,0 0 1 0,10-9-15 16,-10 9-15-16,0 0-42 15,0 0-63-15,0 0-82 0,0 0-84 0,0 0-85 0,8-8-202 16,-8 8-390-16,0 0-215 16</inkml:trace>
  <inkml:trace contextRef="#ctx0" brushRef="#br0" timeOffset="208934.33">16876 11369 2455 0,'0'0'-87'0,"0"0"38"15,0 0 25-15,0 0 20 0,0 0 8 0,0 0 34 16,0 0 17-16,0 0 18 0,0 0 19 0,0 0 1 0,0 0 0 16,0 0-2-16,-36-30 4 15,32 20-1-15,2 0-3 0,2 10-6 0,-5-23-1 16,3 8-2-16,0-1 1 0,-1 1 2 0,1 0-8 16,0-2 3-16,2 0-7 0,-2 2-3 15,4-3-5-15,-4 3-5 0,4 2-4 0,-2-2-6 16,0 1 9-16,2 3-13 15,0-2-4-15,-2 13 1 0,5-22-9 0,-3 13-1 16,-2 9-6-16,5-17-1 16,-5 17-4-16,6-16-3 0,-6 16-2 0,10-7 0 0,-10 7-5 15,15-2 3-15,-15 2-4 16,17 4-1-16,-17-4-1 0,23 9-1 0,-8-3 1 0,0 2-3 16,-3 1 0-16,4 1-3 0,-4-1 3 0,1 3-1 15,0-1 0-15,-3 1-1 16,-1-1 1-16,-1 3 2 0,-2 0 7 0,-6-14 3 15,8 24 3-15,-8-13 8 16,0-11 4-16,-4 25 10 0,0-12 7 0,4-13 9 0,-10 23-5 16,2-13-5-16,-3-1-1 15,11-9-3-15,-19 13 11 0,10-7 27 0,9-6-5 0,-20 5-3 16,20-5-7-16,-22 0-3 0,22 0-10 0,0 0-3 16,-26-11-14-16,26 11-12 15,-14-11-20-15,9 5-19 0,5 6-19 0,-8-13-28 0,8 13-27 16,-2-15-37-16,2 15-58 15,0 0-64-15,6-19-63 0,1 11-157 0,-7 8-127 16,10-15-19-16,-6 9-263 16,-4 6-244-16</inkml:trace>
  <inkml:trace contextRef="#ctx0" brushRef="#br0" timeOffset="-177975.19">25529 7941 246 0,'0'0'50'15,"0"0"17"-15,0 0-14 0,0 0 8 0,0 0-3 0,0 0-2 16,0 0 0-16,0 0-4 15,0 0 7-15,0 0 5 0,0 0-2 0,0 0 4 16,0 0-12-16,0 0 7 0,0 0-7 16,0 0-8-16,0 0 0 0,0 0-3 0,0 0-8 15,0 0-1-15,0 0 3 16,0 0-12-16,0 0 1 0,0 0-2 0,0 0-16 16,0 0-8-16,0 0-15 0,0 0-11 0,0 0-20 0,0 0-16 15,0 0-25-15,0 0-34 16,0 0-236-16,0 0 114 0</inkml:trace>
  <inkml:trace contextRef="#ctx0" brushRef="#br0" timeOffset="-176815.35">25513 8006 959 0,'0'0'-27'0,"0"0"18"0,0 0 15 15,0 0 4-15,0 0 12 0,0 0 3 16,0 0 14-16,0 0-1 0,0 0-3 0,0 0 7 0,0 0-5 0,0 0-3 16,0 0-5-1,0 0 3-15,0 0-1 0,0 0-9 0,0 0 1 0,0 0-5 16,0 0-2-16,0 0-1 15,0 0 2-15,0 0-6 0,0 0-3 0,0 0-1 16,0 0 5-16,0 0-4 16,0 0-1-16,0 0 7 0,0 0 1 0,0 0 7 0,0 0 3 15,0 0 12-15,0 0-2 16,0 0-1-16,0 0 2 0,0 0-1 0,0 0 0 16,0 0 1-16,0 0 0 0,0 0 8 0,0 0-12 0,0 0 0 15,0 0-1-15,0 0 4 16,0 0-18-16,-38 3 14 0,38-3-17 0,0 0 2 15,0 0-13-15,0 0 10 16,-17 5-13-16,17-5 4 0,0 0 0 0,0 0 2 0,-17 5-3 16,17-5-6-16,0 0 3 15,0 0 6-15,-17 5-7 0,17-5 1 0,0 0 3 16,0 0 5-16,0 0-5 0,-21 5-6 0,21-5 6 16,0 0-3-16,0 0 0 15,0 0-8-15,-18 3 6 0,18-3 9 0,0 0-11 0,0 0 1 16,0 0 0-16,-13 6-8 15,13-6-9-15,0 0-26 0,0 0-28 0,-19 6-36 16,19-6-55-16,0 0-115 0,-10 4-177 16,10-4 383-16</inkml:trace>
  <inkml:trace contextRef="#ctx0" brushRef="#br0" timeOffset="-123105.55">27493 6909 827 0,'0'0'136'0,"0"0"-43"15,0 0-9-15,0 0-10 0,0 0-6 0,0 0-11 0,0 0 3 16,6-16-5-16,-6 16-3 15,0 0 0-15,0 0 2 0,0 0 4 0,0 0-8 16,0 0 1-16,0 0 3 16,0 0-2-16,0 0 6 0,0 0 13 0,0 0 7 0,0 0 8 15,0 0 8-15,0 0 4 0,0 0 9 0,0 0 1 16,0 0-2-16,0 0 4 16,0 0-5-16,0 0-11 0,0 0-1 0,0 0-13 0,0 0-6 15,0 0-7-15,0 0-5 16,0 0-2-16,0 0-5 0,0 0-1 0,0 0 0 15,0 0-4-15,0 0-2 16,0 0 2-16,0 0 5 0,0 0 5 0,0 0 2 0,0 0-2 16,0 0-2-16,0 0-7 15,0 0-5-15,0 0 0 0,-29 44 0 0,26-35-4 16,3-9 2-16,-10 22-2 0,0-12-3 0,7 2-3 16,-7 0-2-16,10-12-1 15,-12 23 1-15,8-12-2 0,4-11-5 0,-11 19-3 0,6-11 0 16,5-8-1-16,-6 15-4 15,6-15 0-15,-8 14-3 0,8-14 4 0,0 0 7 16,-6 14 2-16,6-14 8 16,0 0-3-16,0 0 2 0,-6 16 7 0,6-16-6 0,0 0-1 15,0 0 7-15,0 0-6 0,0 0 5 0,0 0-9 16,-7 12 4-16,7-12-4 16,0 0-2-16,0 0 0 0,0 0-11 0,0 0-5 0,0 0-3 15,0 0-2-15,0 0 4 16,0 0-6-16,0 0-8 0,27-35 0 0,-27 35-2 15,8-16-1-15,-8 16 11 16,7-19-11-16,-2 10-3 0,-5 9 1 0,11-19 1 0,-11 19 1 16,7-18 0-16,-1 10-4 15,-6 8 8-15,5-18-2 0,-5 18 0 0,9-17-4 16,-9 17 3-16,7-19 0 0,-3 9 1 0,-4 10-1 16,7-17 1-16,-7 17-2 15,7-15 3-15,-7 15 0 0,4-15-2 0,-4 15 4 0,0 0-2 16,7-18-2-16,-7 18 2 15,0 0 2-15,7-13-7 0,-7 13 2 0,0 0 1 16,0 0-1-16,6-14-4 0,-6 14 9 16,0 0-10-16,0 0 3 0,0 0 2 0,6-12-3 15,-6 12 2-15,0 0 5 0,0 0 3 0,0 0-2 16,0 0 3-16,0 0-1 16,0 0 1-16,0 0 1 0,0 0 1 0,0 0-2 0,0 0 2 15,0 0 7-15,0 0 4 16,0 0-3-16,0 0 1 0,0 0 21 0,0 0-4 15,0 0-7-15,0 0 1 16,26 22-4-16,-26-22 5 0,8 10-2 0,-8-10 8 0,10 12-3 16,-10-12-3-16,11 13 4 15,-11-13-1-15,11 13-5 0,-4-3-9 0,-7-10 0 16,11 15 1-16,-11-15-8 0,11 17-23 0,-4-10-29 0,0 1-64 16,-1 0-67-16,1 1-96 15,2-2-115-15,2 3-229 0,-2-2-4 0,-9-8-449 16,17 14-613-16</inkml:trace>
  <inkml:trace contextRef="#ctx0" brushRef="#br0" timeOffset="-121695.17">27384 4742 3160 0,'0'0'-168'0,"0"0"12"16,6-11 18-16,-6 11 12 16,0 0 13-16,0 0 13 0,0 0 17 0,0 0 12 15,0 0 11-15,0 0 21 16,0 0 13-16,0 0 19 0,0 0 25 0,0 0 12 15,0 0 8-15,0 0 22 0,0 0-12 16,0 0 10-16,0 0 8 0,0 0 13 0,0 0-13 16,0 0 7-16,0 0-3 15,0 0-1-15,0 0-8 0,0 0 5 0,0 0 0 0,0 0-4 16,0 0 4-16,0 0 0 0,0 43-7 0,0-43 0 16,0 0 4-16,-6 28-5 15,6-28-6-15,-4 19-2 0,4-19-7 0,-2 18-5 16,2-18-4-16,-5 13-2 15,5-13-3-15,0 0-5 0,-4 19 3 0,4-19-5 0,0 0-3 16,0 0 1-16,-3 20-3 16,3-20 3-16,0 0 4 0,0 0 5 0,0 0 0 15,-2 15 7-15,2-15 4 0,0 0 9 0,0 0 6 16,0 0 7-16,0 0-4 0,0 0-3 16,0 0-9-16,0 0-4 0,0 0-6 0,0 0-1 15,0 0-6-15,0 0 0 16,0 0-5-16,0 0-3 0,26-35-5 0,-26 35 1 15,10-15-1-15,-10 15-5 0,9-19-3 16,-5 9 2-16,-4 10-2 0,11-18-3 0,-6 8 1 16,-5 10-4-16,11-21 4 15,-7 12-5-15,-4 9 5 0,10-19-3 0,-5 9 0 16,-5 10 2-16,8-17-3 0,-8 17 2 0,7-17 1 0,-7 17 0 16,5-15 4-16,-5 15 0 15,6-12 2-15,-6 12 2 0,0 0-2 0,5-15 0 16,-5 15-3-16,0 0 1 15,0 0-5-15,7-14 0 0,-7 14-1 0,0 0-1 16,0 0 0-16,0 0 1 0,0 0 5 16,0 0 6-16,0 0 3 0,0 0 3 0,0 0 7 15,0 0 1-15,0 0 9 0,27 25-2 0,-27-25-3 16,11 13 0-16,-11-13 0 16,10 15-24-16,-4-7 1 0,-6-8 1 15,15 16-6-15,-6-7 2 0,0 1 2 0,-9-10-13 16,18 17-19-16,-9-10-32 0,2 1-45 0,-11-8-58 15,18 13-63-15,-6-7-49 16,-12-6-81-16,17 9-156 0,-7-5-108 0,-2 0-229 0,-8-4-183 16</inkml:trace>
  <inkml:trace contextRef="#ctx0" brushRef="#br0" timeOffset="-120835.54">28961 3746 2402 0,'0'0'-123'0,"0"0"31"0,-2-22 15 16,2 22 28-16,0 0 18 0,0 0 24 0,0 0 20 15,0 0 3-15,0 0 20 0,-2-19 18 0,2 19 21 0,0 0 4 16,0 0 21-16,0 0 15 15,0 0-2-15,-5-14 11 0,5 14-1 0,0 0-5 16,0 0-6-16,0 0-8 0,0 0-14 16,0 0-10-16,0 0-11 0,0 0-4 0,0 0-7 15,0 0-3-15,0 0 4 0,0 0-2 0,0 0-4 16,0 0 4-16,0 0-2 16,0 0-4-16,0 0 3 0,0 0-10 0,0 0-6 0,0 0-1 15,11 47-1-15,-11-47-4 16,11 13-3-16,-4-4-1 0,-7-9-3 0,19 18-3 15,-11-11-4-15,0 3-1 16,4 0 0-16,-4-1-6 0,-8-9 8 0,16 15-9 0,-7-10-4 16,-9-5 11-16,11 16 4 15,-11-16 3-15,10 13 13 0,-10-13 10 0,7 16 8 16,-7-16 1-16,4 16-2 0,-4-16-9 0,0 0-4 16,-4 23-1-16,4-23-8 15,-7 18-2-15,7-18-17 0,-8 19-26 0,-1-9-44 0,-1-1-60 16,10-9-81-16,-15 17-86 15,7-7-169-15,-7-3-173 0,8 2-326 0,-5-1-379 16</inkml:trace>
  <inkml:trace contextRef="#ctx0" brushRef="#br0" timeOffset="-114415.59">26804 11230 2832 0,'0'0'-97'0,"0"0"20"0,0 0 31 16,0 0 23-16,0 0 33 16,0 0 26-16,0 0 24 0,0 0 17 0,0 0 13 15,0 0 13-15,-10-20 10 16,10 20 9-16,0 0 4 0,0 0 2 0,0 0-10 0,0 0-4 15,0 0-10-15,0 0-9 16,0 0-9-16,0 0-9 0,0 0-5 0,0 0-10 16,0 0-8-16,0 0-6 15,0 0 1-15,0 0-9 0,0 0-3 0,0 0-4 0,0 0-4 16,0 0 0-16,0 0-6 0,-41 17-2 0,41-17-1 16,-11 8-2-16,11-8-3 15,-13 8 2-15,13-8-3 0,-11 10 1 0,11-10-6 16,-15 7 3-16,15-7-1 0,-12 5 0 15,12-5-1-15,-17 8 0 0,17-8 2 0,0 0 4 16,-15 8 7-16,15-8 10 16,0 0 0-16,0 0-2 0,-23 0 2 0,23 0 4 15,0 0 4-15,0 0-3 0,0 0-7 0,-18-12 2 0,18 12 0 16,0 0-9-16,-11-9 12 16,11 9 5-16,0 0-5 0,0 0-5 15,-13-11 2-15,13 11 2 0,0 0 2 16,0 0-4-16,0 0-10 0,-8-12 4 0,8 12-8 0,0 0 4 15,0 0-8-15,0 0-2 16,0 0 0-16,0 0 2 0,-8-11-1 0,8 11-4 16,0 0 3-16,0 0-5 15,0 0 3-15,0 0-1 0,0 0 6 0,0 0-6 0,0 0 7 16,0 0-3-16,0 0 1 0,0 0-5 0,0 0 1 16,0 0 1-16,0 0-3 15,0 0-4-15,-11-12 7 0,11 12-10 0,0 0 2 0,0 0 2 16,0 0 1-16,0 0 2 15,0 0-5-15,0 0 2 0,0 0-3 0,0 0 5 16,0 0-2-16,0 0-11 16,0 0 5-16,0 0 0 0,0 0 3 0,0 0-1 15,0 0 2-15,0 0-1 0,0 0-4 16,0 0 2-16,0 0 1 0,0 0-4 0,0 0 12 16,0 0-14-16,0 0 3 0,0 0-4 0,0 0 3 0,0 0 0 15,0 0 6-15,0 0-4 16,0 0 0-16,0 0-1 0,0 0 3 0,0 0 0 15,0 0 3-15,0 0 0 0,0 0 0 16,0 0 2-16,0 0 2 0,0 0-3 0,0 0-3 16,0 0 2-16,0 0-7 15,0 0 2-15,0 0 2 0,0 0 0 0,0 0 0 16,0 0 1-16,0 0 0 0,0 0 1 0,0 0-2 0,0 0 1 16,0 0 2-16,0 0 0 15,9 50 1-15,-9-50-2 0,4 15 2 0,-4-15-2 16,2 17 2-16,-2-17 3 0,5 19 1 15,-5-19-3-15,4 24 0 0,-4-24-2 0,3 22 2 16,1-8-2-16,-4-14 0 16,3 22-2-16,1-11 2 0,-4-11-5 0,2 24 2 15,-2-24 2-15,4 18-1 0,-1-6 4 16,-3-12-5-16,4 17 0 0,-4-17 2 0,2 15 1 16,-2-15-3-16,0 0 4 0,5 20-7 0,-5-20 1 15,0 0 3-15,1 16-3 0,-1-16 1 16,0 0-1-16,4 16 2 0,-4-16-2 0,0 0 1 15,4 13 0-15,-4-13 0 16,0 0 1-16,0 0-1 0,0 0-1 0,0 0 2 16,2 19-2-16,-2-19-1 0,0 0 2 15,0 0 1-15,0 0-2 0,0 0 0 0,0 0 0 16,0 0 0-16,3 16-4 0,-3-16 10 0,0 0-8 16,0 0 2-16,0 0 0 0,0 0 0 15,0 0 2-15,0 0 1 0,0 0-1 0,0 0 2 16,0 0 1-16,0 0 1 15,0 0 0-15,0 0 11 0,0 0 6 16,0 0 2-16,0 0 3 0,0 0-3 16,0 0 4-16,0 0-5 0,0 0-1 0,0 0-3 0,0 0-2 15,0 0-1-15,0 0-2 0,0 0-2 0,0 0-2 16,0 0-1-16,0 0 2 0,0 0 0 16,0 0-1-16,0 0 1 0,0 0 1 0,-9-54-3 15,9 54-1-15,-2-23-2 16,2 23-1-16,-3-23 3 0,3 23-3 0,-3-25-2 15,1 14-1-15,2 11-9 0,-2-25-14 16,2 25-30-16,-2-20-47 0,0 6-48 0,2 14-90 16,-5-27-93-16,1 16-215 15,2 1-92-15,-3-2 13 0,5 12-484 0,-11-29-701 16</inkml:trace>
  <inkml:trace contextRef="#ctx0" brushRef="#br0" timeOffset="-106054.06">26209 13785 3447 0,'0'0'-148'16,"0"0"55"-16,0 0 40 0,0 0 26 15,0 0 19-15,0 0 26 0,0 0 15 0,0 0 13 0,0 0 7 16,0 0 8-16,0 0 1 16,14 7 5-16,-14-7-1 0,0 0 6 0,0 0 0 0,0 0-1 15,0 0-1-15,0 0 1 16,0 0-2-16,0 0-4 0,0 0-2 0,0 0-3 15,0 0-4-15,0 0-1 0,0 0-2 16,0 0-1-16,0 0-1 0,18 6 0 16,-18-6-6-16,0 0-4 0,0 0-2 15,0 0-1-15,0 0-3 0,0 0-2 0,21-13-4 16,-21 13-3-16,12-8-3 0,-12 8 1 16,13-10-6-16,-13 10-2 0,15-11-2 0,-15 11 0 15,18-12-3-15,-18 12-2 0,13-10-1 16,-4 3-1-16,-9 7-1 0,14-11 6 15,-14 11 6-15,11-8 5 0,-11 8 3 0,0 0 2 0,14-11-6 16,-14 11-4-16,0 0 8 16,13-8-1-16,-13 8-8 0,0 0 1 0,0 0 0 15,0 0 1-15,9-12-1 0,-9 12-5 16,0 0 9-16,0 0 1 0,0 0-2 16,0 0 3-16,0 0-1 0,0 0-2 15,0 0-3-15,0 0-5 0,0 0 4 0,0 0-2 16,0 0-1-16,0 0-2 0,0 0 4 15,-28 42 4-15,28-42 5 0,-6 16-27 0,6-16 7 16,-4 15 0-16,4-15 5 0,-3 16-2 16,3-16 9-16,-2 16-9 0,2-16 1 15,0 0 3-15,-2 25-3 0,2-25 3 0,0 15 2 16,0-15-7-16,0 0 4 0,-2 24 2 0,2-24-3 16,0 0-2-16,0 20 3 15,0-20 0-15,0 0 0 0,0 17 0 0,0-17 5 16,0 0 0-16,0 0 2 0,0 19 4 0,0-19 2 15,0 0 7-15,0 0 5 0,0 0 3 16,4 20 7-16,-2-15 3 0,-2-5 3 16,0 0-1-16,3 14-2 0,-3-14-6 0,6 9-5 15,-6-9 0-15,0 0-4 0,6 9-3 0,-6-9-4 16,0 0-2-16,8 8-4 16,-8-8-1-16,0 0-2 0,6 8-4 0,-6-8-1 0,0 0 0 15,0 0-1-15,7 7 1 0,-7-7-3 16,0 0 1-16,0 0-5 0,5 10 4 15,-5-10-2-15,0 0-1 0,0 0-2 16,4 9 1-16,-4-9 0 0,0 0-2 0,0 0 0 16,0 0 1-16,0 0-3 0,7 8 2 15,-7-8-3-15,0 0 2 0,0 0-1 0,0 0 0 16,0 0-1-16,0 0 1 0,0 0 1 0,7 9-2 16,-7-9-1-16,0 0-1 0,0 0 3 15,0 0 0-15,0 0-3 0,0 0-1 0,0 0-5 16,0 0-1-16,0 0-5 15,0 0-1-15,0 0-1 0,0 0-1 0,0 0-2 0,0 0-2 16,0 0 0-16,0 0 2 16,0 0-3-16,0 0 0 0,0 0 2 0,-11-56-6 0,6 44-1 15,5 12-4-15,-9-25 0 16,4 12-4-16,-1 2 5 0,6 11-2 0,-12-25 4 16,6 14 3-16,6 11 7 0,-7-22-1 15,7 22 6-15,-6-17 5 0,6 17 2 16,-8-15 4-16,8 15 1 0,-6-13-1 0,6 13 1 0,0 0-1 15,-7-18 2-15,7 18-2 16,0 0 3-16,-6-14-2 0,6 14 2 0,0 0-1 0,-1-14-1 16,1 14-2-16,0 0 4 15,0 0-2-15,-4-15 4 0,4 15-4 0,0 0 0 16,-2-10 1-16,2 10 3 0,0 0 1 16,0 0 2-16,0 0-1 0,0 0 3 0,-5-13 1 15,5 13 9-15,0 0-3 0,0 0 1 16,0 0 1-16,0 0 4 0,0 0-2 15,0 0-2-15,0 0 4 0,-11-6-2 16,11 6 1-16,0 0-5 0,0 0 3 0,0 0-4 16,-21 11-1-16,21-11 0 0,-15 8-2 15,15-8 0-15,-11 8-5 0,1-4 5 0,2 1-4 16,8-5-2-16,-19 12 3 0,11-6-3 16,-1-2 2-16,-3 1-4 0,12-5 2 0,-15 8 0 15,6-2-3-15,9-6 1 16,-16 7-2-16,9-4-1 0,-1 3 0 0,8-6 1 15,-16 8-1-15,7-4-2 0,9-4-1 0,-12 5 1 16,12-5 1-16,-11 4-1 0,11-4-1 16,-9 4 0-16,9-4 0 0,0 0-3 15,0 0-5-15,-16 10 0 0,16-10-6 0,0 0-1 16,0 0 1-16,0 0 2 0,0 0 2 0,0 0 3 16,0 0-1-16,0 0 2 0,0 0 3 15,0 0 1-15,0 0 0 0,0 0 0 16,0 0 0-16,0 0 1 0,0 0-8 0,0 0-7 15,0 0-20-15,0 0-19 0,0 0-33 0,0 0-39 16,0 0-75-16,0 0-101 0,0 0-168 16,0 0-119-16,0 0-11 0,0 0-508 0,0 0-710 15</inkml:trace>
  <inkml:trace contextRef="#ctx0" brushRef="#br0" timeOffset="85784">15626 14098 492 0,'-2'-29'213'16,"2"29"-80"-16,0 0-53 0,-2-14-10 0,2 14-1 15,0 0 2-15,-4-19 8 0,4 19 20 0,0 0-1 16,0-23 13-16,0 23-9 16,0-19 9-16,0 19-4 0,0-25 0 15,0 25-13-15,4-26-2 0,-2 13-9 0,-2 13-6 16,7-33-15-16,-5 18-10 0,3-1-2 0,-1 0-17 16,0 2 0-16,2 0 3 15,-2-1-15-15,3 2 3 0,-7 13-8 0,10-27 2 0,-1 16-2 16,-3 2 2-16,-6 9 1 0,15-20-17 0,-7 12 6 15,-8 8 6-15,18-11-7 16,-18 11 0-16,16-4-2 0,-16 4 3 0,0 0-6 0,28 8 7 16,-28-8-4-16,15 15 1 15,-8-3-1-15,2-1 2 0,-2 5-6 0,2-2 8 16,-3 1-5-16,0 3 7 16,0-1-11-16,-2-1 13 0,3 0-9 0,-5-1 6 0,3 3 3 15,-1-1-4-15,-2-2 7 16,-2-15 1-16,2 27 1 0,-2-14 5 0,0-13-1 15,-4 25 8-15,4-25 5 0,-9 23 7 16,2-12-10-16,-1-1 6 0,8-10 6 0,-16 17 2 16,4-11 3-16,12-6-3 0,-20 10 0 0,20-10-1 15,-24 6-4-15,24-6-1 16,-23-3-6-16,23 3-3 0,-28-6-1 0,14 1-7 16,14 5 4-16,-24-13-5 0,14 5-1 15,-1-2-5-15,11 10-4 0,-18-17 4 0,10 8-8 16,8 9-10-16,-8-22 0 0,8 22-14 0,-2-20-3 15,2 20-4-15,6-27-7 16,1 14-4-16,0 2-9 0,3-3-16 0,0 2-22 0,1 3-12 16,2-1-31-16,2 1-24 15,-3 2-37-15,4 0-62 0,-4 1-134 0,-2 3-319 16,0-1 50-16</inkml:trace>
  <inkml:trace contextRef="#ctx0" brushRef="#br0" timeOffset="86394.11">16117 13750 2058 0,'0'0'-19'16,"0"0"13"-16,10-9 15 0,-10 9 20 0,0 0 25 0,0 0-1 15,10-10 9-15,-10 10 13 16,0 0 6-16,0 0 16 0,0 0 4 0,0 0 4 16,0 0-4-16,0 0-2 15,0 0-6-15,0 0-12 0,0 0-1 0,0 0-14 16,0 0-6-16,-22 42-3 0,14-33-6 15,8-9-8-15,-19 17 1 0,9-7-10 16,1-2-1-16,9-8-6 0,-21 13-1 0,13-7-2 0,8-6-5 16,-16 11-1-16,16-11 0 15,-12 10-1-15,12-10 0 0,-10 8-3 0,10-8-8 0,0 0 2 16,-13 7-2-16,13-7 1 16,0 0-5-16,0 0 3 0,0 0-1 0,0 0 1 15,0 0 0-15,0 0 4 16,23 26-4-16,-13-20 3 0,4 2-3 0,-2-1 1 0,5 4 2 15,-2-4-6-15,0 3 4 0,1 1-9 0,2-3-7 16,-2 1-18-16,-1 1-29 16,-2-3-44-16,2 0-47 0,-3 1-55 15,-12-8-104-15,22 14-593 0,-14-10-283 16</inkml:trace>
  <inkml:trace contextRef="#ctx0" brushRef="#br0" timeOffset="86904.19">16022 14075 2557 0,'0'0'-134'16,"0"0"16"-16,0 0 10 15,0 0 10-15,0 0 13 0,0 0 14 0,4-29 26 16,-4 29 24-16,0 0 18 16,0 0 34-16,0 0 6 0,0 0 11 0,0 0 20 15,0 0 5-15,0 0 29 0,0 0 12 16,0 0 6-16,0 0 4 0,0 0-11 0,0 0-8 15,0 0-12-15,47 31-5 0,-36-21-7 0,4-2-13 16,-1 2-2-16,4 0-18 16,-2-3-19-16,2 2-29 0,0 1-34 0,-1-4-56 15,3 1-49-15,-4-3-70 0,-1 0-160 16,0 0-390-16,-15-4-45 0</inkml:trace>
  <inkml:trace contextRef="#ctx0" brushRef="#br0" timeOffset="87304.23">16448 13726 2318 0,'-2'-18'18'0,"2"18"10"16,0 0-7-16,0 0 10 0,0 0-7 0,0 0 15 0,0 0 35 16,0 0 24-16,0 0 4 15,0 0-2-15,0 0 2 0,0 0-6 0,0 0-5 16,10 48-6-16,-10-48-2 0,4 30-7 0,-1-12-6 15,1 0-10-15,0 0-6 0,-1-1-7 16,1-2-3-16,-2 0-7 0,2-1-5 0,-4-14-15 16,4 22-14-16,-4-22-18 15,5 20-27-15,-5-20-24 0,4 15-25 0,-4-15-27 16,0 0-40-16,0 0-24 0,0 0-27 16,0 0-12-16,0 0-16 0,0 0-514 0,0 0-31 15</inkml:trace>
  <inkml:trace contextRef="#ctx0" brushRef="#br0" timeOffset="87614.03">16440 13782 2118 0,'-8'-20'-55'15,"0"2"41"-15,2 4 36 0,2 0 19 0,4 14 19 0,-10-23 18 16,5 13 14-16,5 10 12 16,-8-19 7-16,8 19 6 0,-6-17-4 0,6 17-4 15,-5-15-10-15,5 15-19 0,0 0-9 16,2-21-5-16,-2 21-7 0,9-13-8 16,-9 13-5-16,13-8-6 0,-13 8-5 15,16-5-14-15,-16 5-3 0,22 0-8 0,-22 0 1 16,25 1-1-16,-25-1-8 0,28 6-4 0,-16-3 1 15,3 1-7-15,-15-4-1 16,25 12 1-16,-14-6 1 0,2 2 6 0,-5 1 8 0,-8-9 16 16,13 16 13-16,-9-5 15 15,-4-11 11-15,4 21 12 0,-2-8 6 0,-2-13 2 16,-2 24-1-16,2-8-3 16,0-16-4-16,-2 27-9 0,2-27-7 0,0 30-4 0,-2-15-7 15,2-15-8-15,2 27-15 16,-2-14-17-16,0-13-32 0,2 25-40 0,-2-25-64 15,2 23-60-15,-2-23-86 0,7 21-160 0,-5-14-145 16,3 0-256-16,-5-7-173 0</inkml:trace>
  <inkml:trace contextRef="#ctx0" brushRef="#br0" timeOffset="87884.08">16818 13880 2599 0,'0'0'13'0,"0"0"2"15,0 0-2-15,0 0 17 0,0 0 17 0,0 0 20 16,0 0 18-16,0 0 11 16,0 0 1-16,-35 47 10 0,26-31 6 0,0 3-1 15,-1 0 1-15,0 1-7 0,1 1-8 16,0 3-8-16,1-4-9 0,0 4-12 0,-1-2-5 15,1 1-15-15,1-1-21 0,-1-4-32 0,3-1-41 16,-1 0-52-16,0 0-50 16,2-2-54-16,-2-2-41 0,1-1-135 0,0-2-528 15,5-10-291-15</inkml:trace>
  <inkml:trace contextRef="#ctx0" brushRef="#br0" timeOffset="88183.95">16789 14295 2717 0,'0'0'-43'0,"0"0"33"0,21-4 16 0,-21 4 15 16,0 0 17-16,22-5 2 15,-22 5-3-15,14-6-5 0,-14 6 8 0,14-7-4 0,-14 7-1 16,20-7 2-16,-20 7-2 16,15-7-2-16,-15 7 6 0,14-5-3 0,-14 5 1 15,0 0 10-15,0 0 16 16,22 12 2-16,-22-12 6 0,4 14 0 0,-4-14 5 15,0 23 11-15,0-23 2 0,-4 28 7 0,4-12-3 0,0-16-2 16,-6 30-7-16,6-17-4 16,0-13-11-16,-3 27-15 0,3-27 2 0,3 26-4 15,-1-18-17-15,-2-8-9 0,12 18-33 16,-12-18-41-16,18 10-56 0,-18-10-56 0,20 3-51 16,-9-5-73-16,-11 2-169 15,21-8-509-15,-12 1-402 0</inkml:trace>
  <inkml:trace contextRef="#ctx0" brushRef="#br0" timeOffset="88874.51">15447 13975 2842 0,'0'0'-80'16,"4"-19"41"-16,-4 19 24 0,0 0-5 0,4-13 27 15,-4 13 24-15,0 0 28 0,0 0 15 0,7-13 11 16,-7 13-8-16,0 0-2 0,0 0-5 16,0 0-6-16,0 0-3 0,0 0 9 0,0 0-4 15,0 0-2-15,0 0-8 0,0 0-7 16,0 0-5-16,-22 41-2 0,13-30-8 16,2 1-1-16,-5-2-1 0,4 1-7 15,-3 0 4-15,11-11-10 0,-16 17 0 0,10-11 0 16,6-6-4-16,-16 13-2 0,16-13-2 0,-10 10 2 15,10-10 2-15,0 0-2 16,-10 14 2-16,10-14 6 0,0 0 0 0,0 0-3 0,0 0 4 16,0 0 9-16,0 0 8 15,0 0 7-15,0 0 7 0,20 15 1 0,-20-15 5 16,18 7-3-16,-7 1-5 16,-11-8-3-16,22 14-6 0,-8-5-7 0,-3 1 0 0,0-1-6 15,2 2-4-15,0-1-6 16,-2 0-12-16,1 0-20 0,1 0-25 0,-4-2-32 15,-9-8-43-15,16 17-45 0,-10-10-49 0,1-1-48 0,-7-6-114 16,9 14-144-16,-9-14-388 16,2 8-282-16</inkml:trace>
  <inkml:trace contextRef="#ctx0" brushRef="#br0" timeOffset="89144.16">15362 14279 2689 0,'0'0'-56'0,"0"0"41"15,0 0 24-15,-13-6 18 0,13 6 11 0,0 0 18 16,0 0 19-16,0 0 21 16,0 0 15-16,0 0 6 0,0 0 0 0,0 0 2 0,0 0-13 15,0 0-3-15,0 0-16 16,43 26-4-16,-33-21-10 0,4 3-6 0,0-2-12 15,-2 2-10-15,1 0-18 0,0-3-25 0,0 1-40 16,-13-6-40-16,18 11-49 0,-18-11-37 16,18 10-45-16,-12-7-51 0,-6-3-137 0,6 8-448 15,-6-8-190-15</inkml:trace>
  <inkml:trace contextRef="#ctx0" brushRef="#br0" timeOffset="89504.33">14647 14244 2526 0,'0'0'-11'16,"0"0"46"-16,0 0 12 0,0 0 14 0,0 0-5 16,0 0 1-16,0 0-1 15,0 0 3-15,0 0-11 0,0 0-6 0,0 0 1 16,0 0-11-16,0 0-8 0,0 0-10 0,0 0-20 0,38-26-20 15,-26 23-36-15,-12 3-34 16,24-6-32-16,-13 2-37 0,-11 4-70 0,25-9-504 16,-13 5-15-16</inkml:trace>
  <inkml:trace contextRef="#ctx0" brushRef="#br0" timeOffset="90082.82">14879 13985 2176 0,'0'0'-28'0,"-10"-12"22"0,10 12 22 0,0 0 20 0,0 0-2 16,0 0 5-16,0 0 9 0,0 0 25 0,0 0 9 15,0 0-1-15,0 0-11 16,0 0-2-16,-2 45-6 0,2-45 1 0,2 28-8 16,0-13-5-16,-1 0 0 15,-1-15-5-15,4 29-8 0,-1-14-2 0,-1-2-4 0,-2-13-1 16,6 24-4-16,-4-15-15 16,-2-9-19-16,4 19-26 0,-4-19-37 0,4 16-41 15,-4-16-30-15,0 0-57 0,0 0-114 0,4 16-408 0,-4-16 15 16</inkml:trace>
  <inkml:trace contextRef="#ctx0" brushRef="#br0" timeOffset="90474.28">14879 14105 2147 0,'-3'-19'-15'0,"3"19"25"0,-2-17 18 0,2 17 27 16,0 0 15-16,-3-16 22 15,3 16 11-15,0 0 3 0,-2-17-7 0,2 17 5 16,0 0-9-16,0 0-7 0,-4-18 1 0,4 18-2 0,0 0-6 15,0 0-9-15,0 0-5 16,0 0-9-16,0 0-6 0,6-22-6 0,-6 22-5 16,0 0-3-16,12-7-7 15,-12 7 1-15,14-7-8 0,-14 7 2 0,0 0-4 0,22-5-3 16,-22 5-5-16,18-4-4 16,-18 4-1-16,0 0-3 0,27 0 2 0,-27 0-6 15,17 0 2-15,-17 0-3 16,0 0 1-16,21 0-1 0,-21 0 3 0,0 0-2 15,0 0-1-15,22 2 9 0,-22-2 19 16,0 0 5-16,10 10 8 0,-10-10 6 0,0 0 5 16,2 16-3-16,-2-16 0 0,0 0-1 0,-2 24-6 15,2-24 0-15,0 0-1 16,0 24-7-16,0-24-2 0,0 16-1 0,0-16-3 0,2 21-5 16,-2-21-3-16,4 19-3 15,-2-8-12-15,-2-11-19 0,3 21-35 0,-3-21-49 16,4 20-60-16,-4-20-75 15,2 18-141-15,0-8-210 0,-2-10-332 0,0 0-311 0</inkml:trace>
  <inkml:trace contextRef="#ctx0" brushRef="#br0" timeOffset="90784.28">15182 14280 2751 0,'0'0'-9'16,"0"0"34"-16,0 0 2 0,0 0 4 0,0 0-1 15,0 0 6-15,0 0 22 16,0 0 16-16,0 0 8 0,0 0 11 0,0 0 1 16,0 0 1-16,-29 32 5 15,22-18 7-15,-5 5 6 0,3-1-5 0,-1 4-9 16,-4-2-4-16,2 3-5 0,-3 3-12 0,-1-1-6 0,3-2-10 15,-1 1-5-15,-1-6-8 16,3 4 0-16,1-3-10 0,2-2-13 0,-3-1-24 0,4-4-35 16,0-1-39-16,-1 1-55 15,9-12-66-15,-8 17-58 0,4-8-103 0,4-9-150 16,-4 8-405-16,4-8-303 16</inkml:trace>
  <inkml:trace contextRef="#ctx0" brushRef="#br0" timeOffset="91343.99">15094 14654 2717 0,'16'-4'-68'0,"-16"4"37"16,0 0 25-16,0 0 5 0,0 0 25 0,15-9 21 16,-15 9 11-16,0 0 1 15,0 0 1-15,0 0-11 0,15-7-1 0,-15 7-1 16,0 0-6-16,0 0 5 0,13-8 3 0,-13 8-2 15,0 0-5-15,0 0-3 0,12-8 1 16,-12 8 8-16,0 0-7 0,0 0 7 0,0 0-2 16,0 0 5-16,17-3-2 15,-17 3 8-15,0 0-1 0,0 0-6 16,0 0 3-16,0 0-5 0,0 0-5 0,0 0-6 16,0 0-2-16,0 0-8 0,0 0 3 0,0 0-3 15,15-4-3-15,-15 4-3 16,0 0 0-16,0 0-2 0,0 0-5 0,0 0 2 0,0 0-3 15,0 0 1-15,0 0-2 0,0 0 1 0,0 0-4 16,0 0-1-16,0 0 1 16,0 0 0-16,0 0-1 0,0 0 0 0,0 0-1 15,0 0 1-15,0 0-2 0,0 0-1 16,0 0 0-16,0 0 0 0,23 7-2 0,-23-7 7 16,0 0-2-16,6 12 4 15,-6-12 7-15,7 11 2 0,-7-11 0 0,4 18 10 16,-4-18 2-16,3 21 7 0,-3-21 9 0,0 22 4 0,0-22 1 15,-5 25-3-15,5-25 2 16,-4 27 3-16,4-15-8 0,0-12 3 0,-5 23 2 16,5-23-7-16,-4 19 1 15,4-19 1-15,-2 18-3 0,2-18-4 16,0 17-2-16,0-17-22 0,0 0-1 0,8 15-1 16,-8-15-7-16,18 3-10 0,-18-3-18 0,23-3-33 15,-23 3-38-15,28-13-60 16,-14 8-68-16,-1-2-72 0,-2-3-174 0,-1 1-113 15,-4-1-392-15,-3-2-421 0</inkml:trace>
  <inkml:trace contextRef="#ctx0" brushRef="#br0" timeOffset="132434.17">15735 15869 618 0,'0'0'336'0,"0"0"-58"0,0 0-43 0,0 0-22 16,0 0-8-16,-16 6 11 16,16-6 2-16,0 0 5 0,0 0 19 0,0 0-5 0,0 0-8 15,0 0-12-15,0 0-13 0,0 0-16 0,0 0-20 16,0 0-13-16,0 0-10 15,0 0-31-15,0 0-12 0,0 0-3 0,0 0-19 16,0 0-9-16,47-16-16 16,-47 16-8-16,24-5-18 0,-24 5-17 15,23-6-24-15,-10 2-32 0,-1 1-39 0,-1 0-37 16,2-1-38-16,-13 4-43 0,23 0-32 0,-13-3-46 16,-10 3-129-16,20-2-142 15,-20 2-319-15,0 0-232 0</inkml:trace>
  <inkml:trace contextRef="#ctx0" brushRef="#br0" timeOffset="132944">16181 15770 2596 0,'0'0'-40'16,"9"-10"43"-16,-9 10-17 0,0 0 10 0,6-20-7 0,-6 20-4 15,0-19 14-15,0 19 2 0,-2-26 16 0,2 26-2 16,-4-29 3-16,0 10-5 16,1-1 20-16,-1 2 23 0,2 2 14 15,-2-4 13-15,2 4-1 0,0-1-2 0,0-1-5 16,2 18-4-16,0-30-4 0,0 30-9 0,4-22-5 16,-4 22-3-16,6-19 0 15,0 11-1-15,-6 8 1 0,13-8 6 0,-13 8-3 16,0 0-4-16,30 2 1 0,-30-2-4 0,23 16-4 0,-10-3-2 15,2 1-4-15,-1 2-4 16,-1-1-2-16,0 4-1 0,-3-2 1 0,4 2-3 16,-8 1-1-16,2-2 2 15,-6-1-1-15,0 0 4 0,0 3-6 0,-4-3-1 0,2-17-4 16,-8 32-3-16,0-18-3 16,-2 0 1-16,0-2-5 0,-2 0 4 0,-1-5-5 15,-2-1-3-15,0-3 1 16,15-3-1-16,-28 0-1 0,28 0 6 0,-24-5 1 15,24 5 4-15,-26-13 1 0,19 7 2 0,7 6 2 0,-10-16-1 16,10 16-5-16,-2-18 4 16,2 18-2-16,0 0-4 0,12-32-2 0,-1 20-4 15,-1 1-9-15,4 0-7 16,-2 3-21-16,2-1-15 0,0-2-23 0,0 6-28 0,1-1-34 16,2-1-38-16,-17 7-43 15,27-4-58-15,-15 1-145 0,-2 3-512 0,-10 0-335 16</inkml:trace>
  <inkml:trace contextRef="#ctx0" brushRef="#br0" timeOffset="137973.83">16592 15219 916 0,'0'0'133'0,"0"0"-31"16,0 0-32-16,0 0 20 0,0 0 20 0,0 0-5 16,0 0 9-16,0 0 9 0,0 0 20 15,0 0 12-15,0 0 7 0,0 0 0 0,0 0-14 16,0 0-4-16,0 0-12 0,-9-17-5 0,9 17-6 15,0 0-12-15,0 0-2 16,0 0 0-16,0 0-11 0,0 0-6 16,0 0-12-16,0 0-6 0,0 0-8 0,0 0-11 15,0 0-3-15,41 23-4 0,-41-23-4 0,18 12-6 16,-2-5-5-16,-4 1-4 16,1-1-9-16,2 1-4 0,0 0-5 0,-1 1 2 0,2 1-2 15,-2-2-3-15,1-1-4 16,-4 0 4-16,1-1-5 0,-12-6-7 0,19 12 3 15,-11-7-1-15,-8-5 1 0,14 10 3 0,-14-10 2 0,10 15 14 16,-10-15 6-16,0 19 0 16,0-19 5-16,-2 25 5 0,2-25-6 0,-6 29-2 15,2-11-7-15,-3 0 4 16,2-1-2-16,-1 0-3 0,2 1-2 0,-2-3 0 0,2 2-2 16,-1-2-2-1,5-15-10-15,-4 26-12 0,0-15-15 0,4-11-27 0,-4 20-35 16,4-20-44-16,-4 18-50 0,4-11-41 0,0-7-86 15,0 0-171-15,0 17-403 0,0-17-260 16</inkml:trace>
  <inkml:trace contextRef="#ctx0" brushRef="#br0" timeOffset="138273.76">17011 15545 2674 0,'0'0'-42'0,"0"0"16"15,0 0 10-15,0 0 25 16,0 0 15-16,0 0 27 0,0 0 14 0,0 0 12 16,-21 38-4-16,12-27-4 0,1 3 0 15,-2-1 1-15,0 1-1 0,2 2-4 0,0-1-4 16,-2 2-6-16,1-1-6 0,-2 3-5 0,3-3-5 15,-1-1-1-15,1 1-12 16,2-1-7-16,0 0-19 0,-1-2-26 16,-2-2-36-16,3 4-45 0,6-15-33 0,-10 20-35 15,8-13-57-15,2-7-127 0,-7 14-405 0,7-14-55 16</inkml:trace>
  <inkml:trace contextRef="#ctx0" brushRef="#br0" timeOffset="138554">17145 15485 2279 0,'10'-8'16'15,"-10"8"33"-15,0 0-2 0,0 0-3 0,12-10-10 16,-12 10 9-16,0 0 26 0,0 0 14 0,16-8 6 15,-16 8 6-15,0 0-4 16,16-7 4-16,-16 7-3 0,17-4 2 0,-17 4-1 0,20-4-11 16,-20 4-14-16,22-7-9 15,-8 5-23-15,-14 2-32 0,25-8-29 0,-12 3-42 16,-13 5-50-16,29-7-34 16,-17 3-39-16,2-3-108 0,-2 1-536 0,1 1-168 0</inkml:trace>
  <inkml:trace contextRef="#ctx0" brushRef="#br0" timeOffset="138853.77">17511 15147 2566 0,'8'-17'18'0,"-8"17"16"0,0 0 6 0,0 0 19 16,0 0 25-16,0 0 23 0,0 0 15 0,0 0 12 15,0 0-1-15,0 0-7 16,0 0-6-16,28 32-6 0,-24-19-2 16,-4-13-6-16,10 27-6 0,-4-14-10 0,2 1-8 15,-2 1-9-15,0-2-10 0,0 1-7 0,-2-1-8 16,-4-13-11-16,9 20-12 16,-9-20-13-16,6 17-12 0,-6-17-16 0,7 14-16 0,-7-14-21 15,0 0-25-15,2 12-41 16,-2-12-39-16,0 0-21 0,0 0-29 0,0 0-18 15,0 0-34-15,0 0-46 0,-22-38-558 0,16 24-220 16</inkml:trace>
  <inkml:trace contextRef="#ctx0" brushRef="#br0" timeOffset="139163.91">17551 15189 2456 0,'-8'-22'-74'0,"-1"5"48"0,5 2 29 15,-1 5 26-15,5 10 17 0,-6-22 28 16,6 22 26-16,-4-13 25 0,4 13 17 16,0 0 3-16,-2-21-7 0,2 21-12 15,0 0-12-15,0 0-15 0,6-22-12 0,-6 22-8 0,11-12-8 16,-11 12-9-16,11-10-9 0,-11 10-3 0,14-8-2 15,-14 8-7-15,17-5-3 16,-17 5-2-16,19-7-6 0,-19 7-2 16,21-1-7-16,-21 1-1 0,0 0-6 0,28 0 2 15,-28 0-7-15,0 0 2 0,26 5-3 0,-26-5 3 16,16 8-3-16,-8-2 10 16,-8-6 1-16,13 17 8 0,-6-3 4 0,-1-2 6 0,-2 2 2 15,1 0 8-15,-3 0 3 16,2 4-2-16,-2-3 2 0,0 3-2 0,-2-2-6 15,2 2-3-15,0 0-4 0,0-2-6 0,-2-16-2 16,2 32-5-16,-2-16-20 0,2-1-19 16,-2-15-35-16,2 23-47 0,-2-23-52 0,3 22-61 15,1-12-53-15,-4-2-106 16,0-8-162-16,3 13-415 0,-3-13-374 0</inkml:trace>
  <inkml:trace contextRef="#ctx0" brushRef="#br0" timeOffset="139383.74">17872 15316 2855 0,'16'-5'-41'15,"-16"5"73"-15,0 0 26 0,0 0 24 0,0 0 29 16,0 0 19-16,0 0 7 16,6 28 6-16,-6-28-15 0,-4 23-4 0,4-23-8 15,-4 33-3-15,0-17-5 0,1 3-11 16,-2 2-8-16,3-2-12 0,-2-1-10 0,0 3-14 15,2 0-20-15,-2-4-27 0,2 2-40 0,-2 1-48 16,0-4-56-16,1 2-68 16,-1-3-60-16,-1-2-148 0,3-2-137 0,-2 0-314 0,4-11-219 15</inkml:trace>
  <inkml:trace contextRef="#ctx0" brushRef="#br0" timeOffset="139683.94">17911 15683 2698 0,'23'-8'9'0,"-23"8"10"16,17-4 3-16,-17 4 17 0,14-5 39 0,-14 5 30 16,16-4 16-16,-16 4-1 0,0 0-18 15,16-8-7-15,-16 8-13 0,15-3-8 16,-15 3-7-16,15-7-3 0,-15 7-11 16,17-3-4-16,-17 3-8 0,17-5-2 0,-17 5-4 15,0 0-3-15,0 0 8 0,23 7 15 0,-23-7 5 0,8 11 7 16,-8-11 8-1,5 19 3-15,-5-19-2 0,0 26 7 16,0-8 8-16,0-18-30 0,-2 28 5 0,-1-14-1 16,3-14-8-16,3 22-12 0,-3-22-7 0,2 21-14 0,-2-21-21 15,9 16-28-15,-5-11-42 16,-4-5-61-16,0 0-81 0,21 8-68 0,-17-5-140 16,-4-3-146-16,0 0-2 15,0 0-293-15,0 0-209 0</inkml:trace>
  <inkml:trace contextRef="#ctx0" brushRef="#br0" timeOffset="140454.02">15275 15666 2593 0,'0'0'-15'0,"0"0"37"16,0 0 33-16,0 0 32 15,0 0 26-15,0 0 22 0,0 0 11 16,0 0-4-16,0 0-13 0,0 0-11 0,0 0-4 0,0 0-3 0,0 0-7 15,0 0-6-15,0 0-4 16,0 0-13-16,0 0-9 0,0 0-8 16,34 27-5-16,-19-19-13 0,-2 0-10 15,1 0-7-15,1 1-13 0,3-1-8 0,2 2-6 0,-2-1-4 16,-2-2-2-16,3 0 1 16,-5 1-4-16,2 0 0 0,-4-2-3 0,2 2 2 15,-4-1 1-15,-10-7 8 0,17 15 13 0,-17-15 10 16,6 19 5-16,-6-19 1 15,0 21 9-15,0-21 1 0,-6 27 5 0,1-10 7 0,-1-3-2 16,0 1-6-16,-2 0-3 16,0 0 0-16,-3 2-8 0,6-3-4 0,-3-1 1 15,-1 3-3-15,3-3-9 16,-2 3-10-16,-1-4-17 0,2 2-24 0,1-2-31 0,-1 1-41 16,0-2-54-16,1 2-66 15,-2-3-78-15,8-10-173 0,-10 17-109 16,3-11-337-16,7-6-325 0</inkml:trace>
  <inkml:trace contextRef="#ctx0" brushRef="#br0" timeOffset="140744.19">15697 16039 2711 0,'0'0'-1'0,"0"0"58"16,0 0 25-16,0 0 7 0,0 0 11 0,0 0 9 15,0 0 11-15,-5 36 3 16,5-36-6-16,-10 17-9 0,10-17-10 0,-13 23-9 0,5-12-3 16,-1 2 2-1,1 1-1-15,0 1-4 0,-4 0-5 0,1-1-10 0,0 4-9 16,0-4-23-16,-2 0-26 0,0 1-37 0,-1 0-46 15,3-4-93-15,-2 4-56 0,-1-1-82 16,-3-1-171-16,6-1-468 0,-3-5-366 16</inkml:trace>
  <inkml:trace contextRef="#ctx0" brushRef="#br0" timeOffset="141444">14537 16034 2925 0,'0'0'17'15,"0"0"30"-15,0 0 22 0,0 0 28 0,0 0 17 16,0 0 9-16,0 0 13 15,0 0-2-15,0 0-10 0,0 0-6 0,6 55-9 0,-2-39-5 16,2 1 14-16,1 5-9 16,-1-5-13-16,1 3-7 0,4 0-14 0,-6-2-12 15,2-3-10-15,-3-1-23 16,2 1-31-16,0-1-31 0,-6-14-44 0,6 21-51 0,-6-21-51 16,6 17-53-1,-5-13-87-15,-1-4-116 0,0 0-135 0,0 0-283 0,0 0-202 16</inkml:trace>
  <inkml:trace contextRef="#ctx0" brushRef="#br0" timeOffset="141753.74">14449 16058 2769 0,'0'0'137'15,"-4"-17"16"-15,4 17-17 0,0 0-18 0,-4-15-5 16,4 15-5-16,0 0-5 16,0 0-13-16,0 0-7 0,11-26-15 0,-11 26-5 0,15-11-10 15,-3 5-4-15,2 2-5 0,0-3-8 16,-14 7-2-16,30-7-3 0,-14 4-9 15,3 2-7-15,-2-2 0 0,-17 3-3 0,35-1-3 16,-21 2-2-16,-14-1-3 0,25 3 7 16,-9 1 14-16,-5 1 18 15,0 4 8-15,1-2 15 0,-12-7 9 0,16 22 9 16,-7-8-2-16,-1 1 10 0,-2 2-15 0,1 0-7 16,-1 1-6-16,-2 0-2 0,3 4 1 15,-1-4-12-15,0 0-4 0,-2-2-5 16,4 0-20-16,-4-1-18 0,-1-1-20 0,1-1-32 0,1-4-45 15,-5-9-64-15,6 22-82 16,-2-15-76-16,-2 0-166 0,-2-7-97 0,5 14 22 16,-5-14-306-16,0 0-218 0</inkml:trace>
  <inkml:trace contextRef="#ctx0" brushRef="#br0" timeOffset="141953.74">14993 16270 2674 0,'0'0'82'15,"19"7"43"-15,-19-7 15 0,0 17 12 0,0-17 16 16,-6 28 16-16,2-9 3 16,-2 3-7-16,1 2-10 0,0 0-21 0,-2 2-14 0,3 0-12 15,-1 1-18-15,1 0-7 16,0-3-16-16,2 4-19 0,0-4-29 0,0-1-32 16,-1-4-40-16,0 0-62 15,2 0-72-15,1-2-60 0,-2-4-83 0,2-13-166 16,-2 24-75-16,0-15-343 0,2-9-283 0</inkml:trace>
  <inkml:trace contextRef="#ctx0" brushRef="#br0" timeOffset="142213.69">15024 16758 2803 0,'10'-3'-25'16,"-10"3"3"-16,20-14-4 16,-8 9 25-16,-12 5 23 0,19-14 17 0,-11 9 16 15,-8 5-1-15,15-9-4 0,-15 9 7 16,13-8 17-16,-13 8 36 0,0 0 41 0,0 0 12 15,0 0 1-15,0 0-7 0,19 22-6 0,-19-22-11 16,2 26-1-16,-2-11-15 16,2-1 1-16,-2-14-8 0,2 29-31 0,3-15-2 0,-3 0-10 15,-2-14-5-15,10 20-1 16,-3-12-18-16,-7-8-15 0,12 11-25 0,-12-11-27 16,20 4-29-16,-20-4-36 15,20-4-53-15,-20 4-76 0,27-7-61 0,-15 1-147 0,2-2-139 16,-3 1 5-16,2-3-305 0,-3 2-210 0</inkml:trace>
  <inkml:trace contextRef="#ctx0" brushRef="#br0" timeOffset="150313.82">25703 8019 2379 0,'0'0'-185'0,"2"-26"16"15,-2 26 11-15,0 0 18 0,0 0 7 16,0 0 11-16,0 0 13 0,0 0 2 0,0 0 9 0,0 0 10 15,0 0 8-15,0 0 19 0,0 0 12 16,0 0 14-16,0 0 19 0,0 0 12 0,0 0 21 16,0 0 1-16,0 0 4 15,0 0-4-15,0 0-2 0,0 0-11 0,0 0-8 16,0 0-12-16,19-16-4 16,-19 16-18-16,0 0-17 0,0 0-20 0,0 0-20 0,0 0-115 15,17-6 68-15</inkml:trace>
  <inkml:trace contextRef="#ctx0" brushRef="#br0" timeOffset="150433.74">25920 7970 554 0,'0'0'-4'0,"0"0"-9"0,17-3 0 16,-17 3-15-16,0 0-17 15,23 0-33-15,-23 0-49 0,0 0 44 0</inkml:trace>
  <inkml:trace contextRef="#ctx0" brushRef="#br0" timeOffset="150603.59">26216 7952 454 0,'0'0'72'0,"0"0"-7"15,0 0-1-15,0 0-9 0,20-3 0 16,-20 3-9-16,0 0-13 0,18-4-21 0,-18 4-26 0,0 0-32 15,18-4-40-15,-18 4-151 0,0 0 77 0</inkml:trace>
  <inkml:trace contextRef="#ctx0" brushRef="#br0" timeOffset="150743.83">26448 7951 649 0,'0'0'11'0,"17"1"-1"0,-17-1 1 16,0 0 0-16,0 0 11 0,19 2-9 0,-19-2-8 15,0 0-1-15,0 0-17 0,22 0-35 16,-22 0-36-16,0 0-113 0,20 0 62 0</inkml:trace>
  <inkml:trace contextRef="#ctx0" brushRef="#br0" timeOffset="150883.69">26701 7977 578 0,'0'0'17'0,"0"0"2"15,21 2 1-15,-21-2 3 0,0 0-7 16,0 0 3-16,19 0-19 0,-19 0-22 0,0 0-34 16,0 0-68-16,23 0-41 0,-23 0 55 0</inkml:trace>
  <inkml:trace contextRef="#ctx0" brushRef="#br0" timeOffset="151153.94">27158 8076 520 0,'0'0'58'0,"0"0"-4"0,0 0-4 16,0 0-9-16,19 4-6 0,-19-4-24 0,0 0-22 15,0 0-44-15,0 0-62 0,14 3-79 16,-14-3 64-16</inkml:trace>
  <inkml:trace contextRef="#ctx0" brushRef="#br0" timeOffset="151323.78">27402 8168 547 0,'14'6'35'0,"-14"-6"4"0,0 0-3 16,13 3-3-16,-13-3-13 0,0 0-18 0,0 0-20 0,22 4-38 15,-22-4-54-15,0 0-68 16,18 2 59-16</inkml:trace>
  <inkml:trace contextRef="#ctx0" brushRef="#br0" timeOffset="151473.94">27768 8278 520 0,'0'0'70'15,"12"4"0"-15,-12-4-7 0,0 0-13 0,0 0-32 0,20 4-35 16,-20-4-62-16,0 0-152 0,13-2 75 0</inkml:trace>
  <inkml:trace contextRef="#ctx0" brushRef="#br0" timeOffset="151623.63">28155 8391 692 0,'0'0'29'0,"13"5"-1"15,-13-5 5-15,0 0-17 0,0 0-29 0,12 7-27 16,-12-7-32-16,0 0-152 16,0 0 73-16</inkml:trace>
  <inkml:trace contextRef="#ctx0" brushRef="#br0" timeOffset="158003.73">25675 7986 629 0,'0'0'31'15,"0"0"14"-15,0 0 2 0,0 0-1 0,0 0 12 0,0 0 11 16,0 0 3-16,0 0-3 15,0 0 9-15,0 0-6 0,0 0 4 0,0 0 14 0,0 0 2 16,0 0 6-16,0 0 4 16,0 0-7-16,0 0 3 0,0 0-1 0,0 0-6 15,0 0 16-15,0 0-19 16,0 0-5-16,0 0-7 0,0 0-9 0,0 0-11 0,51 0-4 16,-51 0 3-16,0 0-20 15,19 0-1-15,-19 0-7 0,20-4-9 0,-20 4-2 16,22 0-16-16,-22 0 6 0,29-1-6 0,-29 1 0 15,32-2-1-15,-12 2-2 16,-4-2-10-16,6 2 6 0,-3-3 5 0,2 3-4 0,-2 0-1 16,3 0 3-16,-2-3-8 15,2 2 5-15,-3-2-8 0,1 3 3 0,0-3 0 16,1 3 1-16,0-3-1 16,-2 2 4-16,-19 1 1 0,38 0-3 0,-18-2 10 0,-1 0-5 15,0 2 5-15,0-2 0 0,0 0-3 0,-19 2 2 16,39-1-4-16,-21 1 4 15,0 0-2-15,-1-2 1 0,4 0-5 16,-21 2 4-16,38 0 0 0,-20-2 9 16,5 2-2-16,-6 0 5 0,-17 0-15 0,38-3 0 0,-21 3 6 15,-17 0-1-15,33 0 4 16,-19 0-6-16,-14 0 6 0,31-1 1 0,-31 1-4 16,29 0-1-16,-29 0 5 15,27 0 2-15,-27 0-4 0,27 0 2 0,-27 0-4 0,31 0 8 16,-17-2 0-16,-14 2 3 0,36 0-16 0,-18 0 11 15,4 0-6-15,-1 0 2 0,2 0 2 16,-4 0 5-16,4 0-5 0,0 2 2 16,0-2-3-16,-2 1 8 0,2 2-16 15,0-1 7-15,1 0 4 0,-2 0-15 0,5 1 19 16,-4-1-7-16,2 2 3 16,1-3-2-16,-3 5-4 0,2-3 3 15,-3 1 9-15,6-4-12 0,-5 5 3 0,4-2-3 0,-2 4 1 0,-2-3-1 16,2-1 5-16,-1 1-7 15,0 2-1-15,1-3-1 0,-1 3-6 0,-1-2 2 16,2 1 11-16,0 2-3 16,-4-3-7-16,-2-1 8 0,2 3-5 0,3 0 8 0,-3-1-11 15,-1-2-5-15,1 4 0 16,-2-4 2-16,4 3-2 0,-5-2 8 0,2 0-1 16,-2 1-3-16,0-1 6 15,-1 0 1-15,0 0-4 0,0 2 7 0,0-2-5 16,-3 0 1-16,1 0 4 0,0-1-4 0,-15-3-1 0,27 8 6 15,-13-4-3-15,-1-1 2 16,4 3-5-16,-3-2 3 0,3 2 1 0,2-3-4 16,-2 1 3-16,0-1 6 15,4 4-6-15,-3-1-3 0,2-1 12 0,0-1-3 0,5 2-3 16,-5-3 10-16,4 4-4 16,-1-2-6-16,0 1 13 0,-2-2-7 0,1 1-4 15,0 1 6-15,0-2-2 0,-4 2 0 0,5 0-5 16,-6-1 8-16,4 0-9 0,0 1 6 15,2 0 1-15,-2 0 0 0,3-1-3 16,-1 3 5-16,2-2 7 0,-3 2 0 16,5-3-2-16,-4 0 6 0,3 3-4 0,-1 0-2 15,0-1-4-15,1 2 2 0,-1-4 1 16,1 3 0-16,1-1-1 0,-2 0 2 16,3 1 2-16,-3-2-3 0,1 2 3 15,-1 0-2-15,3 0-5 0,-2-1 1 0,-2 0-2 16,2 1 1-16,1 2-3 0,-3-1-4 0,1-2 5 0,-2 5 1 15,1-2 2-15,1-1-1 16,-1 2 3-16,-2-1 0 0,4 2-1 0,-3-2 2 16,1 3 0-16,-1-2-6 15,0 1 4-15,2 1-7 0,-3-1 5 0,3 2-1 16,-2 0-6-16,-2-1 5 0,3 1-2 16,-3-1-1-16,0 0-3 0,3 0 3 0,-3 2-1 15,5 3 1-15,-4-2 1 16,4 2 3-16,-3-1-2 0,3 0-1 0,-6-4 3 15,2 3 4-15,1 0-3 0,-1-1-8 0,-4-1 6 0,4 2 2 16,-4-1-4-16,2 0 2 16,1-1-4-16,-3 3 0 0,2-2 0 0,1 1-3 15,0 0 5-15,-2-1-4 16,5 3 2-16,-4-1 2 0,0-4 7 0,1 3 2 0,-2-1 5 16,0-2-3-16,0 1 7 15,-2-1-2-15,0-2 2 0,-2 3 1 0,2-3-6 16,-5 0 1-16,-2 1-3 0,4-3 2 0,-2 3 3 15,1-2 2-15,-2-1-2 0,-3 2-3 16,5-1 7-16,-3 2 2 0,1-3 5 0,0 0-5 16,1 1-1-16,1 1-2 15,-2-2-1-15,1 1-2 0,-1 0 1 0,1-1-2 16,2 1 0-16,-4 0 0 16,2-1 0-16,0 1-1 0,0 0-1 0,-2-2-1 0,3 4 0 15,-2-3-2-15,2 1 1 0,-1 2-2 0,0-1-5 16,2-2 4-16,0 3 1 15,-1-1-1-15,4 1-1 0,0 1-1 16,-3 0-2-16,6 1 0 0,-6-2-1 16,4 2 0-16,-2 0-4 0,3 0 2 0,-1 0-2 15,-2 0 2-15,2-1-3 0,-2 1 3 16,1 1 0-16,2-2-2 0,-2 0-1 0,1 2 1 16,-2 0-1-16,1-1-2 0,0 1 1 15,2 1-5-15,-2-3 3 0,0 0-1 0,2 2 3 16,-2-1-3-16,2-1 3 0,-2 0 1 0,0 1 5 15,-1-1 3-15,2-2 3 16,-2 2 2-16,1 1 2 0,-2-1-2 0,2 3-3 0,-1-4 0 16,-2 2-3-16,0 2-2 15,2-3 2-15,-2 2 0 0,1 1-1 0,0 0-4 16,0 0 3-16,-1 1-5 16,-1 0-2-16,2 0 3 0,0 3 0 15,-3-4-5-15,4 2 4 0,-2 1-1 0,-2-2-1 0,2 1-2 16,-2-2 6-16,1 3-6 0,0 1-5 15,0 0 9-15,-3-3-2 0,2 4-3 0,2-2 1 16,-4 1-2-16,2 1 5 0,-1-2 1 16,0 2 0-16,2-2-5 0,-3 1 2 0,0 1-2 15,4-2 3-15,-4 0-1 16,2 2 1-16,2-1-4 0,-4-1 2 0,1-1-2 16,1 2-2-16,-3-1 4 15,4 0-4-15,-3-1 4 0,0 0 3 0,2 1-3 0,-2 0-3 16,-2-1 1-16,1 2 4 0,1-1-4 0,-3 0 0 15,1 0 4-15,1 0-3 16,-1 1 0-16,0 0 3 0,0 0-3 0,2-2-2 0,-2 1 1 16,-2-1 0-1,0-1 0-15,1 0 0 0,-1 0 2 0,1 1 0 16,-1-2 0-16,-2 4 4 0,3-4-6 16,-3 2 1-16,0 0-1 0,2 2 3 0,-2 2-4 15,1-2 5-15,2 1-2 0,-3 2 1 0,0 0-1 0,0 1 3 16,2-1-6-16,-2 0 3 15,0 2-3-15,-1 0 0 0,-1-3 1 0,0 5 2 16,0-2-2-16,-2 1 6 16,0 1-2-16,0 0 1 0,0 1-1 0,0-1-1 0,0 1-9 15,0 2 14-15,0-1-4 16,0 2 2-16,-2-1-3 0,2-1-2 16,0 2 5-16,-2-1-2 0,2 3-3 15,-2-3 2-15,-1 3 3 0,1-3-4 0,0 1-1 0,2-1 4 16,-2 0-5-16,0 1 4 0,0-1-5 0,0 2 6 15,0-3-5-15,0 4-2 16,0-3 4-16,0 1 0 0,0-1 0 16,0 1 2-16,-2-1-1 0,1 3-3 0,1-3 1 15,-3 0 0-15,1 1 2 0,2 2-1 0,-2-4-6 16,0 0 7-16,0 2 0 16,-1-3 0-16,1 1-3 0,0-3 5 0,0 3-5 15,0-1 5-15,-1-2-5 0,-1 0 2 0,1-1 2 0,1 2-5 16,-2-2 1-16,2-1 3 15,-2-1-2-15,2 2 0 0,-4-2-5 0,4 1 6 16,-2 2-1-16,0-2 2 16,-2-1-1-16,1 2 0 0,1 0-1 0,-1 0 1 0,3-3-2 15,-2 3-2-15,-1-2 5 16,1-1-3-16,0 1 1 0,0 0 1 0,2-2 1 16,-4 2-1-16,2-4-6 15,2 2 6-15,-2-2-3 0,2-1 4 0,0 1-1 16,0-2 1-16,-3 2-3 0,5 0-2 0,-5 0-1 0,3 1 6 15,0 0-4-15,-2 1-1 16,1-2 0-16,-1 4 3 0,0 0 2 0,0-1-2 16,-1 1-3-16,2 0 2 15,-1 0-2-15,-2 2 8 0,2 0-6 16,0 0 1-16,-2-1 0 0,0 0-1 0,4 2 4 16,-4 0-3-16,1-1 0 0,1 0-1 0,-2 0 4 15,-1 0-2-15,2-1 0 0,-1 1 2 0,-2 0-5 16,2 0 3-16,-2-3 0 0,0 1-1 15,0 2 3-15,1-2-2 0,-2 2-1 0,1-3 2 16,1 1-1-16,-1 0 0 16,0 2-10-16,-2-2 9 0,6 0 0 0,-2 1-8 15,0-1 10-15,-1 0 4 0,0-2 3 16,3 0-1-16,-2 0 5 0,-1 0-8 0,1 1 3 16,-1-4-7-16,3-2 8 15,-3 1-4-15,1 0-1 0,2-2-1 0,-2 0 6 16,-4 4-3-16,2-2-2 0,2 0 1 0,-3-2-2 0,0-1 1 15,3-1 4-15,-3 2-1 16,3-3 3-16,-2 1-1 0,0 1-5 0,0-1 6 16,2-2-4-16,-3 3-10 15,3-2 11-15,-1-2-3 0,-2 2-3 0,3 1-3 0,0-3 1 16,0-1-2-16,8-9 0 16,-16 21-1-16,8-9 2 0,0-2-16 0,1 2 1 15,-2-2 0-15,9-10 2 0,-14 21 2 0,5-11 1 16,1-1 1-16,0 3 4 0,-1-1-3 15,9-11 3-15,-17 21 1 0,7-11 1 0,1 2 3 16,-2-4-5-16,11-8-2 16,-16 22 5-16,5-9 0 0,2-3 0 0,-1 2 2 15,1-2 2-15,-1 0-3 0,10-10 0 16,-20 21 2-16,10-12-4 0,0 3 4 0,1 0 0 16,-4-4 1-16,3 3-4 15,-1-3 3-15,1 2 0 0,-4 0-4 0,4 0 5 16,0-2 1-16,-1 2-2 0,0 0 1 0,1-2-3 0,-1 0 2 15,1 3 0-15,10-11-2 16,-22 17 3-16,12-7-2 0,0-2 3 0,-1 0-2 16,0 2 1-16,11-10 0 15,-21 17 8-15,11-10-10 0,1 3 0 0,-2-2 2 0,1 2-1 16,10-10 1-16,-22 15-4 16,14-6 5-16,-2-1-2 0,-1 1-2 0,-2 0 3 15,1-1-2-15,12-8 3 16,-23 18-4-16,9-8 3 0,4-1 0 0,-2-2 1 0,-1 4-4 15,0-4 1-15,2 1 0 0,-1 1 1 0,12-9 1 16,-22 15-3-16,12-7 1 16,0-3-3-16,10-5 3 0,-20 13 3 0,10-5-1 0,10-8-2 15,-21 14 6-15,10-7-7 16,11-7 6-16,-21 13-3 0,9-7 0 0,12-6-1 16,-20 11-3-16,12-7 2 15,8-4-6-15,-19 11 3 0,19-11-2 0,-17 11-2 0,17-11 1 16,-15 11 2-16,9-7-2 0,0 2 2 0,6-6-2 15,0 0 8-15,-20 15 0 16,20-15 4-16,-12 10-2 0,12-10 6 0,-13 11-1 16,13-11 3-16,-15 8-5 15,15-8 2-15,-19 8-4 0,19-8 3 0,-20 8-2 16,20-8-3-16,-14 8 3 0,4-2-2 16,10-6 1-16,-18 10 1 0,18-10 13 0,-19 9-7 15,9 1 3-15,10-10-1 16,-22 15 0-16,12-8 0 0,0 2-1 0,2 2 11 0,-6-4-5 15,4 2 2-15,-3-2-2 0,2 3 0 0,-1 0 2 16,1-1-3-16,-1 1-3 16,-2 0-2-16,2-1 4 0,-2 0-4 0,0 1-4 0,2 2 3 15,-3-4-2-15,0 4-3 16,0-2 4-16,1 2 3 0,1-3-1 0,-4 0 18 16,-2 3-6-16,-3-2 1 15,2 1-2-15,0-2-3 0,-3 0-4 0,2 2 1 0,-2-2 1 16,-3-1 3-16,3 2-2 0,-2-3 0 0,0 1 6 15,-1 1 5-15,0-1-6 16,3-1 3-16,-5 3-5 0,4-3-2 0,-2 1-3 0,0-1 3 16,1 1-5-1,1 0-3-15,0-1 2 0,-2 3-5 0,1-2 1 16,-1 1 1-16,3-1-3 0,-2-1-2 16,-1 0 0-16,1 1 1 0,-1 2 0 0,3-2-3 0,0 2 2 15,0-2-2-15,-3 1 0 0,3 1 2 0,-1-3-3 16,3 3-1-16,-2-3 1 15,-1 5 0-15,4-5-1 0,-5 2 0 0,5 3 1 16,-1-3-1-16,-3 1-1 0,3 1 1 16,0 1 3-16,-2-3-2 0,0 0-1 0,1 1 1 15,-1 2-2-15,1-3 1 16,2-1-2-16,-1 2 3 0,-1-1-3 0,4 1 4 0,-3-1-1 16,4 3 4-16,-1-5-2 15,2 4 4-15,-1-1 1 0,-3-1 2 0,3-1 1 16,1 2 1-16,3-2-14 0,-4-1 0 0,-2 4-1 15,0 0 1-15,2 0 1 0,-2 0 6 16,0-1 4-16,0-1 2 0,2 3 0 0,-1-1 1 16,0 1 1-16,1 1 1 15,0 0 3-15,-1 0-1 0,2 0-3 0,1 1 1 16,-1 1-3-16,0-1 0 0,2 1 0 16,-1-2 0-16,-2 0 3 0,0 0-1 0,1-1 1 15,-2-1-3-15,1-1-3 16,-2 1 0-16,2-3-3 0,1 2 2 0,0-3-2 0,-4 3 1 15,2-2 0-15,2-1-3 0,-1 1 5 0,-2 0-1 16,2-3 1-16,-2 3 0 16,2-1 1-16,0 1 3 0,-2-2 0 0,0 1-1 15,1-1 0-15,-1 2-5 0,0-3 3 16,0 0-3-16,1 3 0 0,-4-2-2 0,3-1 0 16,-1 1 0-16,-1-2-3 15,3 2 1-15,-2 0-1 0,-1-2 2 0,2 2-1 0,1 0-3 16,-5-2 2-16,6-1 0 0,-4 2-1 0,4-1 0 15,-6 0-1-15,5 2 0 16,-2 0-2-16,2-2 3 0,-1 1 0 0,0 1 0 16,0-2-1-16,0 1-1 0,0 1 0 15,1 0-1-15,0 0 1 0,-4-1 0 0,3 1-3 16,2-3 2-16,-2 3 2 16,0 0-2-16,1 0 2 0,0 0-1 0,0 1 3 0,-3-1 0 15,4-1 1 1,-6 1-1-16,5 0 3 0,-2 0-1 0,2 0-1 0,0-1 4 15,0-2 3-15,-2 4-1 0,4-1 2 0,-2-1-2 16,3-1-1-16,-6 2-1 0,6 0-1 16,-3-2-1-16,4 1 0 0,-4-1 0 0,0 2 1 15,3-1-4-15,15-5 3 16,-30 10-1-16,14-4 2 0,3 0-6 0,-5-1-2 16,3 0-5-16,0 2-10 0,-2-2-9 15,3-1-12-15,-3 2-19 0,-2-2-22 0,4 1-26 16,-1-1-18-16,-2 0-28 0,0 2-31 0,3-1-40 15,-3-1-42-15,4 1-30 16,-2 2-42-16,0-4-107 0,-2 5-110 0,3-3-14 0,1 1-456 16,-2 0-520-16</inkml:trace>
  <inkml:trace contextRef="#ctx0" brushRef="#br0" timeOffset="181843.67">26216 12045 657 0,'0'0'168'0,"0"0"-61"15,0 0-12-15,0 0-10 16,0 0-28-16,0 0-1 0,0 0-3 0,0 0 3 16,0 0 4-16,0 0 3 15,0 0-5-15,0 0 4 0,0 0 13 0,0 0 6 0,0 0 4 16,0 0 14-16,0 0-2 16,0 0 6-16,0 0 0 0,0 0 7 0,0 0-3 15,0 0-3-15,0 0-5 0,0 0-4 0,0 0-7 16,0 0-6-16,0 0-5 15,0 0-7-15,0 0-7 0,0 0 1 0,0 0-6 0,0 0-1 16,0 0-6-16,0 0 2 16,0 0 4-16,0 0 1 0,0 0 3 0,0 0-4 15,0 0 1-15,0 0-4 16,0 0-5-16,0 0-5 0,0 0-6 0,0 0 2 0,0 0-2 16,-7 37-3-1,7-37 4-15,0 0-1 0,0 0 1 0,0 0-1 0,3 26-2 16,-3-26 1-16,0 0 5 0,2 15 1 0,-2-15-6 15,0 0-3-15,0 0-3 0,0 21-4 16,0-21-3-16,0 0 0 0,0 0-1 0,2 13-3 16,-2-13 1-16,0 0 2 15,0 0 0-15,0 0 4 0,0 0-6 0,0 0 0 16,0 0-4-16,0 19-2 16,0-19-1-16,0 0-3 0,0 0 1 0,0 0-4 0,0 0-18 15,0 0-15-15,0 0-36 0,0 0-56 16,4 14-70-16,-4-14-74 0,0 0-137 15,6 5-195-15,-6-5-337 0,0 0-342 0</inkml:trace>
  <inkml:trace contextRef="#ctx0" brushRef="#br0" timeOffset="182613.57">26080 12497 2666 0,'0'0'-148'0,"0"0"30"15,0 0 23-15,0 0 19 16,0 0 20-16,0 0 19 0,0 0 16 0,-28 0 18 16,28 0 23-16,0 0 18 0,0 0 12 15,0 0 4-15,0 0 10 0,0 0-11 0,0 0 3 16,0 0-1-16,0 0-1 16,0 0-4-16,0 0-1 0,0 0-8 0,0 0-1 15,0 0-11-15,66 0-1 0,-66 0-17 0,20-3-18 0,-20 3-26 16,19 0-33-16,-19 0-38 15,25 0-34-15,-16 0-59 0,-9 0-114 0,21 0-307 16,-12-1 166-16</inkml:trace>
  <inkml:trace contextRef="#ctx0" brushRef="#br0" timeOffset="182863.36">26373 12390 1833 0,'0'0'20'0,"0"0"19"16,0 0-1-16,0 0-2 16,0 0-9-16,0 0 5 0,0 0 1 0,0 0 0 15,-24 36 1-15,24-36-1 0,-5 13-5 0,5-13 12 16,-2 15-26-16,2-15-12 0,0 0-27 15,0 25-50-15,0-15-72 0,0-10-211 16,4 15-168-16,-4-15 293 0</inkml:trace>
  <inkml:trace contextRef="#ctx0" brushRef="#br0" timeOffset="190533.82">29914 16317 1538 0,'0'0'-15'0,"0"0"12"16,0 0-4-16,0 0-2 0,0 0 9 0,-19-31-1 15,19 31 18-15,0 0 20 0,0 0 25 16,-4-20 16-16,4 20 14 0,0 0 17 0,0 0 15 16,-3-22 15-16,3 22 1 15,0 0-1-15,0 0-1 0,0-21-8 0,0 21-3 16,0 0-10-16,0 0-5 0,-2-15-5 16,2 15-5-16,0 0 0 0,0 0-2 0,0 0 0 15,0 0 6-15,0 0-1 0,0 0-2 0,0 0 5 16,0 0 5-16,0 0-3 15,0 0-1-15,0 0-6 0,0 0-10 0,0 0-8 0,0 0 4 16,0 0-17-16,0 0-4 16,0 0-29-16,0 69 1 0,-2-50-3 0,2 0-1 15,-2 2 3-15,0 2 2 16,0 2-3-16,0 2 4 0,-2-1-4 0,0 3-7 0,0-1 1 16,2 0-5-16,-4 1 6 15,2-3-8-15,0 3-4 0,2-1 0 0,0-4-2 16,-2 1 0-16,2-5-7 0,0 2-3 0,2-6-3 15,-2 1-6-15,2-17-7 0,-2 32-12 16,2-21-16-16,0 0-20 0,0-11-33 16,-2 19-37-16,2-19-52 0,4 10-69 15,-4-10-47-15,0 0-133 0,0 0-147 0,0 0-13 16,0 0-275-16,0 0-214 16</inkml:trace>
  <inkml:trace contextRef="#ctx0" brushRef="#br0" timeOffset="190943.31">29910 16248 2536 0,'0'0'-78'0,"2"-17"40"16,-2 17 35-16,4-15 8 0,-4 15 34 0,0 0 15 15,9-18 12-15,-9 18 19 16,8-9 0-16,-8 9 4 0,14-9-3 0,-14 9-3 16,22-8 4-16,-22 8 7 0,21-6 0 15,-6 5 0-15,-15 1-8 0,29-6-5 0,-13 4-7 16,0-2-11-16,4 1-6 16,-20 3-6-16,35-6-5 0,-15 1 1 0,-4 4 1 15,2-3 6-15,-18 4 3 0,33-4 1 0,-20 0 10 0,-13 4-3 16,23-4 3-16,-23 4-1 15,20-4 5-15,-20 4 2 0,0 0 1 0,20 3 3 16,-20-3 2-16,0 0-8 16,9 13-1-16,-9-13 2 0,0 0-14 0,-2 23 0 0,2-23-6 15,-3 19-33-15,3-19-8 16,0 0-21-16,-4 29-27 0,4-29-51 0,-2 22-58 16,2-22-79-16,0 26-66 15,0-13-142-15,0 2-136 0,0-4-14 0,0-11-273 16,4 33-205-16</inkml:trace>
  <inkml:trace contextRef="#ctx0" brushRef="#br0" timeOffset="191643.58">30119 16851 2515 0,'0'0'2'0,"18"-12"11"16,-18 12-13-16,6-13 3 0,-6 13 20 0,0 0 17 15,6-14 30-15,-6 14 23 16,0 0 14-16,4-13 6 0,-4 13 11 0,0 0 10 16,0 0-8-16,0 0 8 15,0 0-7-15,0 0-1 0,-42-2-6 0,42 2-9 0,-23 8-12 16,23-8-11-16,-28 10-11 0,16-5-6 0,12-5-10 15,-24 11-6-15,14-4-6 16,10-7-6-16,-17 13-5 0,8-8-1 0,9-5-4 16,-11 15-8-16,11-15 3 0,-6 18-5 15,6-18-2-15,0 20-1 0,0-20-1 0,2 29-2 16,0-12 2-16,0 0-3 16,-2 2-1-16,0 1 5 0,-2-1-6 0,0-1 3 15,0 1 1-15,-2 1-11 0,-2-4 6 0,2 2 2 0,-2-1 0 16,0-1-7-16,0-3-4 15,6-13-14-15,-8 23-24 0,4-14-27 0,4-9-39 16,-6 16-38-16,6-16-52 16,0 0-50-16,-7 12-114 0,7-12-180 0,0 0-50 0,0 0-252 15,0 0-171-15</inkml:trace>
  <inkml:trace contextRef="#ctx0" brushRef="#br0" timeOffset="191808.75">29955 17122 2654 0,'0'0'113'0,"0"0"11"15,0 0-12-15,0 0-14 16,16-5-9-16,-16 5-4 0,0 0 8 0,19-4 1 16,-19 4-9-16,0 0-8 15,24-2-11-15,-24 2-18 0,16-3-24 0,-16 3-46 0,20-5-50 16,-20 5-79-16,18-5-95 16,-18 5-211-16,20-9-404 0,-20 9-214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2:14:1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14196 3869 825 0,'0'0'46'0,"0"0"-39"16,0 0-18-16,0 0-11 0,0 0-18 15,0 0-31-15,0 0-6 0,0 0-28 0,0 0-80 16,-9 26 60-16</inkml:trace>
  <inkml:trace contextRef="#ctx0" brushRef="#br0" timeOffset="2960.99">10636 4578 532 0,'0'0'13'0,"0"0"2"0,0 0 0 0,0 0-4 16,0 0 11-16,0 0 8 0,0 0 14 15,0 0 8-15,0 0 5 0,0 0 7 16,0 0-1-16,0 0 2 0,0 0 2 0,0 0-1 16,0 0 4-16,0 0 0 0,0 0-4 15,0 0-3-15,0 0-6 0,0 0-10 16,0 0-6-16,0 0-1 0,0 0-6 0,0 0-3 0,0 0 13 16,0 0-21-16,0 0 11 0,0 0 14 15,0 0-20-15,0 0 3 0,0 0-3 0,0 0-4 16,47-12 0-1,-47 12 0-15,0 0 5 0,32 3-13 16,-32-3-1-16,23 1 7 0,-23-1-5 0,28 0-1 16,-14 2 5-16,-14-2 9 0,32 0-19 15,-15 2 13-15,2-2-12 0,0 0-6 0,3 2 7 16,-2-2 6-16,2 2-5 0,-1-2-3 16,0 0-4-16,0 1 9 0,-1-1-13 15,3 3 6-15,-4-3 5 0,2 1 6 16,2-1-12-16,-2 2-3 0,3-2 12 0,-3 0-5 15,0 3 5-15,-2-3-11 0,2 1 3 16,-2 1 6-16,0-2-8 0,0 0-3 0,0 2 4 0,1-2-7 16,-2 0 4-16,2 0 12 0,-20 0-16 0,35 2 5 15,-17-2-3-15,-18 0 3 0,33 0 5 16,-18 0-13-16,1 2 7 0,-16-2 1 16,27 0-9-16,-13 1 1 0,-14-1 5 15,26 0 2-15,-26 0 7 0,23 0-7 0,-23 0 8 16,24 3 5-16,-24-3-6 0,20 1 6 0,-20-1 14 0,18 0-19 15,-18 0-1-15,18 0 0 0,-18 0 3 16,0 0 2-16,21 3-8 0,-21-3 0 0,0 0 9 16,20 1-14-16,-20-1-2 0,0 0-7 15,0 0-5-15,16 3-14 0,-16-3-7 16,0 0-27-16,0 0-21 0,0 0-11 16,0 0-30-16,0 0-27 15,18 0-36-15,-18 0-60 0,0 0-298 16,0 0 271-16</inkml:trace>
  <inkml:trace contextRef="#ctx0" brushRef="#br0" timeOffset="3524.86">11745 4606 1630 0,'9'-17'27'0,"-9"17"5"16,0 0-4-16,0 0-12 0,7-15-1 0,-7 15-2 0,0 0-5 16,4-15-3-16,-4 15-1 0,6-12 4 0,-6 12 3 15,0 0-6-15,7-20 3 0,-7 20 9 16,6-16 2-16,-6 16 6 0,6-13-3 15,-6 13 2-15,9-13-11 0,-9 13-1 16,8-14-3-16,-8 14 1 0,15-10-2 0,-15 10-2 16,14-9-1-1,-14 9 0-15,19-7 1 0,-19 7-1 0,20-4 5 16,-20 4-4-16,21 0-9 0,-21 0 16 16,24 4-4-16,-13 1 13 0,5 4-9 0,-3-2 9 15,-1 2-6-15,3 1 5 16,-3 0-1-16,-1 1-1 0,0 2 1 0,1-1 10 0,-3 0-1 0,-1 0 1 15,2 2 2-15,-2-1 22 0,-1-2-17 16,-4 2-4-16,-3-13-1 0,4 24 0 16,-2-13-4-16,-2-11 10 0,-4 23-10 0,4-23 3 15,-7 21 2-15,-2-11-10 0,-1-2-1 16,0 3 5-16,-1-4-5 0,11-7-5 16,-29 13 4-16,14-7-3 0,-2-3 6 0,1 1-13 15,-1 0 1-15,-1-2-5 0,18-2 4 16,-34 2 5-16,20-2-2 0,14 0 1 0,-29 0 0 0,29 0 4 15,-26-4-5-15,26 4-2 0,-26-5 3 16,26 5 1-16,-21-6 5 0,21 6-4 0,-17-7 0 16,17 7-1-16,-15-8 7 0,15 8-2 15,-10-11 5-15,10 11-3 0,0 0 11 16,-13-16-10-16,13 16-6 0,-5-12 3 0,5 12-5 16,0 0-1-1,-2-17-4-15,2 17 2 0,0 0-2 16,0 0-4-16,0-23-2 0,0 23-3 0,0 0-13 15,0 0-19-15,4-21-15 0,-4 21-32 16,0 0-44-16,8-11-52 0,-8 11-104 16,4-9-528-16,-4 9-121 0</inkml:trace>
  <inkml:trace contextRef="#ctx0" brushRef="#br0" timeOffset="4249.18">11970 4750 2299 0,'0'0'-101'15,"0"0"18"-15,0 0 14 0,0 0 8 16,0 0 14-16,0 0 10 0,0 0 10 0,0 0 4 16,0 0 8-16,0 0-4 0,0 0 6 15,0 0 6-15,0 0 1 0,0 0 2 16,0 0 4-16,0 0 10 0,0 0 5 0,0 0 8 16,0 0 0-16,0 0-1 0,0 0 3 15,0 0 2-15,-12 22-5 0,12-22-1 0,-2 23 3 0,-1-8-3 16,1 0 6-16,0 3 8 0,0 0-5 0,-2 6 3 15,2-5-2-15,0 5 4 0,0 1 5 16,-2 2-9-16,2 2-3 0,0-3 3 16,0 2-8-16,0 0 6 0,2 0-2 15,-2 0-1-15,0 3 1 0,1-2 2 0,-3 1 2 16,1-1-5-16,3 1-4 0,-2 1 3 0,0-3-10 0,2 3 0 16,-2-1 1-16,0 1-2 0,2-3 2 15,-3 3-3-15,1 0 2 0,0-1-1 0,-1 0-3 16,1-2 5-16,-4 1-8 0,4 2 1 15,-1-3-2-15,-1 1 8 0,-1-2-8 16,0-1 6-16,-1-1-7 0,2 2 5 0,1-4-6 16,-2-1 8-1,3-1-9-15,-2-2 2 0,-1-1 0 16,0-1-5-16,3-2 2 0,2-15 4 0,-4 29-10 16,2-19 8-16,2-10-8 0,-2 22 7 15,2-22-3-15,-4 17 1 0,4-17 1 0,-2 15-8 16,2-15-10-16,0 0-11 0,0 0-35 15,0 24-30-15,0-24-36 0,-1 5-65 16,1-5-107-16,0 0-353 0,0 0 117 0</inkml:trace>
  <inkml:trace contextRef="#ctx0" brushRef="#br0" timeOffset="5129.05">11939 4896 1887 0,'0'0'-49'16,"0"0"18"-16,0 0 6 0,0 0 9 0,0 0 1 16,0 0 10-16,0 0 10 0,0 0 4 15,0 0 5-15,0 0 4 0,0 0 10 16,0 0-5-16,0 0 1 0,0 0-8 0,0 0 7 15,0 0-4-15,0 0 7 0,0 0-6 16,0 0 5-16,0 0-11 0,0 0 12 0,0 0-4 0,0 0 15 16,0 0-4-16,0 0-7 0,-44 25 4 15,44-25 5-15,-13 13-11 0,13-13-2 0,-12 13 1 16,12-13 0-16,-12 16 2 0,12-16 10 16,-10 15-7-16,10-15-4 0,-12 10 8 15,12-10 0-15,-6 11-13 0,6-11 8 0,-8 10-4 16,8-10 2-1,0 0 5-15,0 0 1 0,-7 11-9 16,7-11 9-16,0 0 0 0,0 0 7 0,0 0-14 16,0 0-3-16,0 0-10 0,0 0-4 15,0 0-1-15,0 0-3 0,0 0-4 0,0 0 2 16,15-47 1-16,-15 47 3 0,14-22-6 16,-8 11 7-16,0-1-1 0,0-1 4 15,2 2-3-15,-8 11 8 0,15-21 3 0,-5 11-2 0,-10 10-1 16,14-17-1-16,-7 10-5 0,-7 7 8 15,11-16-8-15,-11 16 8 0,12-12-1 0,-12 12 4 16,6-9 2 0,-6 9-1-16,0 0 8 0,0 0 9 0,0 0 5 0,0 0 0 0,0 0-2 15,0 0 1-15,21 19-3 0,-21-19-2 0,6 15-4 16,-6-15-1 0,7 21-3-16,-5-11 1 0,-2-10-5 15,10 23-4-15,-1-12-2 0,-3 3-2 16,2-3-10-16,-1 0-21 0,2-1-38 0,-1 2-41 15,-8-12-45-15,12 16-43 0,-6-10-68 16,-6-6-125-16,9 11-390 0,-9-11-56 0</inkml:trace>
  <inkml:trace contextRef="#ctx0" brushRef="#br0" timeOffset="5815.26">11561 4527 2156 0,'0'0'-107'0,"0"0"16"0,0 0 5 0,0 0 10 15,0 0 16-15,0 0 14 0,0 0 10 16,0 0 11-16,0 0 15 0,0 0 10 16,0 0 6-16,0 0 13 0,0 0 4 0,0 0 2 15,0 0-4-15,0 0-6 0,37 16 13 0,-37-16-6 16,12 12-4-16,-12-12 6 0,12 11-4 0,-12-11-2 16,16 12 1-16,-8-7-3 0,-8-5 4 15,15 12 9-15,-7-6 0 0,-8-6 12 0,13 13 5 16,-13-13 27-16,9 13 5 0,-9-13 3 15,7 16-1-15,-7-16-1 0,0 17-7 16,0-17-9 0,-9 19-7-16,0-10-1 0,2 3-11 0,-5-3-6 15,1 3-15-15,1-2-27 0,-2-1-33 16,3 1-49-16,-4-3-40 0,13-7-56 0,-21 15-112 16,12-7-361-16,1-3 117 0</inkml:trace>
  <inkml:trace contextRef="#ctx0" brushRef="#br0" timeOffset="6448.38">12129 4616 1849 0,'0'0'-60'0,"0"0"21"15,0 0 19-15,0 0 7 0,0 0 14 0,0 0 14 16,0 0 7 0,0 0 17-16,0 0-1 0,0 0-3 0,0 0 4 15,0 0 9-15,42 5-7 0,-42-5-3 16,21 0 8-16,-21 0 3 0,28 0 4 16,-12 0 11-16,-16 0-1 0,34 3 2 0,-11-3 2 15,-3 0-2-15,3 0-2 0,-1 0-7 16,3 0 6-16,-2 0-3 0,3 0 8 15,-4 0-7-15,4 0 6 0,0 0-7 0,-3 0 1 0,-3 0-7 16,4 0-5-16,-3-3-6 0,-21 3-7 0,36 0-3 16,-20 0-7-16,-16 0-16 0,24 0-9 15,-24 0-29-15,20 0-37 0,-20 0-43 0,19 3-47 16,-19-3-52-16,0 0-108 0,24-4-436 16,-24 4-35-16</inkml:trace>
  <inkml:trace contextRef="#ctx0" brushRef="#br0" timeOffset="6856.14">12843 4034 2187 0,'0'0'-78'0,"0"0"10"16,0 0 9-16,0 0 2 0,0 0 3 16,0 0 10-16,0 0 3 0,0 0 6 0,0 0 7 15,0 0 10-15,0 0 12 0,0 0 15 0,-2 69 5 16,2-48 12-16,-2 2 22 0,2 0 7 16,2 2-11-16,-2 4-2 0,-2-1-2 0,4 1 1 15,-2-1-4-15,0 1-4 0,2-1 2 16,-1 1-5-16,-1 1 1 0,2 1 11 0,0-2-4 15,0 0 13-15,-2-1-4 0,2 0 3 16,0 3 10 0,0-5-9-16,1 3 1 0,0-3-4 15,-3 1-8-15,2 0-8 0,0-2 19 0,0-4-7 16,0-2-2-16,-2 1-5 0,3 0-4 16,-3-1-7-16,2 0-10 0,0-3-15 15,-2 0-25-15,0-16-11 0,2 25-28 0,0-14-37 16,-2-1-23-16,0-10-49 0,0 13-111 15,0-13-393-15,0 0 85 0</inkml:trace>
  <inkml:trace contextRef="#ctx0" brushRef="#br0" timeOffset="8631.56">12877 4041 1895 0,'0'0'-68'16,"0"0"9"-16,0 0 4 0,0 0 17 0,0 0 7 15,0 0-1-15,0 0 10 0,0 0 16 16,29-16 2-16,-29 16-1 0,17-4 9 0,-17 4 4 16,23-1 5-16,-23 1-1 0,32-5 1 15,-14 2 6-15,3 1 12 0,0 0 6 0,6 0 12 16,3-2-1-16,-1 3 4 0,5-3 4 0,-1 0 7 16,8 0-17-16,-1 0 4 0,1-2-8 15,0 3 1-15,1-3-10 0,-2 2-4 0,3-2-2 16,-2 1 4-16,-1 1-2 0,3 0-9 15,-1 0-9-15,-2 0 10 0,3 1-15 0,-4-3 23 16,5 3-3 0,-1-1 3-16,0-1-9 0,0 2-4 15,1-3 4-15,-1 4 2 0,0-2-2 16,-1 1 5-16,4-1-7 0,-2 3 3 0,1-5 2 16,-2 5-8-16,2 0-1 0,0 1-1 15,-1-3-1-15,2 1 4 0,-4 1-6 0,4 1 3 16,-2-2-1-16,-1 2-1 0,-1-2 7 15,-4 2 2-15,-2-2-1 0,3 2-15 0,-5-2 8 0,3 2-3 16,1-2-4-16,-2 0 4 0,5 2-2 16,-5-3-1-16,-2 0 1 0,3 2-2 0,2-1-3 15,-4-1 0 1,2 2 1-16,-4-2-2 0,1 0 1 0,-2 1 2 0,-2 0 0 16,-1 1 8-16,-1-3-20 0,-6 2 14 15,2 0-6-15,-3-1 3 16,1 3-4-16,-5-1-1 0,-17 1 4 0,33-2-2 15,-18 0 2-15,-15 2 0 0,28-2-6 16,-28 2 2-16,25 0 6 0,-25 0 1 16,21 2-5-16,-21-2 7 0,20 5 3 0,-20-5 0 15,16 11 7-15,-7-6 3 0,-1 5 4 16,-8-10 11-16,15 21 2 0,-9-7 0 0,1-4-2 16,1 6 0-16,-4-3 0 0,2 4 0 0,4-2-7 0,-4 2 6 15,0 2-1-15,0 0-4 0,0 5 1 16,3-2-4-16,0 0 1 0,-3 3-3 0,0-1 0 15,1 3-3-15,-1-3-3 0,0 3 2 16,0-1-2-16,1-1 7 0,-2 3 2 16,1 0 3-16,0-4-1 0,-2 5-2 0,0-3 2 15,0 2-4-15,1-2-1 0,-1-1-2 0,1 1-4 16,-1 1 1-16,0 0-1 0,2 0-3 0,-2-3 1 16,-1 3-4-16,-1 0-2 0,2-1 0 15,0-1 0-15,-2 1 1 0,0 0-2 16,2 2 1-16,1-1-3 0,-3-1 2 0,2 1-3 15,1 0 1-15,-1-4-2 0,-2 1 5 16,0 1-1-16,0-6-4 16,0 0-2-16,0-2-2 0,0-2 4 15,-2-15-2-15,0 27 0 0,0-14-1 0,0-13-4 16,-4 23 5-16,-2-9-2 0,6-14 2 16,-11 15-1-16,5-6-1 0,6-9 2 15,-17 14-1-15,17-14-2 0,-23 9 0 0,12-6-2 16,11-3-1-16,-27 5 1 0,9-1-1 15,2-3 1-15,-3 2-3 0,-3-1-1 0,2-2-6 0,-4 1-3 16,-4 1 0-16,1 0 2 0,-3-2 2 0,0 2-3 16,-1-2 4-16,-1 2 0 0,2 0-1 15,-1 0-1-15,-2-2-8 0,2 1-3 16,-1-1 1-16,1 0-1 0,-3 3-1 0,0 1 0 16,2-4 3-16,-1 3 0 0,-1-1 2 15,-4-2 1 1,0 2 1-16,-2 0 4 0,1 0 2 0,-4-1-1 15,4 2 2-15,-5 1 2 0,4-3-2 16,0 1-2-16,4 0 7 0,1 0 0 16,-2 0-1-16,1-1 1 0,0 2 0 0,3-3-1 0,-3 2-4 0,2-2 5 15,-1 2-3-15,2-1 6 0,-1-1-4 0,0 3 1 16,-1-3-1-16,3 0-4 16,-3 1 4-16,1-1-1 0,3 0 1 15,-1 2-1-15,1-2 2 0,-1 0 3 0,3 2-2 16,-2 0-1-16,2-2 0 0,2 1 4 15,-3-1 3-15,3 0-3 0,2 3-4 0,1-3 3 16,1 3 2-16,-1-3-1 0,-1 0-2 16,0 0-1-16,5 0 2 0,-3 1-1 0,1-1 3 15,0 0 0 1,1 0-4-16,-1 0 3 0,-1 2-5 16,1-2 4-16,2 1-1 0,-3 2 0 15,6-3 1-15,-4 1 0 0,21-1 2 0,-38 2 0 16,20-2 0-16,2 0-2 0,16 0 3 15,-37 4-4-15,20-4 1 0,17 0 0 0,-29 2 2 16,14-2-2-16,15 0 4 0,-29 2-4 16,29-2 2-16,-30 0 0 0,14 2 1 0,16-2-1 0,-27 2-1 15,27-2-2-15,-27 0 2 0,27 0 1 0,-24 1 1 16,24-1-5-16,-25 3 3 0,25-3-1 16,-25 0 4-16,25 0-1 0,-22 2-2 15,22-2 1-15,-18 0 1 0,18 0-2 0,0 0 1 16,-29 1 0-16,29-1 2 0,-16 0-4 15,16 0 4-15,0 0-4 0,-27 3 4 0,27-3-4 0,0 0 4 16,-22-3-3-16,22 3 2 0,0 0-1 16,-21 0-1-16,21 0 0 0,0 0 2 0,0 0 6 15,-24 0-5-15,24 0-4 0,0 0-4 16,-16-3 6-16,16 3-2 0,0 0 2 16,-16-8-2-16,16 8 4 0,0 0-2 0,-17-4 0 15,17 4-3 1,-19-6 4-16,19 6-1 0,0 0 0 0,-23-5-1 15,23 5-6-15,-17-3-1 0,17 3 3 16,0 0 2-16,-20-7-5 0,20 7 4 16,0 0 3-16,-19-6 0 0,19 6-5 0,0 0 1 15,-13-9-3-15,13 9 2 0,0 0 6 16,-11-17 6-16,11 17 3 0,-5-14 11 16,5 14 2-16,-4-19 4 0,4 19 5 0,0-25 2 0,-2 10 5 15,2 15-5-15,-1-33 2 0,1 14-11 0,-4-1-5 16,4 1-14-16,-2 2-24 0,2 17-48 15,0-36-63 1,-2 20-74-16,2-1-164 0,0 2-507 0,0 2-238 16</inkml:trace>
  <inkml:trace contextRef="#ctx0" brushRef="#br0" timeOffset="9441.2">14225 4374 2493 0,'0'0'-106'0,"7"-17"24"0,-7 17 10 15,4-14 3 1,-4 14 14-16,0 0-5 0,2-20 10 15,-2 20 4-15,0 0 10 0,-6-20 6 16,6 20 7-16,-11-11 12 0,11 11 24 0,-13-10-18 16,13 10 18-16,-19-9 1 0,19 9 7 15,-23-4-1-15,23 4-4 0,-31-3 14 16,18 3-17-16,13 0 8 0,-39 1-2 16,21 1 2-16,-2 2 6 0,-1 0 3 0,2 0-8 0,0 3 3 0,-3 1 8 15,2 2-5-15,0-1 5 0,2 0-6 16,-2 3-5-16,3 2 0 0,0-1-12 0,1 0 9 15,3 2-5-15,-3 3-2 0,7-3 5 16,0 0-7-16,-2 5-8 0,4-6-1 16,2 2-1-16,1 1-6 0,2 1-3 15,2-18-3-15,2 33-6 16,0-16-4-16,3 0 11 0,1-2 2 16,4 0 1-16,1 1 1 0,-1-3-4 0,0-2 6 15,3 1 2-15,0 0 0 0,2-5 0 16,-1 3 3-16,3-5-12 0,-2 3 2 0,3-4 3 0,1 0-6 15,-4-2 1-15,4 1-2 0,-19-3-19 16,31 0-3-16,-16 0-4 0,-15 0-21 16,25-3-10-16,-25 3-3 0,18-8-1 0,-18 8 12 15,11-10 10-15,-11 10 10 0,7-12 4 16,-7 12 8-16,0 0 11 0,0 0 6 0,0 0 9 16,-20-31-7-16,20 31 11 0,-16-11 4 15,16 11 9-15,-18-8-9 0,18 8 9 16,-15-8 11-16,15 8 17 0,-19-4 4 0,19 4 5 15,0 0 24 1,-15-8-21-16,15 8 3 0,0 0 4 0,0 0 9 16,0 0-5-16,0 0-2 0,0 0-1 15,0 0-7-15,0 0-2 0,0 0 4 16,38-13-35-16,-38 13-34 0,31-2-23 0,-12 2-46 16,2-1-50-16,-3-2-106 0,3-1-363 15,-4 3 195-15</inkml:trace>
  <inkml:trace contextRef="#ctx0" brushRef="#br0" timeOffset="9764.36">14352 4437 1713 0,'0'0'-18'0,"0"0"25"15,0 0 27-15,0 0-19 0,0 0 5 16,0 0 8-16,0 0 13 0,0 0 14 0,-37 34 1 16,34-23 11-16,-3 3-8 0,6-14 9 15,-7 28-5 1,5-12 8-16,-1-1 3 0,3-15-4 0,-2 30-5 16,2-13-3-16,0-17-6 0,2 33-2 15,1-16-9-15,1-2-4 0,1 3-19 0,-1-5-22 16,1 3-39-16,1-2-41 0,-2 0-37 15,1-3-54-15,-5-11-127 0,12 19-354 16,-8-11 119-16</inkml:trace>
  <inkml:trace contextRef="#ctx0" brushRef="#br0" timeOffset="9866.51">14550 4588 1761 0,'8'-9'-139'0,"-2"0"-9"0,-6 9-32 0,8-13-241 16,-8 13 132-16</inkml:trace>
  <inkml:trace contextRef="#ctx0" brushRef="#br0" timeOffset="10114">14579 4543 1221 0,'0'0'26'0,"0"0"23"0,0 0 16 15,-17-19 12-15,17 19 6 0,0 0 11 16,-27 4 9-16,27-4-12 0,0 0-5 0,-32 10-14 16,22-5-1-16,10-5-3 0,-21 10-5 15,21-10-3-15,-14 11 4 0,14-11-7 16,-13 10 1-16,13-10-14 0,-6 11 3 0,6-11-10 0,0 0-8 15,0 0-11-15,13 27-1 0,-13-27-8 16,15 13 0-16,-5-7-1 0,0 2-8 0,-10-8 7 16,20 14 0-16,-10-6 7 0,-10-8 14 15,13 16 5-15,-6-8 21 0,-7-8 15 0,6 15 4 16,-6-15-2-16,0 19-6 0,0-19-8 16,0 0-4-1,-8 24-12-15,8-24-13 0,-9 14-26 16,9-14-36-16,-12 13-49 0,12-13-45 0,-9 10-52 15,9-10-81-15,-12 2-526 0,12-2-90 16</inkml:trace>
  <inkml:trace contextRef="#ctx0" brushRef="#br0" timeOffset="10345.85">14647 4538 2279 0,'0'0'-46'0,"16"-2"36"15,-16 2 4-15,0 0 22 0,0 0 4 16,27 11 0-16,-18-5 6 0,-9-6-3 16,16 17 0-16,-8-5 5 0,-2-3-1 0,-1 2 5 0,-5-11-5 15,10 25 7-15,-6-13-6 0,-4-12 2 16,4 21 5-16,-4-8-12 0,0-13-5 0,5 22-30 16,-5-22-40-16,2 22-27 0,-2-22-28 15,0 17-50-15,0-17-91 0,0 0-378 16,2 21 158-16</inkml:trace>
  <inkml:trace contextRef="#ctx0" brushRef="#br0" timeOffset="10916.52">15838 4374 1784 0,'0'0'-33'15,"0"0"15"-15,0 0 10 0,0 0 8 16,0 0 2-16,0 0 1 0,0 0-5 16,0 0-1-16,0 0 8 15,0 0-7-15,0 0 12 0,0 0-2 16,0 0 6-16,0 0-6 0,0 0-2 16,57-4 1-16,-57 4 6 0,32-5-2 0,-14 3 9 15,2 0 17-15,4 0 6 0,-1-2 0 16,3 2 13-16,-1-1-2 0,2-1 5 0,-2 0-9 15,-1 0-5-15,-3 2-3 0,0-2-5 16,0 3-15-16,-1-2-22 0,-2 2-26 0,0-2-38 0,-18 3-31 16,25-3-66-16,-25 3-129 0,17-4-248 15,-17 4 277-15</inkml:trace>
  <inkml:trace contextRef="#ctx0" brushRef="#br0" timeOffset="12305.07">16145 4359 1471 0,'0'0'-45'0,"0"0"25"0,28 13 13 16,-28-13 10-16,0 0 4 0,10 11 22 16,-10-11-3-16,7 14 9 15,-7-14 1-15,4 15-9 0,-4-15 1 16,4 21 6-16,-4-21-8 0,2 23-7 15,0-10 4-15,0 3 7 0,0-1 6 0,3 2 2 16,0 0 7-16,-1 0 10 0,0 2 15 16,2 0-5-16,-2 2 8 0,2 2-4 15,3 1 11-15,-2 1-3 0,1 0 1 0,-2 1-10 16,3-2-3-16,-1 1-4 0,1 2 4 0,-1-1-3 0,-1 3-7 16,1 2-3-16,2 1 6 0,-4 0 0 15,4-2-4-15,-4 2 2 0,2 0-1 16,-2-2-1-16,1 2-2 0,-1 0-2 0,1-1 1 15,-3 1-3-15,2 3-5 0,1-5-2 16,-3 2-5-16,2-1 2 0,-2 0-1 0,0-3 2 16,0 0-3-1,1 1 3-15,0 0 1 0,-1-2-2 0,0 1 0 16,0-1-6-16,2-3 1 0,-2 1-3 16,0-2-3-16,1 0-3 0,-1-4-1 15,-2-2-3-15,3 2-3 0,-1-3-2 0,-2-1-1 16,2 0 0-16,-4-15-2 0,2 25 4 15,0-14-5-15,-2-11-2 0,3 19 1 0,-3-19 3 16,2 18-3-16,-2-18 1 0,0 15-2 0,0-15 1 16,0 0-2-16,0 0 2 0,-5 25-4 15,5-25 5-15,0 0-2 0,-10 15 0 0,10-15-2 16,-11 7 1-16,11-7-1 0,-17 10 5 16,17-10-3-16,-20 7 2 0,6-2-3 0,-2-2 4 15,-1 1-4-15,-3-2-3 0,2 2 1 16,-4-3 2-16,1 1-6 0,-2 2 4 0,0-2-2 0,-5 2-4 15,4-2-3-15,-1-1-1 0,-2 2-3 0,-2 1-3 16,1-3 0-16,-2 1 0 0,3 2-3 16,-1-2 4-16,-2 2 0 0,1-2 1 15,1 2 0-15,-2-3-11 0,3 3-3 16,-3-2-6-16,0 0-2 0,-1 0-4 0,-1 2 1 16,-2-3 5-1,3 2 3-15,-1-3 1 0,-3 1 1 16,4 3 2-16,-3-2 1 0,3 0 4 0,-5-2 4 15,4 1-2-15,-1 2 3 0,-2-2 1 16,-1-1 0-16,0 3 2 0,2-1-1 0,-1 0 5 16,-8-2-2-16,7 1 2 0,-4 1-3 15,2 0 5-15,2-4 1 0,-7 4 5 0,7 0-4 16,1-1 3-16,-3 2-1 0,4-3-3 0,-5 1 5 16,3 2-2-16,0-3-2 0,3 1 1 0,-1 2-2 15,-2 0 2-15,-1-3-2 0,2 2 1 16,1-2 1-16,0 2 1 0,-3-2-4 15,1 2 4-15,3-2 0 0,-2 2-2 0,-1-2-2 16,3 2-3-16,-1-2-2 0,-2 2-2 16,3-2-1-16,-3 0-2 15,2 2-2-15,-1-2 2 0,0 0 1 16,1 1 1-16,0 2 1 0,-1-3-2 0,3 3 4 16,-3-3-1-16,1 1 5 0,0 2 3 15,1 0-10-15,0-2 4 0,0-1-2 0,-1 3 5 16,1-2-2-16,1 1 0 0,-1-1 4 15,-1 2-2-15,3-2 1 0,-1 1 2 16,-2 0-3-16,3 1 1 0,0-2-1 0,1-1-2 0,-3 2 2 16,4 0 4-16,-1 2 1 0,3-3-4 15,0 3 2-15,-2-1-1 0,6-2 4 0,-3 1-3 16,1 0-3-16,0 2 2 0,0-2-2 16,3-1 2-16,0 1 0 0,-7 3 1 15,2-4 0-15,-1 1-3 0,3-2 4 0,1 2-2 16,0 0-1-16,-1 2 2 15,-2-2 0-15,6-1-3 0,0 2 11 16,0-1-11-16,0-1 1 0,0 1 0 16,0 0 1-16,1 0-2 0,0 0 1 0,-1-2 0 15,-1 1 2-15,4 2-2 0,-4-2-2 16,3 2 0-16,19-3 1 0,-38 2 6 16,18-1-11-16,4-1 4 0,16 0-2 0,-33 2-3 15,14 0 6-15,2 0-15 0,17-2-2 0,-36 2-2 0,22 0-3 16,14-2 1-16,-34 2-5 0,17-1-1 15,1 2 2-15,16-3-3 0,-32 1-6 16,16-1 0-16,16 0 3 0,-35 3-5 0,20-3 9 16,15 0 7-16,-32 0 0 0,18 0 8 15,14 0 0-15,-29 0 2 0,29 0-1 16,-27 0 5-16,27 0 2 0,-22 0 1 0,22 0 2 0,-23 0-5 16,23 0 6-16,-25-3 1 0,25 3-4 0,-21-1 6 15,21 1-4-15,-23-3 4 0,23 3 5 16,-21 0-3-16,21 0 3 0,-22-1 11 15,22 1-5-15,-20-2 0 0,20 2 2 0,-22-2-7 16,22 2-2-16,-23-2 3 0,23 2-5 16,-21-4 3-16,21 4-11 15,-22-3-18-15,22 3-21 0,-23-2-59 16,13-1-65-16,10 3-123 0,-23-5-475 16,9 3-58-16</inkml:trace>
  <inkml:trace contextRef="#ctx0" brushRef="#br0" timeOffset="12706.34">11557 5281 2394 0,'0'0'64'0,"0"0"-2"15,0 0-8-15,0 0-7 0,0 0 3 16,0 0-7-16,0 0-2 0,0 0-3 16,0 0-9-16,0 0-3 0,0 0 1 0,0 0-11 15,0 0-13-15,30-17-31 0,-30 17-31 16,21-4-34-16,-8-2-49 16,1 1-77-16,-14 5-167 0,19-11-239 15,-10 4 161-15</inkml:trace>
  <inkml:trace contextRef="#ctx0" brushRef="#br0" timeOffset="13031.09">11219 4416 1929 0,'0'0'19'0,"0"0"2"15,0 0-5-15,0 0-2 0,0 0-4 0,42-11 11 16,-27 7-9-16,-15 4-4 0,27-10 0 15,-9 6-8-15,-3-1-5 0,3-1 7 16,0 0-13-16,-2-1-15 0,0 1-15 16,2 0-41-16,-3-2-62 0,1 1-162 0,-3-1-162 0,-4 3 369 0</inkml:trace>
  <inkml:trace contextRef="#ctx0" brushRef="#br0" timeOffset="13223.13">11356 4269 1768 0,'-20'0'235'0,"20"0"-26"0,0 0-21 16,0 0-20-16,0 0-23 0,0 0-3 16,0 0-2-16,0 0-14 0,-15 6-13 0,15-6-13 15,0 0-10-15,0 0-7 0,0 0-15 16,15 40-12 0,-12-27-25-16,1 1-40 0,0 1-53 15,1 4-73-15,-3-2-72 0,0 2-166 0,0 0-504 16,-2 2-244-16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4:54:07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27461 3789 563 0,'0'0'40'0,"0"0"-18"15,0 0-7-15,0 0-2 0,0 0 0 0,0 0-2 16,0 0 2-16,0 0 0 16,0 0-6-16,0 0 2 0,0 0-1 0,0 0-5 0,0 0 8 15,9 4-11-15,-9-4 4 16,0 0-4-16,0 0 2 0,0 0-2 0,0 0 5 16,0 0-5-16,0 0-1 15,0 0 4-15,0 0 3 0,0 0-6 0,0 0 2 0,0 0-2 16,0 0 3-16,0 0 3 0,0 0-1 0,0 0-1 15,0 0 5-15,0 0-2 16,0 0-5-16,0 0 7 0,0 0 2 0,0 0-13 16,0 0 10-16,0 0-3 0,0 0 4 15,0 0-11-15,0 0 8 0,0 0-3 0,0 0-4 16,0 0-1-16,0 0 5 16,0 0-10-16,0 0 5 0,0 0-7 0,0 0 4 15,0 0-2-15,0 0-1 0,0 0-5 16,0 0 3-16,0 0 0 0,0 0 3 0,0 0-2 15,0 0 9-15,0 0-4 0,0 0 4 0,0 0-5 16,0 0 3-16,0 0 4 16,0 0 0-16,0 0-1 0,0 0-1 0,0 0 2 0,0 0 9 15,0 0-18-15,0-23-10 16,0 23 3-16,0 0 1 0,-1-19-2 0,1 19 0 16,0 0-5-16,0 0-6 15,-2-19-6-15,2 19 4 0,0 0-5 0,-2-11 5 0,2 11-3 16,0 0 3-16,0 0 5 0,0 0 4 0,0 0-1 15,-2-14 4-15,2 14 5 16,0 0-4-16,0 0 5 0,0 0 2 0,0 0 6 16,0 0 1-16,0 0 1 0,-2-12 0 15,2 12 0-15,0 0 0 0,0 0 0 0,0 0 1 16,0 0-4-16,0 0 5 16,0 0-2-16,0 0 0 0,0 0-6 0,0 0 10 15,0 0-6-15,0 0 0 0,0 0 8 16,0 0 1-16,0 0-3 0,0 0 2 0,0 0 5 15,0 0-1-15,0 0-5 0,0 0 7 0,0 0-6 16,0 0-1-16,0 0 3 16,0 0 11-16,0 0-2 0,0 0 2 0,0 0-6 0,0 0-2 15,0 0 3-15,4 41-3 16,-4-30-5-16,2 1 9 0,-2-12 0 0,0 23-2 16,2-12 2-16,-2 2 1 15,0-2 1-15,0 3-7 0,0-14 1 0,1 22 9 0,-1-8-1 16,0-2-6-16,0-2 0 0,0-10-4 0,2 25 4 15,-2-15-2-15,0 2-8 16,0 2 10-16,0-14-9 0,2 20 5 0,-2-8-2 16,0-1-1-16,2 1-8 15,-2-12 8-15,0 19-1 0,0-19 1 0,0 15-5 0,3-8 5 16,-3-7-3-16,0 14-3 16,0-14 8-16,0 15 8 0,0-15 1 0,0 14-3 15,0-14 6-15,0 16-2 16,0-16-9-16,2 16 7 0,-2-16-3 0,0 17-2 0,0-8 0 15,0-9-8-15,0 18 6 0,0-18 0 0,0 13-7 16,0-13 2-16,0 13-4 16,0-13-4-16,0 15 4 0,0-15 2 0,0 19 0 0,0-19 1 15,0 17-3-15,2-9 0 16,-2-8 0-16,0 16 0 0,0-16-2 0,2 19 1 16,-2-9 1-16,0-10 5 15,0 16-5-15,0-16 2 0,0 21 0 0,0-10-4 16,0-11 2-16,0 22 2 0,3-11-4 15,-3 0 9-15,0-11-5 0,0 25-1 0,0-13 5 16,0-2-1-16,0 4-1 0,0-1-2 0,0-13 5 16,0 25-2-16,0-9 0 15,0-3 6-15,2 0 2 0,-2 1-6 0,0-1 0 0,0 1 7 16,0-14-7-16,3 26 2 16,-3-15-9-16,0-11 3 0,0 25 1 0,0-10 1 15,0 3 9-15,2-3-7 16,-2-15-7-16,0 28 0 0,0-14 0 0,0-14 7 0,0 29-7 15,2-16 4-15,-2-13-4 0,0 30 7 0,0-17-5 16,0-13 0-16,2 31-2 16,-2-15 3-16,-2 2-1 0,4-1 3 0,-2 1-3 15,0-1 0-15,0 0-2 0,0 0 1 16,2 4-2-16,-4-4 4 0,4 2 2 16,-2-2 15-16,0 1-13 0,0-1 1 15,0-17 1-15,0 34 3 0,0-15-3 0,2-2-2 16,-2 2-2-16,0 0 7 0,0 2-5 0,0 0 0 0,0 0 7 15,0-1-10-15,0 2 6 16,0-1-8-16,0-2 3 0,0 2-10 0,0 0 3 16,0 0 9-16,2 2-7 15,-2-3-2-15,0 4 4 0,0-2 0 0,0 3-4 0,0-2 4 16,0 0-1-16,0 0 5 16,0-2-1-16,0 2-14 0,0-3 9 0,0 1 4 15,2 2-4-15,-2 0 3 16,-2-1-6-16,4-2 6 0,-2 1-3 0,0 0-3 0,0 0-1 15,0 2 4-15,0-4 0 0,0 2 0 0,0 0 5 16,0-2-6-16,0 0 6 16,2 2-7-16,-2-2-1 0,0 2 6 0,0-3-3 15,1 1 3-15,-1 3 4 16,0-2-5-16,0 0 0 0,0-1-4 0,2 0 6 0,-2 2-4 16,-2 0-4-16,4 0 14 15,-2 0-10-15,0-1-3 0,0 0 1 0,0-1 4 16,2 2-2-16,-2-2 0 0,0 0 0 0,0 0 3 0,0 0-4 15,0-2 1-15,0 4 1 16,0-21-1-16,0 35-3 0,0-18 6 0,0 2-1 16,0-2-2-16,0-17-2 15,0 32 9-15,0-19-7 0,0 5 5 0,2-3 1 16,-2-15 4-16,0 32 4 0,0-18-8 16,0-14 3-16,0 28 1 0,0-13-3 0,4 3 2 15,-4-1-1-15,0 0 1 16,0-17-2-16,0 32-2 0,2-16-2 0,-2 0 0 15,0 0 3-15,0-16-5 0,0 31 3 0,2-16-3 0,-4 3 1 16,2-18 5-16,0 28-7 16,2-13 3-16,-2-15 6 0,0 29-3 0,0-13-6 15,0 2 4-15,0 1-4 16,0-2 0-16,2 1 1 0,-2-18 5 0,0 31-5 0,0-12-2 16,0-1 1-16,2 1 6 15,-2-2-7-15,0 3 7 0,0-3-4 0,3 3-4 16,-3-1 2-16,0 0 0 0,0 0 2 0,2 3-2 15,-2-5-2-15,0 2 4 0,2 1-2 16,-2-3-3-16,0 2 3 0,0-1 6 0,0 0-9 16,0 1 5-16,0-1 1 15,0-1-3-15,2 2-3 0,-2-19 1 16,0 32 2-16,0-16 3 0,0-1-13 16,0 2 9-16,2-1-1 0,-2-16 0 0,0 30 2 0,0-17-1 15,0-13 1-15,2 32 0 16,-2-16-4-16,0-16 8 0,0 31-4 0,0-18-2 15,0-13 0-15,2 27 6 0,-2-14-8 0,0-13 8 0,0 28-4 16,0-17 0-16,0-11 1 16,0 26-1-16,0-26-1 0,0 23-1 0,0-23-3 15,0 25 6-15,2-14 1 16,-2-11-2-16,0 21-3 0,0-21 3 0,-2 20-5 0,2-20 8 16,2 21-5-16,-2-21 2 15,0 16 2-15,0-16 0 0,0 0-6 0,0 25 6 16,0-25-7-16,2 18 3 0,-2-18 2 0,0 14 0 15,0-14 2-15,0 0-2 16,0 18 0-16,0-18 0 0,0 0-5 0,0 0-2 0,0 18 0 16,0-18 6-16,0 0-3 15,0 0-1-15,0 0-2 0,0 0 1 0,0 18-1 16,0-18 3-16,0 0 1 16,0 0 1-16,0 0-5 0,0 0-4 0,0 0 4 15,0 0 3-15,0 0 1 0,0 0-2 16,-2 19-6-16,2-19 6 0,0 0-3 0,0 0 8 15,0 0 1-15,0 0 3 0,0 0-2 0,0 0 1 16,0 0-3-16,0 0 0 0,0 0 5 16,0 0-5-16,0 0 5 0,0 0-6 0,0 0-1 15,0 0 2-15,0 0-4 16,0 0-11-16,2 11-18 0,-2-11-15 0,0 0-34 16,0 0-41-16,0 0-234 0,0 0 113 15</inkml:trace>
  <inkml:trace contextRef="#ctx0" brushRef="#br0" timeOffset="1">27591 9677 1009 0,'0'0'13'0,"0"0"6"15,0 0 3-15,0 0-3 16,0 0-1-16,0 0 5 0,0 0-2 0,0 0 0 0,0 0 0 16,0 0-3-16,0 0-3 15,0 0 10-15,0 0-4 0,0 0 3 0,0 0 7 16,0 0-9-16,0 0-4 16,0 0 4-16,13-12-2 0,-13 12-6 0,0 0 1 0,0 0 6 15,0 0 4-15,0 0-13 16,0 0 7-16,0 0-2 0,0 0-4 0,0 0 6 15,0 0-6-15,0 0 1 0,0 0 7 0,0 0-4 0,0 0-5 16,0 0 4-16,0 0-1 16,0 0-5-16,0 0-3 0,0 0 1 0,0 0 14 15,0 0-19-15,0 0-3 16,0 0 2-16,0 0 4 0,0 0-6 0,0 0 7 16,0 0-7-16,0 0 5 0,0 0-10 15,0 0 11-15,0 0 1 0,0 0 8 0,0 0-2 16,0 0 8-16,0 0-1 0,0 0-9 0,0 0-1 15,0 0-7-15,0 0 4 16,0 0-4-16,0 0-1 0,0 0 6 0,0 0-8 0,0 0 5 16,0 0 1-16,0 0 1 15,0 0 2-15,0 0 0 16,0 0-5-16,0 0 0 0,0 0-3 0,0 0 9 16,0 0 0-16,0 0-6 0,0 0 1 0,0 0 13 0,0 0-12 15,0 0 1-15,0 0-2 16,0 0 1-16,0 0-4 0,0 0 3 0,0 0 3 15,0 0 3-15,0 0-6 0,0 0-5 16,0 0 6-16,0 0-6 0,0 0-5 0,0 0 7 16,0 0 4-16,0 0-9 0,0 0 4 0,0 0 4 15,0 0 10-15,0 0-6 16,0 0-6-16,0 0 8 0,0 0-1 0,0 0-4 16,0 0 1-16,0 0 16 0,0 0 26 15,0 0-17-15,0 0-4 0,0 0 1 0,0 0-10 16,0 0 6-16,0 0-4 0,0 0-5 0,0 0 2 15,0 0-4-15,0 0-5 16,0 0 17-16,0 0-14 0,0 0 7 0,0 0-4 0,0 0 7 16,0 0 6-16,0 0-9 15,0 0 2-15,0 0 3 0,0 0 0 0,0 0 0 16,0 0-9-16,0 0 3 16,0 0 2-16,0 0 1 0,-13 48-5 15,13-48 3-15,0 0-1 0,0 0 2 0,-2 22-4 16,2-22-3-16,0 0-1 0,0 20 3 0,0-20-5 15,0 0 1-15,-2 21-3 0,2-21 5 0,0 0-2 16,2 19 2-16,-2-19-6 0,0 0 5 16,-2 24-4-16,2-24-3 0,0 21 3 0,0-21-1 15,0 19-1-15,0-19-2 16,0 18-2-16,0-18 2 0,0 0-4 0,0 20 10 16,0-20-11-16,0 18 8 0,0-18-10 15,0 0 3-15,-1 25 0 0,1-25 3 0,0 0 1 16,0 19 0-16,0-19 2 0,0 0 2 0,0 21-8 15,0-21 0-15,0 0-1 16,-2 17 4-16,2-17-5 0,0 0 5 0,0 0-4 0,0 0 8 16,0 22 0-16,0-22 0 15,0 0-5-15,0 0 2 0,0 0-6 0,0 23 4 16,0-23-5-16,-2 16 11 16,2-16-12-16,0 0 6 0,0 19 0 0,0-19-3 0,0 0 0 15,0 0 3-15,0 0-6 16,0 19 8-16,0-19-5 0,0 0 2 0,0 0-3 15,0 0-1-15,2 19 8 0,-2-19-10 16,0 0 5-16,0 24-3 0,0-24 0 0,0 0 0 16,-2 23 2-16,2-23-5 15,2 16-1-15,-2-16-1 0,2 17 2 0,-2-17 6 16,0 19-3-16,0-19-3 0,0 21-1 0,0-21 6 16,0 19-5-16,0-19 0 0,0 19 4 15,0-19 2-15,1 23-5 0,-1-23 4 0,0 25-3 16,0-13 4-16,0-12 0 0,0 28 0 0,0-14-3 15,0-14 4-15,0 28-2 16,2-15 2-16,-2 4-1 0,0-17 2 0,0 32-1 0,0-14-2 16,0-1-5-16,2 2 6 15,-2 1-4-15,0-1-1 0,0-2 2 0,0 2 2 16,0 0-2-16,0-1 6 16,2 3-6-16,-2 0 0 0,0-2 0 15,0 2 5-15,0-1-9 0,0 0 7 0,0-1-3 16,0 0-3-16,3 0 5 0,-3 2 1 0,0 0-2 15,0-2 1-15,0 0-4 0,0 1-5 0,2 0 5 0,-2 0 2 16,0 1-12-16,0-1 11 16,0 2 0-16,0-4-1 0,0 4-6 0,0 0-1 15,0-1 2-15,0-2-13 16,0 5-2-16,0-2 2 0,0-3-4 0,0 4 2 0,0 0-6 16,0-3 10-16,2 3-1 15,-2-2 13-15,0 0-9 0,0 3 12 0,0-4-22 16,0 3 11-16,0 0 1 0,0-2-1 0,2 2 5 15,-2 0 3-15,0-1-2 16,0 2 2-16,0 2-3 0,0-1-8 0,0 1 4 0,2 1 2 16,-2 0-9-16,0 0 3 15,0-3 6-15,2 5-1 0,-2-4 9 0,0 1-7 16,0 1 10-16,2-3 3 16,-2 3-14-16,0 1-1 0,3 0 8 0,-3-2-13 0,0 1 17 15,0 0-20-15,2 0 4 16,-2-1 10-16,3-1-15 0,-3 1 10 0,2-1 1 15,-2 2 5-15,0-1 4 0,2 1-9 16,-2-2 2-16,0 1 9 0,0 2-5 0,2-2-1 16,-2 3 3-16,0-5-5 0,0 5 2 0,2-2 10 15,-2 3-13-15,0-1 0 16,0-1-2-16,2 1 10 0,-2-3-2 0,0 3-5 16,1-2 4-16,-1-1 3 0,0-3-4 15,0 0 19-15,0 1-19 0,0-4-1 0,0 3 8 16,2-2-19-16,-2 2 4 0,0-3 1 0,0 3-9 15,0-2 12-15,0 2 0 16,0 0-1-16,2 0-1 0,-2 0 4 16,0 3-9-16,0 1 1 0,0 0 3 0,0-2-4 15,0 2 4-15,0-6 1 0,0 1-2 0,0-1 6 16,0 0 9-16,0-2-7 16,0 2-1-16,2-2-4 0,-2 2 6 15,0-2-4-15,0-2 3 0,0 3 2 0,0-20-3 16,0 31-1-16,0-17 11 0,0 1-12 0,0-15 7 15,3 23 3-15,-3-23-4 0,0 23 6 0,0-23-7 16,0 21 0-16,2-8 7 0,-2-13-7 16,0 25 8-16,0-25-3 0,0 23 3 0,0-23 4 15,0 17-4-15,0-17-1 16,0 17 1-16,0-17-4 0,0 19 4 0,0-19-5 16,0 22-8-16,0-22 10 0,0 20 10 15,0-20-13-15,0 17 6 0,0-17-1 0,0 18 6 16,0-18-13-16,2 19 0 0,-2-19 4 0,0 17-1 15,0-17-3-15,0 0 7 16,0 20 4-16,0-20-6 0,0 0 5 0,3 18 0 0,-3-18-1 16,0 0-8-16,0 0 14 15,0 17-5-15,0-17-1 0,0 0-9 0,0 0-2 16,0 19 7-16,0-19-5 16,0 0 2-16,0 0 4 0,0 18-4 0,0-18 3 0,0 0 0 15,0 0-5-15,0 0 3 16,0 0-8-16,2 17 10 0,-2-17 0 0,0 0-8 15,0 0 11-15,0 0 4 0,0 22-5 16,0-22 1-16,0 17 7 0,0-17-2 16,2 16-3-16,-2-16-8 0,0 0 11 0,2 16 1 15,-2-16 1-15,0 0 1 0,0 20 1 16,0-20-2-16,2 16 1 0,-2-16-4 0,0 21 4 16,0-21-7-16,0 18-1 15,0-18 5-15,1 18 2 0,-1-18-10 0,0 0 6 0,0 24-4 16,0-24-13-16,0 17 9 0,0-17-3 0,2 18 0 15,-2-18 2-15,0 0-2 16,0 20-2-16,0-20 9 0,0 17-9 0,0-17 4 0,0 20 3 16,0-20-2-1,2 19 2-15,-2-19-1 0,0 18 2 0,0-18 6 0,0 0-4 16,0 24 2-16,0-24 0 16,4 13-5-16,-4-13 0 0,0 0 2 15,0 21-4-15,0-21 5 0,0 0-6 0,2 17 2 16,-2-17 1-16,0 0 1 0,0 0-4 15,0 17 3-15,0-17-3 0,0 0 3 0,0 0 5 0,0 0-7 16,0 0-1-16,0 17-1 16,0-17 4-16,0 0 0 0,0 0-1 0,0 0 6 0,0 0-4 15,0 17-6-15,0-17 5 16,0 0 4-16,0 0-4 0,0 0 0 0,0 17 3 16,0-17-3-16,0 0-10 15,0 0 13-15,0 19-6 0,0-19-2 0,0 0-2 0,0 21 6 16,0-21 12-16,0 0-14 0,0 0 0 0,0 16 14 15,0-16-14-15,0 0 1 16,0 0 7-16,0 0-8 0,-2 19 3 0,2-19-12 16,0 0 12-16,0 0 4 0,0 0-8 15,0 0 1-15,0 0 16 0,0 0-9 0,0 19-3 16,0-19 1-16,0 0 1 16,0 0 5-16,0 0-11 0,0 0 6 0,0 0 1 15,0 19-1-15,0-19-1 0,0 0 3 16,0 0 9-16,0 0-12 0,0 0-10 0,0 0 11 15,0 0-3-15,0 0-3 0,0 0 6 16,0 19 7-16,0-19-20 0,0 0 7 16,0 0 8-16,0 0-4 0,0 0-4 0,0 0 3 0,0 19 10 15,0-19 11-15,0 0-18 16,0 0 9-16,0 0 7 0,0 0-15 0,0 0 2 16,0 0 4-16,0 0-1 15,2 17-5-15,-2-17 5 0,0 0-4 0,0 0 0 0,0 0-5 16,0 0 2-16,0 0-1 0,0 0 1 0,0 0 0 15,0 0 6-15,0 0-7 16,0 0-4-16,0 0 9 0,0 0-2 0,0 0 5 16,0 18-13-16,0-18 7 0,0 0-8 15,2 15-3-15,-2-15 5 0,0 0 9 0,0 0-9 16,0 0 4-16,0 20 12 16,0-20-13-16,0 0 4 0,0 0-4 15,0 0 3-15,1 14 2 0,-1-14-7 16,0 0 7-16,0 0 4 0,0 0-5 0,0 0-8 0,0 0 8 15,0 0-4-15,0 0-8 0,0 0 11 0,0 0 2 16,0 0-2-16,0 0-3 16,0 0 10-16,0 0-4 0,0 19-9 0,0-19 4 15,0 0-5-15,0 0-13 0,0 0-31 16,0 0-30-16,0 0-48 0,0 0-144 0,0 0-196 16,0 0 370-16</inkml:trace>
  <inkml:trace contextRef="#ctx0" brushRef="#br0" timeOffset="2">24918 5910 401 0,'0'0'59'0,"0"0"-23"0,0 0-4 15,0 0-10-15,0 0-1 16,0 0-10-16,0 0 0 0,0 0-3 0,0 0 1 15,0 0-3-15,0 0 5 0,0 0-9 0,0 0 3 16,0 0-1-16,0 0-2 0,0 0 3 16,0 0 1-16,0 0-4 0,0 0 5 0,0 0-5 15,0 0 4-15,0 0-4 16,0 0-4-16,0 0 0 0,0 0 0 0,0 0-2 16,0 0 1-16,0 0 1 0,0 0-2 15,0 0 4-15,0 0-2 0,0 0-2 0,0 0 4 16,0 0 0-16,0 0 0 0,2 11 0 0,-2-11 0 15,0 0 2-15,0 0-5 16,0 0-3-16,0 0 6 0,0 0-7 0,0 0-1 0,0 0 3 16,0 0-3-16,0 0 3 15,0 0 1-15,0 0-2 0,0 0 6 0,0 0-5 16,0 0 1-16,0 0 4 16,0 0 4-16,0 0-14 0,0 0 5 0,0 0-3 0,0 0-7 15,0 0-13-15,0 0-4 16,0 0-15-16,0 0-20 0,0 0-61 0,0 0 42 15</inkml:trace>
  <inkml:trace contextRef="#ctx0" brushRef="#br0" timeOffset="3">24921 5932 365 0,'0'0'25'16,"0"0"-4"-16,0 0 5 0,0 0-9 0,0 0 10 0,0 0-8 16,0 0-2-16,0 0 5 15,0 0 4-15,0 0-1 0,0 0-1 16,0 0 0-16,0 0-2 0,0 0 6 16,0 0-10-16,0 0-5 0,0 0 2 0,0 0-4 0,0 0-5 15,0 0 1-15,0 0 2 16,0 0-3-16,0 0-3 0,0 0-3 0,0 0 6 15,0 0-8-15,0 0 4 0,0 0-2 0,0 0-2 16,0 0-2-16,0 0 1 0,0 0-5 16,0 0 5-16,0 0-8 15,0 0 5-15,0 0-1 0,0 0 1 0,0 0 1 16,0 0-1-16,0 0-1 0,0 0 3 0,0 0-1 16,0 0 3-16,0 0-2 0,0 0-7 15,0 0 7-15,0 0-1 0,0 0-1 0,0 0 1 16,0 0-8-16,0 0 3 0,0 0 5 0,0 0-1 15,0 0 1 1,0 0 5-16,0 0 0 0,0 0 0 0,0 0 2 0,0 0 5 0,0 0-3 16,0 0-4-16,0 0 2 15,0 0 1-15,0 0-5 0,0 0 8 0,0 0-6 16,0 0-2-16,0 0-2 16,0 0 3-16,0 0-3 0,0 0 0 0,0 0-5 0,0 0 1 15,0 0-1-15,0 0 2 16,0 0-6-16,0 0 0 0,0 0-1 0,0 0 5 15,0 0-19-15,0 0-19 0,0 0-21 0,0 0-72 16,0 0 47-16</inkml:trace>
  <inkml:trace contextRef="#ctx0" brushRef="#br0" timeOffset="4">24921 5932 354 0,'0'0'-21'0,"0"0"9"0,0 0 4 0,0 0 3 0,0 0 5 15,0 0 2-15,0 0-1 16,0 0 11-16,0 0 3 0,0 0 12 0,0 0 4 16,0 0-7-16,0 0 1 15,0 0 5-15,0 0-5 0,0 0-3 0,0 0 3 0,0 0-5 16,0 0-1-16,0 0-6 0,0 0 0 0,0 0 4 15,0 0-2 1,0 0-4-16,0 0-2 0,0 0 2 0,0 0-5 0,0 0 5 0,0 0-6 16,0 0 4-16,0 0 2 15,0 0 2-15,0 0 2 0,0 0-2 0,0 0-4 16,0 0 0-16,0 0 2 16,0 0 6-16,0 0-12 0,0 0 6 0,0 0-4 0,0 0 6 15,0 0-6-15,0 0 10 16,0 0-10-16,0 0 6 0,0 0-3 0,0 0 5 15,0 0-3-15,0 0-3 0,0 0-1 0,0 0-3 16,0 0 2-16,0 0-5 0,0 0 2 16,0 0 3-16,0 0 0 0,0 0-3 0,0 0 3 15,0 0-2-15,0 0-3 16,0 0 5-16,0 0 0 0,0 0 4 0,0 0-4 16,-18-28-28-16,18 28 13 15,0 0 1-15,0 0-2 0,0 0 6 0,0 0 3 0,-28 0-2 16,28 0 2-16,0 0 4 0,0 0-4 0,0 0 5 15,0 0-7-15,0 0 8 16,-20 0-1-16,20 0-5 0,0 0 5 0,0 0 2 0,0 0-5 16,0 0 7-16,-23-2 5 15,23 2 2-15,0 0-5 0,0 0 2 16,0 0-6-16,-20 0-2 0,20 0 2 16,0 0 0-16,0 0 2 0,0 0 2 0,-24 2-6 0,24-2-10 15,0 0 6-15,0 0-2 16,-21-2-7-16,21 2 1 0,0 0 2 0,0 0-4 15,-24 2 7-15,24-2 4 0,0 0-14 16,-20-2 14-16,20 2-1 0,0 0-2 16,-25 0 8-16,25 0 0 0,-20-2 0 0,20 2 0 0,0 0 9 15,-28-1-6-15,28 1-1 16,0 0 2-16,-24 0 5 0,24 0-8 0,0 0-1 16,-22-3 11-16,22 3-6 15,0 0 4-15,-19 3-6 0,19-3-1 0,0 0-2 0,0 0 0 16,-23-3 0-16,23 3 0 0,0 0-4 0,0 0 1 15,-21 0-3-15,21 0-2 16,0 0 1-16,0 0-2 0,0 0 0 0,-22 0 9 0,22 0-7 16,0 0 4-16,0 0-4 15,-18 3-6-15,18-3 1 0,0 0 2 0,0 0-1 16,0 0 1-16,-21 0 6 16,21 0 1-16,0 0 1 0,0 0 7 15,0 0-1-15,0 0 1 0,0 0 1 0,0 0 3 16,0 0-2-16,-24-3-9 0,24 3 10 15,0 0 2-15,0 0-5 0,0 0 4 0,0 0-6 0,0 0 4 16,0 0-2-16,0 0-6 0,0 0 5 16,0 0 0-16,0 0-4 0,0 0 5 0,0 0-10 15,0 0 5-15,0 0-1 16,0 0-1-16,0 0 6 0,0 0-1 0,0 0-4 16,0 0 1-16,0 0-10 15,0 0 8-15,0 0-2 0,0 0 2 0,0 0-1 0,0 0 1 16,0 0-2-16,0 0-3 0,0 0 7 0,0 0-7 15,0 0 3-15,0 0 2 16,0 0-8-16,0 0 3 0,0 0-2 0,0 0-1 0,0 0-1 16,0 0 3-16,0 0 1 15,0 0-9-15,0 0 9 0,0 0-3 0,0 0-9 16,0 0 12-16,0 0-2 16,0 0 1-16,0 0 1 0,0 0 3 0,0 0 0 0,0 0-9 15,0 0 1-15,0 0 10 16,0 0-9-16,0 0 8 0,0 0-6 0,0 0 4 15,51-11-6-15,-51 11 1 0,0 0 0 0,22 0 8 16,-22 0-7-16,0 0 0 0,24 0 2 16,-24 0-1-16,0 0 14 0,28-2-13 0,-28 2-2 15,21 0 4-15,-21 0-9 16,24 0-1-16,-24 0 6 0,26 0 4 0,-26 0-5 16,26 0 1-16,-26 0 5 15,27 0-3-15,-27 0-5 0,28 0-8 0,-13 0 6 0,-15 0 0 16,29 0-6-16,-29 0 2 0,28 2 5 0,-13-4-3 15,-15 2 4-15,30 2 0 16,-14-2-2-16,-16 0-1 0,30 0 1 0,-30 0 3 0,27-2 1 16,-11 2-4-16,-16 0 2 15,29 0 3-15,-14 2-4 0,-15-2 6 0,29-2-6 16,-13 4 6-16,-16-2 2 16,27 0-2-16,-27 0-2 0,27-2 6 0,-14 4-9 0,-13-2-2 15,28-2 7-15,-28 2 0 16,29 0-5-16,-29 0-2 0,24 2 2 0,-24-2 0 15,25 0-1-15,-25 0 0 0,25 0 0 0,-25 0 1 16,26-2 0-16,-26 2 0 16,23 2 0-16,-23-2 5 0,22 0-7 0,-22 0 5 0,23 0-1 15,-23 0 4-15,21-2-4 16,-21 2 0-16,22 0 3 0,-22 0-7 0,22 0 1 16,-22 0 6-16,21 0-1 15,-21 0-1-15,24 0-3 0,-24 0 5 0,22 0-2 0,-22 0 2 16,25 0-7-16,-25 0 4 0,23 0-1 0,-23 0 11 15,23 0-10-15,-23 0 3 16,26 0-4-16,-26 0-1 0,24 0-2 0,-24 0 5 0,26 0-3 16,-26 0-2-16,27 2 4 15,-13-2-1-15,-14 0 9 0,26 0-6 0,-10 0-3 16,-16 0 4-16,29 0 0 16,-14 0-3-16,-15 0 6 0,31 0 4 0,-14-2-7 0,-17 2 4 15,29 0-6-15,-13 0 4 0,-16 0 1 0,31 0-5 16,-15 0 1-16,-16 0 1 15,32 0-4-15,-18 0 4 0,-14 0 9 0,37 0-6 16,-21 0 3-16,-16 0-1 16,35 0-2-16,-19 0 4 0,-16 0-7 0,34 0 0 0,-18 2 5 15,4-2 1-15,-20 0-1 16,34 0-5-16,-14 0 0 0,-20 0 1 0,34-2-2 16,-19 4 8-16,-15-2-6 15,32-2 1-15,-12 4-4 0,0-2 1 0,-20 0 2 0,36 0 11 16,-21 0-12-16,-15 0 2 0,34 0 3 0,-15 0-12 15,-1 0 4-15,-18 0 3 16,38 0-7-16,-18-2 2 0,-2 4 3 0,-18-2 6 0,35 0-13 16,-14-2-3-16,-3 4 8 15,0-2-1-15,2 0 3 0,-2 0 1 0,-18 0 4 16,37 0-6-16,-18 0-1 16,0-2-3-16,0 4 2 0,-19-2 3 0,39-2 2 0,-22 2-3 15,2 0 5-15,-19 0-2 16,38 0-4-16,-18 0 4 0,0 0-2 0,-20 0 1 15,39 0 1-15,-22 0 0 0,4 0 3 0,-4 0-6 16,3-1-1-16,-20 1 6 16,36 0-9-16,-17 0 9 0,0 0-6 0,0 0 4 0,-19 0-1 15,36 0 1-15,-16 0 3 16,-1 0 2-16,0-3-1 0,-19 3 1 0,34 0 5 16,-14 0-3-16,-1 0 2 15,2 0-7-15,-2 0-2 0,-19 0 8 0,40-2 8 0,-17 2-11 16,-4 0-1-16,4 0-1 0,-5 0-1 0,5 0-4 15,-3-2 7-15,0 2 2 16,3 0-2-16,-3 0 6 0,2 0 7 0,1 0-2 0,-2 0-1 16,2 0-1-16,0-1 0 15,-1 1 4-15,1 1-7 16,-3-2 4-16,5 1 7 0,-5 0-12 0,4 0 2 16,-3 0 3-16,2 0-1 0,1 0-1 0,-4 0-6 15,5 0 0-15,0 0 1 0,-4 0-8 16,2 0 5-16,0 0 5 0,0 0-7 0,1 0 6 15,-1 0-11-15,1 0 4 0,-1 0-4 0,-1 0-3 16,3-3 3-16,2 3-3 16,-3 0 0-16,-1 0-3 0,2 0 3 0,0 0 3 0,1 0-5 15,-1 0 1 1,1-1-3-16,0 2 8 0,-2-1-9 0,6 0 5 0,-5 0-4 16,5 0 6-16,-4 0-2 15,3 0 0-15,1-1 5 0,-2 1-4 0,1 0-3 16,1 0 7-16,0 0 11 0,-6 0-17 0,4-2 1 0,-3 2 2 15,1 0-4-15,0 0 2 16,-1 0-3-16,-3 0-1 0,4 0 6 0,0 0-9 16,-1-2 9-16,1 2 1 0,-4 0-3 15,2 0 5-15,2 0-2 0,-1 0-3 0,-1 0 5 16,-1 0 0-16,4 0-4 16,-2-2 8-16,1 4-8 0,0-2 10 0,-1-2-5 15,0 2-2-15,-2 0 1 16,3 0 0-16,-1 2 1 0,-1-2-1 0,-2-2-3 0,2 2 5 15,0 0-1-15,-1 2-8 0,0-4 14 0,0 2-2 16,1 0 11-16,-3 0-13 16,-2 0-3-16,2 0 4 0,0 0 1 0,0 0-2 15,0 0 0-15,-1-1 4 0,0 1-5 16,2 0 3-16,-22 0 0 0,40 0 0 0,-21 1-2 16,3-2 3-16,-4 1-1 15,4 0-2-15,-4 1-10 0,-18-1 12 0,39-1-1 16,-19 1-4-16,0 0-7 0,-20 0 7 0,34 0-7 0,-19 1 4 15,1-2-4-15,-16 1 17 16,30 0-17-16,-15 0 4 0,-15 0 0 0,32 0 13 16,-18 0-10-16,-14 0 8 0,34 0-9 15,-16-3 6-15,-18 3 1 0,35 0-4 0,-18 0 3 16,2 0 4-16,-19 0-6 16,34 0 2-16,-19 0-7 0,-15 0 2 0,34 0-1 15,-18 0-8-15,-16 0 4 16,30 0 5-16,-15 0-7 0,-15 0 4 0,32 0 5 15,-18 0-2-15,-14 0-4 0,28 3-2 0,-28-3 2 0,30-3 4 16,-15 3-3-16,-15 0-7 16,30 0 5-16,-30 0-1 0,29 0-4 15,-14 0 2-15,-1 0-7 0,1 0-9 0,0 0 7 16,0 0 1-16,-1 0-3 0,2 0 2 0,-16 0-2 16,27 0 5-16,-14 0 1 15,-13 0 2-15,29 0 6 0,-29 0 5 0,30 0 0 0,-15 0-3 16,-15 0 6-16,28 0 1 0,-28 0-3 0,27 0-2 15,-27 0 6-15,27 0-5 16,-27 0 3-16,26 0-1 0,-26 0 0 0,25 0-2 16,-25 0-2-16,26 0 0 0,-26 0 2 15,24 0 2-15,-24 0-7 0,22 0 5 0,-22 0 0 16,24 0 5-16,-24 0-7 16,21 3 9-16,-21-3 3 0,19-3-10 0,-19 3 7 15,0 0 5-15,27 0 6 0,-27 0-15 16,18 0 0-16,-18 0 1 0,0 0-6 0,25 0 4 15,-25 0 0-15,0 0 1 0,25 0-1 0,-25 0-2 16,0 0 7-16,21 0-4 16,-21 0 4-16,10 0-9 0,-10 0-1 0,0 0 8 15,16 0 3-15,-16 0-14 0,0 0 4 16,0 0 7-16,14 0-5 0,-14 0 3 0,0 0-6 16,0 0 0-16,0 0-1 15,13-3-3-15,-13 3 4 0,0 0 3 0,0 0-7 0,0 0 5 16,0 0-1-16,0 0-1 0,0 0-4 0,0 0 6 15,0 0-1-15,15 3-8 16,-15-3 8-16,0 0 3 0,0 0 0 0,0 0 0 16,0 0 7-16,0 0-4 0,0 0 2 15,0 0 1-15,0 0-5 0,0 0 6 0,0 0-9 16,0 0 6-16,0 0-1 16,0 0-1-16,0 0 0 0,0 0-9 0,0 0 9 15,0 0 3-15,0 0-9 0,0 0 11 16,0 0 0-16,0 0-4 0,0 0-1 15,0 0-2-15,0 0 0 0,0 0 0 0,0 0 2 0,0 0 0 16,0 0 1-16,0 0-5 16,0 0 14-16,0 0-13 0,0 0-1 0,0 0 5 0,0 0-3 15,0 0 0-15,0 0-3 16,0 0-7-16,0 0 1 0,0 0-27 0,0 0-68 16,0 0-177-16,0 0-38 15,0 0 104-15</inkml:trace>
  <inkml:trace contextRef="#ctx0" brushRef="#br0" timeOffset="5">24048 12027 640 0,'0'0'63'0,"0"0"-30"0,0 0 2 16,0 0-15-16,0 0-4 15,0 0-5-15,0 0 0 0,0 0 2 0,0 0-2 16,0 0 3-16,0 0-5 0,0 0 6 16,0 0 1-16,0 0 0 0,0 0-9 0,0 0 2 15,0 0 4-15,0 0-4 16,0 0-4-16,0 0 1 0,0 0 5 0,0 0 6 15,0 0 1-15,0 0-2 0,0 0 0 0,0 0-5 0,0 0-2 16,0 0 1-16,0 0-1 16,0 0 2-16,0 0 0 0,0 0-1 0,0 0-1 15,0 0-2-15,0 0 4 16,0 0-6-16,0 0 4 0,0 0-2 0,0 0-2 0,0 0 7 16,0 0-3-16,0 0 0 15,0 0-2-15,0 0 0 0,0 0 5 0,0 0-3 16,0 0 4-16,0 0 1 0,0 0 0 0,0 0 2 0,0 0 3 15,0 0 2-15,0 0-1 16,0 0 2-16,0 0 4 0,0 0-2 0,0 0-7 16,0 0 5-16,0 0-8 15,0 0 1-15,0 0 9 0,0 0-4 0,0 0-2 0,0 0-2 16,0 0-3-16,0 0 4 16,0 0-1-16,0 0 3 0,0 0-8 0,0 0 1 15,0 0 1-15,0 0 6 16,0 0-11-16,0 0 0 0,0 0 7 0,0 0 1 15,0 0-1-15,0 0-7 0,0 0 4 0,0 0 4 0,0 0-8 16,0 0 7-16,0 0-10 16,0 0 8-16,0 0 0 0,0 0-5 0,0 0-3 15,0 0-3-15,0 0 3 0,0 0 6 16,0 0-11-16,0 0 6 0,0 0-6 0,0 0 12 16,0 0-6-16,0 0 4 15,0 0 1-15,0 0 1 0,0 0-6 0,0 0-1 16,0 0-4-16,0 0 7 0,0 0-1 0,0 0-2 0,0 0-2 15,0 0-5-15,23-3 7 16,-23 3 2-16,0 0-4 0,0 0 3 0,25 2-4 16,-25-2-1-16,20 1 9 15,-20-1-5-15,0 0-8 0,23 0 6 0,-23 0-3 16,0 0-2-16,25 0-3 0,-25 0 9 16,25 3 2-16,-10-3-5 0,-15 0 4 0,30 0-8 15,-30 0 0-15,27 0 6 16,-12 0-11-16,-15 0 0 0,29 0 3 0,-11 0 2 0,-4 2-3 15,1-2-9-15,0-2 7 0,0 4-1 0,-1-2 1 16,2 0 6-16,-4 0-14 16,4 0 13-16,-16 0 1 0,24 0 0 0,-11 0 1 15,2 0-4-15,-2 0-1 16,-13 0-3-16,28 0 1 0,-14 0 5 0,-2 0-2 0,3 0 2 16,0 1-3-16,-2-1-6 15,1 0-1-15,-14 0 18 0,28 0-18 0,-15 0 11 16,0 0-11-16,-13 0 13 0,25-1 0 0,-9 1-6 0,-4 1 4 15,0-1 4-15,3 0-7 16,-15 0 2-16,27-1-1 0,-14 2-2 0,0-1 3 16,1 0-2-16,-14 0 0 0,25 0-2 15,-12 0 1-15,0 0-3 0,-1 2 0 0,-12-2-3 16,25 0 5-16,-15 0 4 16,3 0-3-16,2 0-3 0,-15 0 6 0,23 0-4 15,-10 0 1-15,-1 0 6 16,1 2-2-16,-13-2 1 0,0 0-1 0,36 0-6 0,-36 0 8 15,26-2-2-15,-12 4 0 0,-14-2-4 0,26 0 4 16,-26 0 0-16,27 0 4 16,-11 0 3-16,-16 0-7 0,30 0-3 15,-14 0 9-15,-16 0-6 0,29 0 0 0,-13 2 7 16,-16-2-6-16,28 0 1 0,-12 0 0 0,-3 0-2 16,1 0 4-16,1 0-6 15,2 0 4-15,-5 0-1 0,7 0 2 0,-6 0 3 0,6 0-6 16,-1 0 2-16,0 0-5 0,2 0 0 0,-2 2 8 15,2-2-6-15,0 0 6 16,0 0-1-16,-1 0-7 0,3 2 5 0,-2-2-3 0,0 0-4 16,3 0 7-16,-3 0 3 15,2 0-6-15,-1 0 3 0,2 0-2 0,0 2-1 16,4-2 0-16,-4 0-9 16,2 0 12-16,-3 0-8 0,5 0 3 0,-2 0 1 0,-2 0 1 15,6 0-5-15,-8 0 6 16,5 0 0-16,0 1 2 0,-1-1 0 0,0 0-1 15,0 0-1-15,-1-1 5 0,-1 1-3 0,4 0-3 16,-4 0 3-16,-1 0 0 0,0 0 0 16,1 1 3-16,-2-1 1 0,0 0-8 0,2 0 4 15,0 0-1-15,-4 0-1 16,8 0 5-16,-4 3-8 0,0-3 7 0,4 0-7 16,-3 0 10-16,1 1-13 0,2-2 3 15,0 2 0-15,-2-1-2 0,0 0 4 0,1 0-4 16,-1 0 0-16,4 3 4 0,-6-3-2 0,4 0 0 15,-2 1 3-15,0-1-5 16,-2 0 4-16,0 0-7 0,4 0 5 0,-4 3 0 0,1-3 3 16,0 0-1-16,2 0 1 15,-2 0-5-15,0 1 2 0,1-1 0 0,-2 0 3 16,4 0 7-16,-4 0-3 16,1 2-4-16,1-2 4 0,0 0-5 0,1 0 4 0,-3 0-4 15,1 2-2-15,-1-2-4 16,4 0 3-16,-4 0 6 0,2 0-4 0,-1 0 6 15,3 2-2-15,-1-2-5 0,2 0 5 0,3 0 3 0,-3 1 1 16,1-1-4-16,-2 4-2 16,2-1-3-16,0-2 1 0,-2 1 4 0,0 1-1 15,1-2-4-15,0 1 5 16,-3-1-4-16,1 2 1 0,-1-1 3 0,-2 0 0 0,-1 0 2 16,5-2 3-16,0 3-2 15,-4-3 0-15,1 2 8 0,1 0-11 0,-3 0-2 16,1-1 5-16,-1 2-4 0,0 0 4 0,2-2-3 15,-4 1 5-15,4 0-7 0,-1 0 4 16,1-2-4-16,-3 1-1 0,2 1 3 0,0-2-7 16,1 2 4-16,0 0-4 15,-2 0-1-15,2-2 8 0,-3 3-9 0,3-3 2 16,-3 0 9-16,2 1-2 16,-2 1 0-16,0-2 0 0,-2 1 3 0,1-1-3 0,0 0 0 15,-2 0-7-15,3 3 4 16,-5-3 1-16,1 0 1 0,2 0-4 0,-4 0 3 0,0 2 0 15,-1-2 6-15,-1 0-10 0,3 0 8 0,-16 0-4 16,24 0 1-16,-13 0 2 16,2 0-2-16,-13 0 4 0,23 1-5 0,-13-1 1 15,-10 0-3-15,22 0 1 0,-12 0 5 16,-10 0-4-16,24 0 2 0,-14 0 0 0,-10 0-4 16,21 0 4-16,-10 0 2 15,-11 0 3-15,21-1-6 0,-21 1-1 0,22-2 5 16,-13 2-6-16,-9 0-1 0,22-3 4 0,-22 3 0 0,19-1 2 15,-19 1-2-15,17-2 2 16,-17 2-4-16,12-1 7 0,-12 1-6 0,16 0-1 16,-16 0 2-16,14-3 2 15,-14 3-6-15,13-2 1 0,-13 2 4 16,0 0 1-16,17-2-2 0,-17 2 0 16,13-2 5-16,-13 2-3 0,0 0-4 0,16-2-1 0,-16 2 1 15,0 0 0-15,16-1 2 16,-16 1 2-16,0 0-7 0,12-4 2 0,-12 4 1 0,0 0 4 15,13-2-2-15,-13 2-6 0,0 0 6 0,0 0-1 16,15-1 2-16,-15 1 1 16,0 0-2-16,0 0 0 0,0 0 0 0,0 0-3 0,12-3 3 15,-12 3 0-15,0 0 5 16,0 0-3-16,0 0 1 0,0 0-3 0,0 0 0 16,0 0 2-16,0 0-2 15,13-3-4-15,-13 3 3 0,0 0-3 0,0 0-4 0,0 0 6 16,0 0 2-16,0 0-4 0,0 0 4 0,0 0-1 15,0 0 6-15,0 0-5 16,0 0 5-16,0 0 0 0,0 0-5 0,0 0-2 16,0 0 4-16,0 0-5 0,0 0 1 15,0 0 5-15,0 0 3 0,0 0-3 0,15 0 0 16,-15 0 1-16,0 0 3 16,0 0-4-16,0 0-1 0,0 0-2 0,0 0 7 15,15-1-2-15,-15 1-10 16,0 0 5-16,0 0 3 0,14-2-3 0,-14 2 0 0,0 0 0 15,0 0-3-15,22 0 3 0,-22 0-2 0,0 0-1 16,14 0 6-16,-14 0-1 16,0 0-2-16,15 0 0 0,-15 0 0 0,0 0-4 0,15 0 8 15,-15 0-8-15,0 0-1 16,17 0 5-16,-17 0 9 0,0 0-13 0,22 0 1 16,-22 0 3-16,14 0-2 15,-14 0 4-15,15 0-9 0,-15 0 4 0,0 0 3 0,17 0-2 16,-17 0 0-16,0 0 0 0,19 0 2 0,-19 0 0 15,12 0-3-15,-12 0 3 16,16 0-5-16,-16 0 0 0,16 0 0 0,-16 0-9 16,16 2 7-16,-16-2 0 0,16-2-1 15,-16 2 4-15,15 0-6 0,-15 0-1 0,15 0 5 16,-15 0-1-16,15 0 0 16,-15 0 2-16,0 0 1 0,16 0 2 0,-16 0 1 0,16 0 1 15,-16 0 0-15,12 2-7 16,-12-2 0-16,15 0 2 0,-15 0 3 0,0 0-3 15,21 0-2-15,-21 0 5 0,15-2-9 0,-15 2 6 16,16 0-2-16,-16 0 0 0,18 2 6 16,-18-2-3-16,19 0 1 0,-8 0-4 0,-11 0 1 15,19 0 5-15,-19 0-6 16,18 0 10-16,-7 0-8 0,-11 0 0 0,19 0 5 16,-19 0-6-16,22 0 1 15,-12 0 3-15,-10 0-1 0,19 0 5 0,-19 0-4 16,21 0 0-16,-10 0 0 0,-11 0 1 0,18 0-5 0,-18 0 3 15,22 0-1-15,-12 0 4 16,-10 0 0-16,20 0 4 0,-20 0-4 0,21 0-2 0,-21 0 4 16,18 0 1-16,-6 0 3 15,-12 0-1-15,20 1-2 0,-9-1 11 0,-11 0-8 16,21 0-3-16,-8 0-1 16,-13 0 7-16,22 0-1 0,-12 0-8 0,-10 0-3 0,23 0 5 15,-12 0-4-15,-11 0 4 16,21 0-1-16,-11 0 1 0,-10 0 9 0,24 0-4 15,-14 0-2-15,-10 0-2 0,24 0 4 0,-14 3 5 0,-10-3-6 16,23 0-3-16,-12 0-1 16,-11 0-2-16,23 0 3 0,-13 0-3 0,-10 0 4 15,22 0-3-15,-10 0 1 16,-12 0-2-16,22 3 0 0,-22-3 4 0,19 0-1 0,-19 0-3 16,19 0 0-1,-8 0 5-15,-11 0-1 0,20 0-9 0,-8 0 6 0,-12 0-1 16,18 1 0-16,-18-1-5 0,21 0-2 0,-7 0 4 15,-14 0-6-15,20 0 9 16,-6 0-16-16,-2 0-3 0,0 2 0 0,-12-2-5 16,24 0-4-16,-11 0-4 0,-13 0-2 15,20 0 11-15,-6 0-5 0,-14 0-2 0,20 2 12 16,-9-2 0-16,-11 0 6 16,19 2 1-16,-19-2 2 0,19 0-2 0,-9 1 7 0,-10-1 4 15,18 2 4-15,-18-2-2 16,16 2 9-16,-5 0-6 0,-11-2-1 0,15 2-1 15,-15-2 6-15,17 3-9 0,-17-3 2 0,15 0 0 0,-15 0 0 16,15 3-2-16,-15-3 5 16,12 0 7-16,-12 0-3 0,16 1 0 0,-16-1 4 15,16 3-8-15,-16-3 8 16,17 0-3-16,-17 0-8 0,19 0 3 0,-19 0 6 0,19 0-8 16,-19 0 5-16,20 2-3 15,-10-2 7-15,-10 0-5 0,21 0 2 0,-10 0-2 16,-11 0 2-16,23 0-6 0,-13 1-3 0,-10-1-3 15,22-1 6-15,-22 1-8 16,18 0 3-16,-18 0 2 0,20 1-3 0,-20-1 6 0,17 0-8 16,-17 0 5-16,16 0-2 15,-16 0-1-15,16 0 5 0,-16 0-2 0,14 0 1 16,-14 0-1-16,17 3 0 0,-17-3 2 16,15 0 0-16,-15 0 7 0,17 0-11 0,-17 0 2 15,15 0 0-15,-15 0-2 16,15 0 0-16,-15 0 2 0,12 0 2 0,-12 0-2 15,0 0 2-15,18 0 1 0,-18 0-1 0,0 0 11 0,14 0 9 16,-14 0-2-16,12 1 6 16,-12-1 5-16,0 0-1 0,18-1-4 0,-18 1-2 15,0 0 2-15,17 0-11 16,-17 0 2-16,0 0 0 0,14 1 2 0,-14-1-7 0,0 0 2 16,0 0-1-16,16-1 4 15,-16 1 2-15,0 0-6 0,0 0 6 0,0 0 1 16,0 0 5-16,14 0 0 0,-14 0-1 15,0 0-6-15,0 0 0 0,0 0 2 16,0 0-10-16,0 0 5 0,0 0 2 0,14 0 7 16,-14 0-12-16,0 0 7 0,0 0-5 15,0 0-8-15,0 0 7 0,0 0-1 16,0 0-12-16,0 0 9 0,0 0-12 0,0 0-20 16,0 0-39-16,0 0-141 0,14 4-295 15,-14-4 329-15</inkml:trace>
  <inkml:trace contextRef="#ctx0" brushRef="#br0" timeOffset="6">27497 9697 471 0,'0'0'107'0,"0"0"-51"16,0 0-22-16,0 0 4 0,0 0 10 0,0 0-9 15,0 0 10-15,0 0 2 0,0 0-1 16,0 0 9-16,0 0 7 0,0 0-4 0,-7 12 12 15,7-12-3-15,0 0-4 0,0 0 5 0,0 0-7 16,0 0-2-16,0 0-5 16,0 0-4-16,0 0-6 0,0 0 28 0,0 0 4 0,0 0-1 15,0 0 2-15,-5 17 0 16,5-17 7-16,0 0 1 0,0 0-14 0,-2 21 0 16,2-21-13-16,0 0 6 15,-2 17-16-15,2-17-6 0,0 0-8 0,-2 18 2 0,2-18-4 16,0 0-7-16,0 0-4 0,-3 21-1 0,3-21-5 15,0 0 2-15,0 0 1 16,0 0-1-16,0 16-4 0,0-16 15 0,0 0 3 16,0 0 14-16,0 0 6 15,0 0 3-15,0 0 1 0,0 0-6 0,0 0 7 0,0 0 5 16,0 0-3-16,0 0-2 16,0 0-2-16,0 0-6 0,0 0-6 0,0 0-1 15,0 0-3-15,0 0 2 16,0 0-5-16,25-43 0 0,-25 43-8 0,6-15 1 0,-6 15-1 15,7-18-1-15,-7 18 1 0,10-14 0 0,-10 14-3 16,7-10 4-16,-7 10-2 16,0 0 3-16,8-18-2 0,-8 18 7 0,0 0-7 15,6-13 4-15,-6 13-1 16,0 0-4-16,0 0 0 0,6-15 1 0,-6 15-1 0,0 0 2 16,0 0-3-1,7-12-1-15,-7 12 0 0,0 0 2 0,0 0-2 0,0 0-2 16,0 0 4-16,0 0-3 0,0 0-6 0,6-13 0 15,-6 13-4-15,0 0-1 0,0 0 0 16,0 0-4-16,0 0-6 0,0 0 10 16,0 0-3-16,0 0-6 0,0 0 1 15,0 0-1-15,0 0-3 0,0 0 5 16,0 0 0-16,0 0 5 0,0 0 1 16,0 0-2-16,0 0 2 0,0 0 2 0,22 25-6 0,-22-25 4 15,7 12-1-15,-7-12 1 16,9 15-8-16,-9-15 6 0,11 15 1 0,-11-15 2 15,11 14-8-15,-6-6 3 0,-5-8 1 0,14 18-3 0,-8-11-9 16,-6-7-21-16,11 14-29 16,-11-14-54-16,12 9-58 0,-12-9-82 0,11 12-105 15,-7-6-238-15,-4-6-56 16,9 11-266-16,-9-11-301 0</inkml:trace>
  <inkml:trace contextRef="#ctx0" brushRef="#br0" timeOffset="7">31334 12053 2615 0,'0'0'-125'0,"0"0"29"0,0 0 13 16,-12-8 29-16,12 8 26 0,0 0 19 0,0 0 29 15,0 0 24-15,0 0 13 16,0 0 10-16,0 0 6 0,0 0-1 0,-13-12 4 0,13 12 3 16,0 0 6-16,0 0 1 15,0 0-2-15,0 0-2 0,0 0 3 0,0 0-4 16,0 0 5-16,0 0 1 15,0 0-1-15,0 0 6 0,0 0 0 0,0 0 2 16,0 0-3-16,0 0 3 0,0 0-4 0,0 0-3 0,0 0 4 16,-11-9-10-16,11 9-3 15,0 0-7-15,0 0-9 0,0 0-2 0,0 0-5 16,0 0-1-16,0 0-5 16,0 0-4-16,0 0-1 0,0 0-2 0,0 0 1 0,0 0-6 15,0 0 0-15,0 0 17 16,0 0-3-16,0 0-11 0,0 0 4 0,0 0-10 15,0 0-2-15,0 0-7 0,0 0 0 0,0 0-7 16,0 0 9-16,0 0-15 16,0 0 5-16,0 0-2 0,0 0 3 0,0 0-5 15,0 0-3-15,0 0 6 0,0 0-7 16,0 0 2-16,39 22-4 0,-39-22-2 0,0 0-8 16,10 11 10-16,-10-11-7 15,0 0 2-15,10 11-2 0,-10-11 6 0,0 0-6 0,9 10 2 16,-9-10 1-16,0 0 2 0,0 0-5 0,9 13 4 15,-9-13 4-15,0 0-8 16,4 10 5-16,-4-10-5 0,0 0-1 0,0 0 2 16,0 22-3-16,0-22-11 15,0 0-9-15,-10 17-20 0,10-17-18 0,-14 14-20 16,14-14-30-16,-18 17-37 0,7-7-40 16,1-1-50-16,-2 0-42 0,0 1-74 0,2 1-164 15,-4-1-105-15,4-1-238 0,0 2-212 0</inkml:trace>
  <inkml:trace contextRef="#ctx0" brushRef="#br0" timeOffset="8">27451 3660 2376 0,'0'0'-170'0,"0"0"27"0,0 0 31 16,0 0 30-16,0 0 22 0,0 0 15 0,0 0 17 16,0 0 5-16,0 0 7 0,0 0 11 0,0 0-2 15,0 0 11-15,0 0 9 16,0 0 2-16,0 0 1 0,0 0 11 0,0 0 4 0,0 0 0 15,0 0 11-15,0 0-6 0,0 0-1 0,0 0 13 16,0 0 8-16,0 0-4 16,0 0 7-16,0 0-1 0,-24 31-1 0,24-31-1 15,-9 11-4-15,9-11-3 16,-9 11-7-16,9-11-4 0,-9 11-5 0,9-11-2 0,-12 12 3 16,12-12-8-16,-10 14-1 15,10-14 1-15,-9 13-4 0,9-13-3 0,-8 11-8 16,8-11 2-16,-8 10 6 0,8-10-9 0,0 0 12 0,-11 13-9 15,11-13-7-15,0 0 1 16,0 0 3-16,-10 11-1 0,10-11-1 0,0 0 2 16,0 0-4-16,0 0 0 15,-7 12 1-15,7-12-7 0,0 0 3 0,0 0 3 16,0 0-1-16,0 0-6 16,-8 13 2-16,8-13 6 0,0 0-1 0,0 0-3 0,0 0-4 15,0 0 1-15,0 0 4 16,0 0 0-16,0 0 8 0,0 0 5 0,0 0-2 15,0 0-2-15,0 0 7 0,0 0-7 0,0 0-1 16,0 0 0-16,0 0 0 0,0 0 0 16,0 0 0-16,0 0 2 0,0 0-4 0,0 0-4 15,21-40-1-15,-21 40-5 16,6-14 1-16,-6 14 1 0,7-14-2 0,-7 14-6 16,6-14 6-16,-6 14-2 0,7-13-1 15,-7 13 3-15,0 0 0 0,7-17-3 0,-7 17 3 16,0 0-3-16,5-14 2 0,-5 14 4 0,0 0-5 15,0 0 4-15,0 0 2 16,8-15-7-16,-8 15 0 0,0 0 2 0,0 0-3 0,0 0-2 16,0 0 5-1,6-11-6-15,-6 11 5 0,0 0 2 0,0 0 2 0,0 0-7 16,0 0 5-16,0 0 6 16,0 0 5-16,0 0 3 0,0 0 10 0,0 0 1 0,0 0 7 15,34 14-10-15,-34-14 1 16,0 0-1-16,16 10-2 0,-16-10 1 0,9 10-1 15,-9-10 1-15,14 12-1 0,-14-12 1 0,11 12-7 16,-2-5-1-16,-9-7 2 16,16 14 0-16,-10-4-1 0,1-1-3 15,-7-9 5-15,16 18-4 0,-7-10-7 0,-1 1-25 16,2-2-48-16,-10-7-57 0,20 18-62 0,-9-11-86 16,3-1-585-16,-1-1-209 15</inkml:trace>
  <inkml:trace contextRef="#ctx0" brushRef="#br0" timeOffset="9">30343 3278 2362 0,'0'0'-168'0,"0"0"23"0,0 0 28 0,12-7 28 0,-12 7 20 16,0 0 17-16,0 0 14 16,0 0 14-16,0 0 18 0,0 0 11 0,10-9 6 15,-10 9 8-15,0 0 12 16,0 0-3-16,0 0 2 0,0 0-6 0,0 0 4 0,0 0-4 15,0 0 1-15,0 0-4 0,0 0 0 0,0 0 0 16,0 0 6-16,0 0 0 16,0 0-17-16,0 0-4 0,0 0 0 0,0 0-1 15,0 0 5-15,0 0-7 0,-55 5 3 16,55-5 2-16,-19 4-5 0,19-4 5 0,-17 6-8 16,17-6 5-16,0 0 0 15,-22 5 9-15,22-5-9 0,0 0-4 0,-16 3 3 16,16-3-8-16,0 0 4 0,0 0-3 0,0 0 8 15,0 0-3-15,0 0-2 0,0 0 6 16,0 0-8-16,0 0 1 0,0 0 6 0,34 22-9 16,-34-22 8-16,18 4-8 15,-18-4 4-15,20 6 0 0,-20-6-4 0,19 6 5 16,-19-6 4-16,19 5-10 16,-19-5 8-16,17 6-4 0,-17-6 2 0,14 5 1 0,-14-5-8 15,16 8 2-15,-16-8 4 16,10 6 5-16,-10-6 2 0,0 0 2 15,11 12-1-15,-11-12 1 0,0 0 6 0,0 0 3 0,4 14 7 16,-4-14-4-16,0 0 5 16,0 0 5-16,0 0-8 0,-21 23 2 0,21-23-2 0,-18 8-1 15,6-4 2-15,12-4-6 16,-26 9 2-16,10-5 0 0,1-1-2 0,15-3-7 16,-26 4 1-16,26-4-2 15,-22 5 1-15,8-3 1 0,14-2-5 0,-20 0-7 0,20 0-15 16,-22 0-45-16,22 0-39 0,0 0-43 0,-21-11-48 15,21 11-74-15,-8-9-296 16,8 9 247-16</inkml:trace>
  <inkml:trace contextRef="#ctx0" brushRef="#br0" timeOffset="10">30502 3366 1488 0,'0'0'-87'0,"0"0"20"16,0 0 20-16,0 0 14 16,0 0 19-16,0 0 19 0,0 0 11 0,0 0 10 15,0 0 17-15,0 0 16 0,20 2-8 0,-20-2 8 16,0 0 5-16,0 0-3 15,19 2 0-15,-19-2-8 0,0 0-4 0,22 0-4 0,-22 0-5 16,20 0 2-16,-20 0-13 16,21 0-8-16,-21 0-19 0,21 0-12 0,-21 0-21 15,25 0-27-15,-25 0-38 16,26 0-40-16,-26 0-37 0,21-2-299 0,-21 2 360 0</inkml:trace>
  <inkml:trace contextRef="#ctx0" brushRef="#br0" timeOffset="11">30839 3275 1247 0,'0'0'-57'0,"0"0"27"16,0 0 21-16,0 0 21 16,0 0 18-16,0 0 9 0,0 0 13 15,0 0-2-15,0 0 5 0,0 0-2 0,0 0 11 16,0 0 0-16,0 0-9 0,0 0 5 0,0 0 16 16,0 0-1-16,0 0 3 15,0 0 12-15,0 0-15 0,0 0-1 0,0 0 7 16,0 0-5-16,9 40-1 0,-9-40-5 0,4 17-1 15,-4-17 9-15,4 17-6 0,-4-17-4 16,4 17-7-16,-4-17-9 0,6 18-5 0,-6-18-5 16,10 17 4-16,-10-17-10 15,6 13-7-15,-6-13 2 0,6 15-3 0,-6-15-7 16,6 12-13-16,-6-12-19 16,6 11-18-16,-6-11-26 0,0 0-27 0,9 11-19 0,-9-11-16 15,0 0-31-15,0 0-29 0,0 0-37 0,8 10-41 16,-8-10-365-16,0 0 164 15</inkml:trace>
  <inkml:trace contextRef="#ctx0" brushRef="#br0" timeOffset="12">30868 3310 1655 0,'0'0'-103'0,"0"0"20"0,-2-18 22 0,2 18 18 15,0 0 14-15,0 0 10 16,0-21 12-16,0 21 1 0,0 0 15 0,0 0 8 16,2-19 2-16,-2 19 2 15,0 0 17-15,0 0-18 0,8-15-5 16,-8 15 2-16,0 0-1 0,10-8-1 0,-10 8-7 16,0 0 1-16,0 0 3 0,16-4-6 0,-16 4 3 15,0 0 26-15,0 0-1 16,0 0-3-16,24 13-2 0,-24-13 10 0,6 11-1 15,-6-11-5-15,0 0 2 0,5 18 4 0,-5-18-7 0,0 0 2 16,0 17 8-16,0-17-16 16,0 0 15-16,0 0-9 0,-11 23 0 15,11-23-7-15,-11 12 8 0,11-12-16 16,-11 8-4-16,11-8-7 0,0 0-15 0,-12 11-32 0,12-11-33 16,0 0-56-16,0 0-54 15,-14 3-375-15,14-3 253 0</inkml:trace>
  <inkml:trace contextRef="#ctx0" brushRef="#br0" timeOffset="13">31088 3107 1479 0,'0'0'-87'0,"0"0"25"0,0 0 40 16,0 0 20-16,0 0 13 15,0 0 11-15,0 0 17 0,0 0 13 0,0 0-5 16,5 46 18-16,-5-46-12 0,0 19 26 0,0-19 2 15,3 19-13-15,-3-19-8 0,0 21-5 16,0-21-5-16,2 22 3 0,0-10-9 0,-2-12-8 16,2 19 4-16,-2-19-7 15,4 19 2-15,-4-19-8 0,4 15-4 0,-4-15-26 16,4 16-17-16,-4-16-25 16,4 13-30-16,-4-13-25 0,0 0-27 0,5 18-32 0,-5-18-53 15,0 0-285-15,0 0 334 16</inkml:trace>
  <inkml:trace contextRef="#ctx0" brushRef="#br0" timeOffset="14">31218 3257 1294 0,'6'-15'-87'0,"-6"15"26"15,0 0 8-15,0 0 14 16,0 0 10-16,0 0 13 0,0 0 9 0,0 0 9 16,0 0 16-16,0 0 19 15,0 0-10-15,0 0 6 0,0 0 4 0,0 0 0 16,0 0 2-16,0 0 2 0,0 0 1 16,0 0 20-16,0 0-14 0,-41 27 15 0,41-27-19 15,0 0-2-15,-6 16 6 16,6-16-3-16,0 0 5 0,-4 17-4 0,4-17-4 15,0 0 2-15,0 0-11 0,0 0 10 0,0 0-14 0,12 25-4 16,-12-25 0-16,0 0-4 16,8 7 7-16,-8-7-4 0,0 0-8 0,0 0 0 15,0 0 3-15,16 2 0 16,-16-2-2-16,0 0-1 0,0 0-7 0,0 0-1 16,0 0 6-16,0 0-5 15,24-21-3-15,-24 21 1 0,0 0-6 0,8-12 7 0,-8 12 7 16,0 0-1-16,7-11 11 0,-7 11 3 0,0 0-11 15,0 0-5-15,0 0-3 16,10-10 6-16,-10 10-2 0,0 0-1 0,0 0 15 16,0 0 7-16,0 0 0 15,0 0 1-15,0 0-8 0,0 0 0 0,0 0 2 16,0 0-7-16,0 0 2 0,10 29 1 16,-10-29-9-16,0 0-3 0,5 17-17 0,-5-17-25 15,0 0-32-15,7 15-24 16,-7-15-25-16,0 0-35 0,6 14-48 0,-6-14-44 15,0 0-353-15,4 11 207 0</inkml:trace>
  <inkml:trace contextRef="#ctx0" brushRef="#br0" timeOffset="15">31345 3294 1584 0,'0'0'-88'0,"0"0"20"0,0 0 15 15,0 0 12-15,0 0 17 16,0 0 20-16,0 0 11 0,0 0 10 16,0 0 11-16,0 0-1 0,0 0 13 0,0 0 11 15,0 0 1-15,0 0 7 0,0 0-2 0,0 0 6 16,0 0 4-16,12 38 13 16,-12-38-9-16,3 14 0 0,-3-14-18 0,0 0 7 0,4 20-8 15,-4-20 1-15,5 13-8 16,-5-13-2-16,0 0-9 0,2 16-3 0,-2-16 4 15,0 0-5-15,0 0-4 0,4 15 9 0,-4-15 2 16,0 0 5-16,0 0-8 16,0 0-3-16,0 0 2 0,0 0-5 0,0 0-6 0,0 0-3 15,0 0-2-15,0 0 2 16,0 0-7-16,0 0-2 0,0 0 5 0,0 0-4 16,0 0-4-16,0 0-4 15,10-45 6-15,-10 45-2 0,0 0-1 0,4-14 4 16,-4 14-10-16,0 0 4 0,0 0 6 0,4-15-11 0,-4 15 2 15,0 0 2-15,0 0-9 16,0 0-1-16,0 0 4 0,10-12 0 0,-10 12 2 16,0 0 2-16,0 0-3 15,0 0 2-15,0 0-2 0,0 0 2 0,0 0-3 0,0 0 8 16,0 0-10-16,0 0 2 16,0 0 3-16,22 23 3 0,-22-23-3 0,0 0 6 15,0 0-5-15,7 13 2 0,-7-13 2 0,0 0-1 16,0 0-4-16,10 12 3 15,-10-12-2-15,0 0 6 0,0 0-7 0,7 12 3 0,-7-12 2 16,0 0-3-16,0 0-4 16,0 0 0-16,0 0 6 0,0 0-4 15,6 11-1-15,-6-11 5 0,0 0-1 16,0 0 1-16,0 0 1 0,0 0 0 0,0 0-3 0,0 0 5 16,0 0-7-16,0 0 1 15,0 0 2-15,0 0 2 0,0 0-5 0,0 0-10 16,0 0-13-16,0 0-20 0,0 0-22 0,0 0-33 15,0 0-37-15,0 0-43 16,0 0-62-16,0 0-435 0,21-10 86 0</inkml:trace>
  <inkml:trace contextRef="#ctx0" brushRef="#br0" timeOffset="16">31523 3284 1787 0,'0'0'-140'16,"0"0"13"-16,0 0 16 0,0 0 8 0,0 0 11 15,0 0 8-15,23 1 10 16,-23-1 8-16,0 0 17 0,0 0 15 0,0 0 16 0,13-8 0 16,-13 8 3-16,0 0 8 15,0 0 11-15,0 0 1 0,6-14 4 0,-6 14 6 16,0 0 8-16,0 0 10 16,0 0 1-16,0 0 0 0,0 0-2 0,0-19-4 0,0 19 6 15,0 0-8-15,0 0-3 16,0 0 11-16,0 0-12 0,0 0-2 0,0 0 13 15,0 0 15-15,0 0 12 0,0 0 11 0,0 0 15 16,0 0 0-16,-47 21-3 16,47-21 4-16,-8 12-2 0,8-12 10 15,0 0-8-15,-6 21-5 0,6-21 9 0,0 15-5 16,0-15 2-16,0 0-3 0,16 25-10 0,-5-17-8 16,2-1-8-16,4 0-8 15,2-1-17-15,0 0-53 0,2 0-50 0,0-2-56 16,0-1-47-16,-1-1-68 0,-2 0-433 0,0-4 85 0</inkml:trace>
  <inkml:trace contextRef="#ctx0" brushRef="#br0" timeOffset="17">31393 9371 1854 0,'0'0'-76'0,"0"0"38"0,0 0 18 0,-10-14 13 0,10 14 24 16,0 0 16-16,0 0 9 0,-12-6 12 0,12 6-4 15,0 0 0-15,0 0 6 16,0 0-2-16,-20-6-9 0,20 6 14 0,0 0-4 16,0 0 4-16,-23 2-10 0,23-2 8 15,0 0-6-15,-24 6 2 0,24-6 4 0,-16 8-9 16,16-8-2-16,-20 10-3 16,10-3-1-16,-2 0-4 0,12-7-3 0,-22 18-2 15,12-9-6-15,-1 1 3 0,1-1-5 0,2 2-2 0,-2 2 1 16,2-1-3-16,2 2 0 15,0-2 4-15,6-12-2 0,-9 29-1 0,5-15-2 16,-1 1-1-16,5-15-3 16,-2 25 0-16,2-25-2 0,0 23 1 0,0-23-5 0,0 23 0 15,0-23-2-15,5 19 1 16,-5-19-2-16,4 18 0 0,-4-18-1 0,9 15 0 16,-9-15-3-16,10 14-1 15,-10-14 3-15,10 12-1 0,-10-12-3 0,14 7 6 16,-14-7-3-16,14 6-8 0,-14-6 0 0,15 4-1 15,-15-4-14-15,0 0 2 16,23 0-5-16,-23 0 2 0,0 0-14 0,0 0 8 0,25-6-2 16,-25 6-3-16,14-5-2 15,-14 5 6-15,10-10 1 0,-10 10 7 0,10-10 0 0,-10 10 0 16,0 0-3-16,6-15 4 16,-6 15 11-16,0 0-3 0,5-16 3 0,-5 16 3 15,0 0-4-15,0 0 6 0,0 0-4 0,-5-20 1 16,5 20-2-16,0 0 13 15,0 0-2-15,0 0 5 0,0 0 0 0,-14-12 6 16,14 12 0-16,0 0-1 0,0 0-2 16,0 0 2-16,0 0 0 0,0 0-5 15,0 0 4-15,0 0 4 0,0 0-5 16,0 0 0-16,0 0-3 0,0 0 6 0,0 0-7 0,0 0 9 16,0 0 0-16,0 0-5 15,0 0 1-15,0 0 1 0,0 0-9 0,0 0-14 16,0 0-25-16,0 0-32 0,0 0-28 0,0 0-27 15,44 22-39-15,-35-22-47 16,-9 0-71-16,0 0-396 0,26-6 90 0</inkml:trace>
  <inkml:trace contextRef="#ctx0" brushRef="#br0" timeOffset="18">31506 9418 1812 0,'0'0'-112'0,"0"0"16"0,0 0 20 16,4-15 17-16,-4 15 15 0,0 0 21 0,0 0 8 16,0 0 17-16,0 0 13 15,0 0 4-15,0 0 7 0,0 0 4 0,0 0 1 16,0 0 1-16,0 0 6 0,0 0 6 0,0 0 7 0,0 0 4 15,0 0 2-15,0 0 10 16,0 0 0-16,0 0 13 0,0 0-2 0,0 45-3 16,0-45 4-16,0 23-10 15,0-23 2-15,2 22-4 0,-2-8-5 0,0-14-1 0,0 31-4 16,2-16-13-16,0 0 5 16,-2-15-6-16,2 31-6 0,0-18-3 0,-2-13 0 15,3 29-9-15,-1-18-2 0,-2-11 0 0,2 22-1 16,-2-22-4-16,2 20 2 15,-2-20-6-15,2 15-14 0,-2-15-24 0,2 15-27 0,-2-15-32 16,0 0-45-16,0 0-39 16,0 0-62-16,7 13-498 0,-7-13 8 0</inkml:trace>
  <inkml:trace contextRef="#ctx0" brushRef="#br0" timeOffset="19">31635 9463 2088 0,'6'-17'-55'0,"-6"17"18"16,5-11 23-16,-5 11 14 0,0 0-3 0,0 0-1 0,0 0 9 16,0 0 18-16,0 0 29 15,0 0-11-15,0 0 2 0,0 0 9 0,0 0-7 16,0 0 4-16,0 0 2 16,10 38 1-16,-10-38-5 0,2 23 0 0,-2-23-5 15,2 23 5-15,0-13-6 0,-2-10-1 0,2 26-9 16,1-16 1-16,-3-10 6 0,4 22-10 15,-4-22-8-15,5 22 5 0,-5-22-21 0,2 14-8 16,-2-14-48-16,2 16-36 16,-2-16-38-16,0 0-46 0,0 0-90 0,0 15-409 15,0-15 94-15</inkml:trace>
  <inkml:trace contextRef="#ctx0" brushRef="#br0" timeOffset="20">31540 9623 1975 0,'-17'-4'-13'0,"17"4"20"0,0 0 4 0,0 0 27 16,0 0 28-16,0 0 14 15,0 0 23-15,0 0 7 0,0 0-5 0,0 0-6 16,0 0-14-16,0 0-11 0,0 0-8 16,50-5-19-16,-50 5-22 0,22-2-45 0,-22 2-50 15,21-2-52-15,-10 2-57 16,-11 0-116-16,19-6-394 0,-11 5 64 15</inkml:trace>
  <inkml:trace contextRef="#ctx0" brushRef="#br0" timeOffset="21">31834 9515 1946 0,'0'0'-56'0,"0"0"28"0,0 0 15 0,0 0 22 0,0 0 13 16,0 0 9-16,0 0 9 15,0 0 19-15,0 0-11 0,0 0 4 0,0 0 10 16,0 0-11-16,0 0-9 0,0 0-5 0,13 25-3 15,-13-25-8-15,0 0-20 16,0 0-26-16,0 0-33 0,27-4-42 0,-27 4-50 0,0 0-101 16,0 0-331-16,24-8 223 15</inkml:trace>
  <inkml:trace contextRef="#ctx0" brushRef="#br0" timeOffset="22">32065 9379 1580 0,'0'0'-70'0,"0"0"10"0,0 0 9 15,0 0 22 1,0 0 12-16,0 0 12 0,0 0 6 0,0 0 10 0,0 0 6 16,0 0 17-16,0 0 5 15,0 0 2-15,0 0 6 0,0 0-13 0,0 0-1 16,0 0 7-16,0 0-6 16,0 0 0-16,0 0 16 0,0 0 2 0,0 0 12 0,0 0 0 15,-40 24-3-15,40-24-10 16,0 0 3-16,-9 15-10 0,9-15-2 0,0 0-11 15,-5 15 2-15,5-15-4 0,0 0-10 0,0 0-2 16,-2 17 4-16,2-17-4 0,0 0 0 16,0 0-9-16,0 0 7 0,0 0 0 15,0 0 5-15,7 24-7 0,-7-24 1 16,0 0 4-16,0 0 0 0,9 11-7 0,-9-11-1 16,0 0 2-16,0 0 0 0,10 11-1 15,-10-11-2-15,0 0-2 0,0 0 14 0,0 0-2 16,11 10-4-16,-11-10 3 0,0 0 5 0,0 0-8 15,0 0 0-15,0 0 1 16,0 0 2-16,8 9-11 0,-8-9 13 0,0 0-11 0,0 0 1 16,0 0-3-16,0 0-2 15,9 9 4-15,-9-9 2 0,0 0-4 0,0 0 3 16,0 0 3-16,6 12-5 16,-6-12 3-16,0 0 1 0,0 0-5 0,0 0 1 15,0 0 1-15,0 0-5 16,2 17 2-16,-2-17 0 0,0 0 4 0,0 0 8 15,0 0 5-15,5 18 8 0,-5-18-1 0,0 0 1 0,0 0-5 16,0 0 1-16,0 0-2 16,-5 19-3-16,5-19-3 0,0 0 5 0,0 0-6 15,0 0 6-15,-11 10-11 0,11-10 3 16,0 0-2-16,0 0-12 0,0 0-28 0,0 0-21 16,0 0-43-16,0 0-46 15,-10 10-112-15,10-10-133 0,0 0-355 0,0 0-6 16</inkml:trace>
  <inkml:trace contextRef="#ctx0" brushRef="#br0" timeOffset="23">32054 9448 2033 0,'0'0'-99'0,"-6"-17"23"0,6 17 28 15,0 0 30-15,0 0 22 16,0 0 33-16,-7-15 7 0,7 15 13 0,0 0 5 0,0 0 16 16,0 0 2-16,0 0 9 15,0 0 6-15,0 0 1 0,0 0 3 0,0 0 13 16,0 0-5-16,0 0 7 16,0 0-1-16,0 0-12 0,0 0-2 0,0 0-6 15,0 0-4-15,0 0-2 0,2 53-6 0,-2-53-6 0,3 23-8 16,-1-9-2-16,0 2-4 15,-2-16-5-15,2 31-4 0,0-13-3 0,0-4-7 16,0 4-3-16,0-3-4 16,-2-15-3-16,5 30-5 0,-5-17 3 0,0-13-7 15,4 24-3-15,-2-13 1 0,-2-11-4 16,0 19-5-16,0-19-12 0,5 17-16 0,-5-17-24 16,2 13-36-16,-2-13-47 15,0 0-53-15,0 0-48 0,0 0-40 0,0 0-79 16,0 0-563-16,0 0-300 0</inkml:trace>
  <inkml:trace contextRef="#ctx0" brushRef="#br0" timeOffset="24">32063 9509 2615 0,'0'0'-88'0,"-5"-24"39"0,5 24 30 0,-4-20 7 16,4 20 31-16,-2-15 14 16,2 15 21-16,0 0 4 0,0-23-1 0,0 23 11 15,0 0 5-15,0 0-4 16,-2-20 2-16,2 20-1 0,0 0-10 0,0 0-4 15,0 0-9-15,4-20-6 0,-4 20-1 0,0 0-4 0,11-8-6 16,-11 8-3-16,0 0-4 16,0 0 0-16,19-5-5 0,-19 5 1 0,0 0-4 15,0 0-2-15,20 2-1 16,-20-2-4-16,0 0 10 0,0 0 3 0,18 15-2 0,-18-15 3 16,6 13 11-16,-6-13-5 15,2 18 2-15,-2-18-3 0,0 0-3 0,-4 30 2 16,4-30-4-16,-8 19-4 0,8-19-1 0,-8 17 0 15,8-17-7-15,-10 18-13 16,6-9-19-16,4-9-32 0,-8 13-37 0,8-13-38 0,-8 14-38 16,8-14-43-16,0 0-88 15,-13 5-572-15,13-5-227 0</inkml:trace>
  <inkml:trace contextRef="#ctx0" brushRef="#br0" timeOffset="25">32227 9165 2487 0,'0'0'-110'0,"0"0"28"16,0-14 20-16,0 14 20 0,0 0 9 0,0 0 20 0,0 0 12 15,0 0 2-15,0 0 4 16,0 0 15-16,0 0-7 0,-6 59 5 0,4-43 7 16,2 0-12-16,2 3 7 15,-4 1 0-15,4-1-8 0,-2-1 2 0,0 2 0 16,2-1-3-16,-2-2-23 0,0 2-24 16,2-2-37-16,0-1-43 0,-2-16-69 0,3 28-158 15,-3-19-161-15,2 2 321 16</inkml:trace>
  <inkml:trace contextRef="#ctx0" brushRef="#br0" timeOffset="26">32338 9467 1455 0,'0'0'-12'0,"0"0"7"0,-8-25 9 16,8 25 4-16,0 0 14 0,0 0 9 0,0 0 14 15,0 0 4-15,0 0-7 16,0 0 8-16,0 0 9 0,0 0 5 0,0 0-5 16,0 0 13-16,-32 29-9 0,32-29 0 15,-4 17-9-15,4-17-2 0,-5 18-7 0,5-18-3 16,0 0-9-16,-2 22 3 16,2-22-11-16,0 0 3 0,0 19 0 0,0-19-14 15,0 0 3-15,0 0 3 0,0 0-13 0,0 0 7 0,7 18-2 16,-7-18-5-16,0 0 2 15,0 0 0-15,0 0-3 0,0 0 5 0,0 0-2 16,0 0 0-16,26-36 19 16,-26 36 34-16,8-10-1 0,-8 10 9 0,0 0 2 15,8-13 1-15,-8 13-6 0,0 0-2 16,0 0-7-16,8-13-10 0,-8 13 5 16,0 0 12-16,0 0-2 0,0 0 0 15,0 0-5-15,0 0-5 0,0 0-6 0,0 0-4 16,19 31 1-16,-19-31-9 0,6 16-2 0,-6-16-9 0,5 15-11 15,-5-15-23-15,6 16-28 16,-6-16-27-16,5 11-38 0,-5-11-35 0,0 0-56 16,8 15-68-16,-8-15-179 15,4 3-335-15,-4-3-73 0</inkml:trace>
  <inkml:trace contextRef="#ctx0" brushRef="#br0" timeOffset="27">32435 9529 2200 0,'2'-16'-82'0,"-2"16"22"16,0 0 12-16,0 0 17 0,0 0 13 0,0 0 15 15,0 0 7-15,0 0 9 16,0 0-1-16,0 0 0 0,0 0-2 0,0 0-2 16,0 0 3-16,0 0-3 0,0 0 2 15,15 38 1-15,-15-38-2 0,0 0-2 0,4 17 8 16,-4-17 4-16,0 0 13 0,2 14 7 0,-2-14-3 15,0 0 6-15,0 0 17 16,0 0 10-16,5 15 13 0,-5-15-7 0,0 0-11 0,0 0-8 16,0 0 0-16,0 0-5 15,0 0-7-15,0 0 10 0,0 0-4 0,0 0 10 16,0 0-15-16,6-42-7 16,-6 42-3-16,6-13-3 0,-6 13-7 0,5-16 4 0,-5 16-7 15,0 0-2-15,6-19 0 0,-6 19 6 0,4-14-7 16,-4 14 5-16,0 0 1 15,6-12 3-15,-6 12-8 0,0 0-1 0,0 0-4 16,4-16-2-16,-4 16-4 16,0 0 10-16,0 0-10 0,0 0 2 0,0 0-1 15,0 0 2-15,0 0-2 0,0 0-2 16,0 0 2-16,0 0-3 0,26 28-1 0,-26-28 2 16,8 16 0-16,-8-16-7 15,7 17-18-15,-7-17-21 0,9 16-28 0,-9-16-40 0,8 13-40 16,-8-13-28-16,8 13-38 0,-8-13-73 0,0 0-495 15,9 8-77-15</inkml:trace>
  <inkml:trace contextRef="#ctx0" brushRef="#br0" timeOffset="28">32634 9532 2321 0,'0'0'-39'0,"3"-15"31"15,-3 15 22-15,0 0 16 16,0 0 17-16,0 0-7 0,0 0 8 0,0 0-5 15,0 0-3-15,6-14-10 0,-6 14 6 0,0 0-11 0,0 0-1 16,0 0-5-16,0 0 0 16,10-15-4-16,-10 15-2 0,0 0-1 0,9-15 5 15,-9 15-1-15,4-14 13 0,-4 14 13 16,0 0 16-16,2-17 6 0,-2 17-3 0,0 0-5 16,0 0-6-16,2-19-7 15,-2 19-4-15,0 0-4 0,0 0-1 0,0 0-5 16,0 0 8-16,0 0 3 0,0 0 9 0,0 0 1 0,0 0-6 15,0 0 6-15,0 0-2 16,0 0 0-16,-33 31 1 0,33-31 0 0,-8 15-5 16,8-15 3-16,-4 17-7 15,4-17-2-15,-2 17-2 0,2-17-2 0,0 0-3 16,6 26-3-16,-6-26-19 16,10 16-20-16,-10-16-26 0,12 12-45 0,-1-7-62 0,-11-5-77 15,19 6-118-15,-8-6-632 16,-11 0-419-16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4:55:04.827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1564 7547 1112 0,'0'0'224'0,"4"-14"-59"0,-4 14-26 0,0 0-13 0,0 0-43 15,5-17 13-15,-5 17-5 16,0 0 9-16,7-13 4 0,-7 13 12 0,0 0-3 16,0 0-2-16,9-16-2 0,-9 16 6 15,0 0 3-15,7-13-2 0,-7 13-4 0,0 0-9 16,0 0 0-16,0 0-15 16,4-15-2-16,-4 15-12 0,0 0-8 0,0 0-9 15,0 0-6-15,0 0-6 0,0 0-11 0,-20-13 1 0,20 13-4 16,0 0-5-1,-27-2-3-15,27 2-1 0,-23 2-2 0,23-2-4 0,-23 5 0 16,23-5-3-16,-26 10-1 16,14-3-1-16,-6 3 1 0,6-1-3 0,-5 5-2 0,2 1 2 15,1 4-7 1,3-1 4-16,-3-1-6 0,6 3 0 0,-2 4 2 0,4-2-2 16,-1 5 0-16,3 0 5 0,1-1-6 0,3 3 0 15,3-1 0-15,-1 2-5 0,2-1-9 16,5 4-9-16,-2-3-2 15,4-1 1-15,3-1-5 0,-1-1 3 0,6-2-2 16,-2-2 3-16,1-6-2 0,2-3-3 16,-2 1-5-16,4-6-7 0,-3 0-2 0,0-3-6 15,-2-2-2-15,-2 0 6 0,-15-4-1 0,31-2 6 16,-16-2 1-16,-15 4 1 16,23-12 4-16,-15 5-2 0,-8 7-1 0,11-19 3 15,-7 9 4-15,-4 10 0 0,0-19 6 0,0 19 0 0,-10-23-1 16,10 23 4-16,-10-16 3 15,1 9 6-15,9 7 0 0,-13-15 2 16,13 15-4-16,-14-10 13 0,14 10 6 16,0 0 7-16,-13-10-3 0,13 10 6 0,0 0-4 15,0 0 5-15,0 0-4 0,0 0 0 16,0 0-2-16,25-22-1 0,-25 22-12 0,24-5-22 16,-12 0-49-16,-12 5-42 0,28-5-54 0,-16 2-75 15,3-2-520-15,-1 2-58 0</inkml:trace>
  <inkml:trace contextRef="#ctx0" brushRef="#br0" timeOffset="400.09">1883 7727 2176 0,'0'0'-88'15,"-21"2"25"-15,21-2 26 16,0 0 45-16,-17 20 22 0,13-8 42 0,-3 2-8 16,1 1 17-16,2 1 7 15,0 3 10-15,0-1-3 0,0 4-4 0,1 3-7 16,1-1-5-16,2-1-14 0,2 1 0 0,-2 1-11 0,5 0-7 16,-3 0-18-1,2-6-20-15,0 2-25 0,0-4-26 16,2 0-29-16,-1-2-24 0,1-1-36 0,1-2-32 15,-7-12-62-15,15 17-495 0,-5-13 14 0</inkml:trace>
  <inkml:trace contextRef="#ctx0" brushRef="#br0" timeOffset="850.26">2029 7813 1975 0,'0'0'-82'0,"0"0"35"0,0 0 44 0,0 0 18 16,0 0 19-16,0 0 45 16,0 0 8-16,0 0 16 0,0 0-14 0,0 0-3 0,0 0-5 15,0 0 13-15,0 0 6 16,0 0 2-16,0 0 1 0,0 0 2 0,0 0-5 16,3 64-3-16,-1-46-7 0,2 6-4 0,-2 2-8 15,2 0-4-15,1 3-9 16,-3-2-4-16,0 1-3 0,-2-1-2 0,0 0-4 0,-2-3-5 15,-3 1 1-15,1-2-1 16,-4-1-4-16,-1-3-4 0,3-3-3 0,-3-3-3 16,1 0-7-16,0-3-14 15,8-10-32-15,-20 10-52 0,20-10-67 0,0 0-49 0,-25-7-64 16,25 7-134-16,-17-33-527 0,8 11-308 0</inkml:trace>
  <inkml:trace contextRef="#ctx0" brushRef="#br0" timeOffset="990.43">1972 7718 2729 0,'8'-17'39'16,"-8"17"71"-16,8-9 7 0,-8 9 0 0,0 0-2 15,8-18-6-15,-8 18-17 16,0 0-8-16,0 0-34 0,2-15-53 0,-2 15-85 0,0 0-82 16,2-8-125-16,-2 8-616 0,0 0-306 0</inkml:trace>
  <inkml:trace contextRef="#ctx0" brushRef="#br0" timeOffset="1390.17">2206 7793 2680 0,'2'15'-69'16,"-2"-15"23"-16,0 0 25 0,-2 24 19 0,2-24 34 0,-2 22 30 16,2-22 19-16,-7 24 9 15,7-24 5-15,0 25-2 0,0-11 1 0,0-14 1 16,3 24 3-16,1-13 2 15,-4-11-8-15,4 22-8 0,-1-10-9 0,-3-12-8 0,5 16-5 16,-5-16-4-16,6 13-8 16,-6-13-4-16,0 0-5 0,0 0-2 0,13 7-6 15,-13-7 0-15,0 0-7 16,0 0-3-16,0 0-1 0,19-36-3 0,-19 36-1 16,8-16 1-16,-8 16 0 0,9-14 3 0,-9 14-6 15,6-11 0-15,-6 11-3 0,0 0 4 16,10-12 2-16,-10 12 3 0,0 0 2 0,18-1 0 15,-18 1 4-15,0 0 5 16,0 0 4-16,0 0 0 0,30 3 10 0,-30-3 8 0,0 0 1 16,17-2-1-16,-17 2 15 15,0 0 1-15,24-8 4 0,-24 8-32 0,16-11-3 16,-10 3-7-16,-6 8-6 16,12-19-19-16,-6 9-23 0,-6 10-36 0,12-26-53 0,-10 15-73 15,2 2-70-15,-2-4-102 0,-2 13-189 0,2-23-89 16,0 11-281-16,-2 12-294 15</inkml:trace>
  <inkml:trace contextRef="#ctx0" brushRef="#br0" timeOffset="1610.24">2544 7645 2713 0,'15'-5'0'0,"-15"5"26"0,0 0 10 16,21 0 28-16,-21 0 41 0,0 0 36 0,16 9 17 0,-16-9 2 15,10 14-9-15,-4-5-6 16,-6-9-14-16,12 25-9 0,-6-10-11 0,-1 0-9 15,4 3-8-15,-5 1-9 16,0-2-11-16,0 2-9 0,0 2-8 0,-4-2-2 0,2-1-8 16,-2 2-10-16,-2-1-11 15,2 1-26-15,-2-2-36 0,-2-1-44 0,2-2-43 16,-2 0-52-16,2 2-65 0,-5-8-89 0,5 0-191 16,2-9-442-16,-5 15-400 15</inkml:trace>
  <inkml:trace contextRef="#ctx0" brushRef="#br0" timeOffset="1930.19">3018 7882 3000 0,'0'0'-5'0,"0"0"19"16,0 0 29-16,0 0 40 0,0 0 40 15,0 0 34-15,0 0 13 0,0 0-7 0,0 0-13 16,0 0-12-16,0 0-9 16,0 0-2-16,0 0-13 0,0 0-19 0,38 4-7 15,-23-6-2-15,4 0-16 0,0 0-19 0,1-1-19 0,-2 0-34 16,1 0-44-16,-2 1-57 15,-17 2-62-15,29-6-77 0,-17 1-82 0,-4 2-195 16,-8 3-131-16,0 0-202 16,0 0-195-16</inkml:trace>
  <inkml:trace contextRef="#ctx0" brushRef="#br0" timeOffset="2060.08">3022 7823 2633 0,'0'0'59'15,"-14"-5"-6"-15,14 5-11 16,0 0-9-16,0 0 6 0,0 0-9 0,0 0-3 0,0 0-2 15,27-39-22-15,-16 31-33 16,3-2-35-16,3 2-38 0,0-3-54 0,-2 2-82 16,5-2-494-16,-8 3-6 15</inkml:trace>
  <inkml:trace contextRef="#ctx0" brushRef="#br0" timeOffset="4160.46">4390 7106 2353 0,'0'0'119'15,"-5"-14"14"-15,5 14-2 16,0 0 8-16,0 0 13 0,0 0 7 0,-4-18-9 15,4 18-16-15,0 0-6 0,0 0 9 16,0 0-2-16,0 0-4 0,0 0-11 16,0 0-1-16,-10 48 3 0,8-32-32 15,0 3-4-15,2 1-10 0,0-1-7 0,0 2-5 16,0 0-2-16,2-1-15 0,-2 3-5 16,4 1-7-16,-4-2-10 0,4-2-19 0,-2-2-26 15,2-1-37-15,-2 1-44 0,0-3-53 0,3 1-49 16,-5-16-38-16,6 20-26 15,-2-10-70-15,1-7-118 0,-5-3-488 16,10 8-365-16</inkml:trace>
  <inkml:trace contextRef="#ctx0" brushRef="#br0" timeOffset="4420.21">4587 7315 2797 0,'8'-7'-68'0,"-8"7"34"0,15-11 27 16,-15 11 17-16,0 0 12 0,10-11 16 0,-10 11-6 15,0 0 8-15,0 0 5 16,0 0-2-16,0 0 1 0,0 0 3 0,0 0 12 15,-46 0 10-15,46 0 2 0,0 0 7 16,-32 9-1-16,21-5-4 0,11-4-5 0,-18 7-1 16,18-7-3-16,-15 9-1 15,15-9-4-15,-9 12 4 0,9-12 7 0,0 0 6 16,-2 23-2-16,2-23-1 16,11 17-11-16,-11-17-4 0,19 19-7 0,-9-8-3 0,3 1-8 15,0-2-5-15,-1 2 3 0,1-4-14 0,2 4-22 16,-2-4-42-16,-1 0-51 15,1-1-70-15,-2 2-72 0,-11-9-126 0,16 14-239 0,-7-8-309 16,-9-6-297-16</inkml:trace>
  <inkml:trace contextRef="#ctx0" brushRef="#br0" timeOffset="4790.02">4115 7746 2646 0,'0'0'-102'0,"-17"4"36"0,17-4 28 16,0 0 33-16,0 0 34 16,0 0 39-16,-15 4 24 0,15-4 23 0,0 0 12 0,0 0 9 15,0 0-5-15,0 0-12 0,0 0-6 0,0 0-4 16,0 0-13-16,0 0-9 15,0 0-9-15,0 0-7 0,64-12-4 0,-42 11-7 16,8-2-1-16,13-2 2 0,1-1-3 16,11 1 0-16,6 1 0 0,3-2 5 0,25-3-1 15,2 3 2-15,2 1-15 16,-2-1 0-16,0-1-4 0,-2 5-7 0,-3-3-2 16,-15 2-5-16,-10-2-4 0,1 4-1 0,-14-2-10 0,1 3-7 15,-5 0-22-15,-7-1-31 16,-6 1-50-16,-1 0-53 0,-3 4-54 0,-8 0-45 15,-5-1-71-15,-2 1-176 16,-8 1-465-16,-4-5-393 0</inkml:trace>
  <inkml:trace contextRef="#ctx0" brushRef="#br0" timeOffset="5380.07">4013 8373 3003 0,'0'0'27'0,"-9"-15"26"0,9 15 4 0,-6-12 1 15,6 12 2-15,0 0 4 0,0 0 20 0,0 0 13 16,0 0-11-16,0 0 0 0,0 0-9 0,-19 35-4 16,17-17-4-16,-2-2 4 0,4 4-2 15,0 0-5-15,2 2-2 0,0-3-7 0,0 2-7 16,0-2-2-16,2-1-7 15,1-1-3-15,-3 1-9 0,2-3-5 0,0 0-3 16,-4-15-4-16,6 20-30 0,-6-20-7 16,11 9-7-16,-11-9-4 0,0 0-7 15,0 0 0-15,0 0 3 0,0 0 8 16,34-21 3-16,-34 21 7 0,11-12 4 0,-11 12 3 16,8-9 1-16,-8 9-2 0,0 0 6 0,17-3 10 0,-17 3 3 15,0 0 5-15,0 0-2 16,28 14 1-16,-18-8-19 0,0 2 6 0,-10-8 1 15,22 11 2-15,-12-5 17 16,-10-6 9-16,22 7 11 0,-22-7 8 0,17 5-2 0,-17-5 8 16,18-2 2-16,-18 2 4 15,18-12-3-15,-18 12-1 0,12-17-7 0,-6 3-10 16,-2-1-10-16,1-2-28 0,-3-2-26 16,3 0-49-16,-5-2-64 0,4 1-78 0,-4-2-76 15,0 1-156-15,-2 2-158 0,2 0-298 0,0-1-294 16</inkml:trace>
  <inkml:trace contextRef="#ctx0" brushRef="#br0" timeOffset="5710.31">4402 8204 2848 0,'0'0'41'15,"13"-9"8"-15,-13 9 1 16,11-8 12-16,-11 8-2 0,10-12 12 0,-10 12 4 15,10-7-5-15,-10 7-8 16,0 0-7-16,18-10-8 0,-18 10-4 0,0 0-9 16,12-5-1-16,-12 5 1 0,0 0-3 15,0 0-4-15,0 0 0 0,11 22-2 0,-11-22 2 16,0 0 6-16,-9 29 6 0,9-29 7 0,-8 22 6 16,4-7 1-16,4-15 5 15,-10 23 0-15,8-10 7 0,2-13 1 16,-8 22 4-16,8-22-6 0,0 19-8 0,0-19-1 15,3 20-4-15,-3-20-16 0,11 13-23 0,-11-13-43 16,18 7-47-16,-5-4-57 16,2 1-78-16,0-4-98 0,-3 0-206 0,4 0-115 0,-16 0-200 15,25-4-165-15</inkml:trace>
  <inkml:trace contextRef="#ctx0" brushRef="#br0" timeOffset="6450.2">4967 8183 2359 0,'0'0'-86'0,"0"0"36"16,0 0 22-16,0 0 24 0,0 0 18 0,0 0 28 16,0 0 24-16,-27 9 29 0,27-9 30 0,0 0 27 0,0 0 11 15,-6 14 8-15,6-14-1 16,-7 16-6-16,7-16-5 0,-8 24-12 0,4-9-16 15,-1 1-12-15,1 3-13 16,0-1-6-16,0 1-9 0,0 6-11 0,2-2-6 0,-3 2-6 16,5 1-5-16,-2 0-3 15,2-3-7-15,2 2-7 0,1 5-21 0,1-2-5 16,0-1 0-16,2 1-4 16,0-1 0-16,3 0-3 0,-1-1-5 0,1-1-3 0,0-2-8 15,-1 1-1-15,0-6-10 0,-2-3-8 0,0 0-9 16,2 1-11-16,-4-3-3 15,-4-13-2-15,8 19-3 0,-4-9 4 0,-4-10-10 16,6 14-21-16,-6-14-36 16,7 14-76-16,-7-14-82 0,0 0-171 0,4 4-149 0,-4-4-247 15,0 0-176-15</inkml:trace>
  <inkml:trace contextRef="#ctx0" brushRef="#br0" timeOffset="7800.27">5124 8695 2393 0,'0'0'-75'0,"0"0"21"16,0 0 4-16,27 6 8 0,-27-6 21 0,0 0 24 16,0 0 15-16,0 0 27 0,5 16 3 15,-5-16 9-15,0 0 8 0,2 22 3 0,-2-22 7 16,3 21 4-16,-3-21 0 16,4 21 1-16,-2-9-3 0,-2-12 2 0,6 17 3 15,-6-17 2-15,4 16-2 0,-4-16 4 0,2 15 4 0,-2-15 0 16,0 0-2-16,6 19-1 15,-6-19-1-15,0 0-2 0,5 11-3 0,-5-11-1 16,0 0-14-16,0 0-11 16,0 0-4-16,0 0-6 0,0 0-13 0,0 0-5 0,0 0-12 15,17-46-5 1,-15 29-5-16,-2-4-5 0,0-6-10 0,0-1-12 0,0-3-4 16,-2-7-5-16,2 0-2 0,-2-1 4 0,0 4 6 0,0-1 6 15,0 2 1-15,2 0 10 16,-2 2-1-16,2 3 2 0,0-4-2 0,-3 2 4 15,6 2 0-15,-3 0-1 16,2 1 3-16,-2 3-3 0,2 1 0 16,0 1-1-16,-2 2 5 0,2 2 4 0,0 1 1 15,-2 18 1-15,4-30 4 0,-2 19-4 0,-2 11 5 16,2-21-5-16,-2 21 0 0,4-20 0 16,-4 20-2-16,9-15 2 0,-9 15 1 0,15-13-2 15,-2 7 0-15,1 2 0 0,4-1-3 0,4-2 2 16,6 3-2-16,1-5 1 15,7 6-1-15,3-3 1 0,5 1-1 16,3-1-2-16,9 0 4 0,2 0-3 0,1-1 1 16,2 2 3-16,1-1-6 0,-1-2 3 0,1 2 0 15,-3-1-1-15,-2 1 1 16,-1-1 5-16,-10 1 1 0,-1 0 5 0,-3-1 5 16,-3 3 8-16,0 0-2 0,-9-3-4 0,0 4-1 0,-3-1-1 15,-4 3-9-15,-2-3-15 16,-1 1-20-16,-4 2-24 0,2-3-38 0,-18 4-55 15,22-2-56-15,-9 2-56 16,-13 0-133-16,0 0-555 0,15 6-365 0</inkml:trace>
  <inkml:trace contextRef="#ctx0" brushRef="#br0" timeOffset="8160.31">5567 8499 2965 0,'0'0'38'0,"0"0"24"0,0 0-3 0,0 0-1 15,0 0-3-15,0 0 14 0,0 0 9 0,0 0-4 16,0 0-6-16,0 0-6 0,38-32-6 0,-21 26-7 16,0 0-3-16,0 1-7 15,1 1-11-15,0-2-14 0,-2 2-14 0,2-1-23 0,-4 1-35 16,-14 4-62-16,23-5-59 15,-14 2-56-15,-9 3-124 0,0 0-510 0,0 0-230 16</inkml:trace>
  <inkml:trace contextRef="#ctx0" brushRef="#br0" timeOffset="8344.95">5613 8503 2683 0,'0'0'31'16,"-10"21"20"-16,8-9 17 0,2-12 0 0,-4 24 9 15,4-9 13-15,0-15 13 0,4 33 8 16,-2-16 5-16,0 1 2 0,2 2-10 0,0-1-8 15,2 0-12-15,-3 0-10 16,1 0-6-16,2 0-11 0,-2 1-14 0,-1-4-26 16,1 0-38-16,-2-1-44 15,-2-15-58-15,7 27-58 0,-5-16-39 0,-2-11-62 0,0 0-178 16,2 18-392-16,-2-18-193 16</inkml:trace>
  <inkml:trace contextRef="#ctx0" brushRef="#br0" timeOffset="8629.96">5775 8277 2538 0,'0'0'-3'0,"6"-22"16"15,-6 22-7-15,6-14 0 16,-6 14 21-16,6-16 7 0,-6 16 13 0,8-14 18 16,-8 14-1-16,11-8-3 0,-11 8-1 15,11-8-2-15,-11 8-7 0,0 0 5 16,0 0-4-16,21-3 3 0,-21 3-3 0,0 0-2 0,0 0 2 15,8 25 12-15,-8-25 10 16,-2 21 14-16,2-21 6 0,-4 25 4 16,4-25 2-16,-4 30-2 0,0-14-6 15,1-3-6-15,3-13-11 0,-4 31-6 0,2-20-6 0,2-11-4 16,0 27-8-16,0-27-12 0,6 23-27 0,-1-14-41 16,-5-9-54-16,10 17-76 15,1-7-72-15,-11-10-124 0,17 11-232 0,-11-7-339 0,2 2-332 16</inkml:trace>
  <inkml:trace contextRef="#ctx0" brushRef="#br0" timeOffset="9050.2">5958 8610 2912 0,'0'0'16'16,"0"0"2"-16,0 0 18 0,0 0 32 0,0 23 22 0,0-23 22 15,0 0 7-15,3 18-4 16,-3-18-10-16,2 16-11 0,-2-16-11 0,4 17-7 16,-4-17-8-16,4 15-7 15,-4-15-5-15,4 14-9 0,-4-14-1 0,0 0-6 0,6 16-3 16,-6-16-5-16,0 0-6 0,6 13-6 16,-6-13-13-16,0 0-5 0,0 0-5 15,0 0-1-15,0 0 0 0,0 0 1 0,24-29 0 0,-24 29 4 16,0 0-2-16,13-16 3 15,-13 16-1-15,6-10-2 0,-6 10 2 0,0 0 4 16,17-3 2-16,-17 3 1 16,0 0-2-16,27 9 2 0,-27-9 2 0,26 10 3 15,-14-4 1-15,0 2 1 0,0-3 4 16,1 1 6-16,-13-6 4 0,21 10 4 0,-10-9 11 16,-11-1 17-16,16 4-1 0,-16-4 8 0,0 0-11 15,24-7-6-15,-24 7-2 0,14-16-12 16,-5 6-20-16,-3-3-25 0,-1 0-43 0,1-2-62 15,1-3-74-15,-3 2-87 16,-2-4-177-16,0 1-157 0,0 2-357 16,-2-1-408-16</inkml:trace>
  <inkml:trace contextRef="#ctx0" brushRef="#br0" timeOffset="9330.16">6361 8357 3041 0,'14'-14'-8'0,"-14"14"5"0,0 0-3 0,11-12 19 16,-11 12 23-16,11-9 5 16,-11 9-2-16,12-9-2 0,-12 9-8 0,17-7 2 0,-17 7-3 15,17-7-4-15,-17 7-2 16,17-2-3-16,-17 2-1 0,0 0 4 0,21 8-3 16,-21-8 3-16,0 0 5 0,9 18 14 0,-9-18 17 15,0 18 11-15,0-18 6 0,-2 20 7 16,2-20 2-16,-2 25-4 0,2-25-2 0,0 22-8 15,0-22-5-15,0 21-7 16,2-10-5-16,-2-11-7 0,8 20-25 0,-2-11-39 16,-6-9-50-16,18 12-68 15,-8-5-78-15,-10-7-100 0,17 9-219 0,-7-7-389 0,-1 0-326 16</inkml:trace>
  <inkml:trace contextRef="#ctx0" brushRef="#br0" timeOffset="9510.07">6754 8599 2629 0,'0'0'-127'0,"0"0"22"0,28 0 21 0,-28 0 11 16,21-3 8-16,-21 3 11 0,26-3-4 0,-10-1-4 15,-1 1-34-15,-15 3-79 0,24-11-379 16,-16 7 256-16</inkml:trace>
  <inkml:trace contextRef="#ctx0" brushRef="#br0" timeOffset="9740.01">6879 8515 1713 0,'0'0'76'0,"0"0"36"16,0 0 25-16,-28 12 44 15,28-12 31-15,0 0 12 0,0 0 12 0,0 24-6 0,0-24-18 16,0 0-11-16,5 27-17 15,-5-27-5-15,4 22 7 0,-2-10-16 0,-2-12-24 16,9 29-5-16,-5-16-23 16,0 4-42-16,1-2-5 0,-1-2-17 0,0 3-17 0,0-3-27 15,0 1-29-15,-2-3-41 16,2-1-61-16,-4-10-72 0,4 16-62 0,-2-8-75 16,-2-8-178-16,6 10-82 0,-6-10-274 0,0 0-224 0</inkml:trace>
  <inkml:trace contextRef="#ctx0" brushRef="#br0" timeOffset="9970.31">7076 8477 2624 0,'0'0'59'0,"0"0"48"0,0 0 27 15,0 0 36-15,0 0 20 0,0 0 10 0,0 0-7 0,24 24-10 16,-20-8 13-16,0 0-12 15,0 2-11-15,2 2-44 0,-2 2-8 16,5 0-20-16,-2 2-17 0,1-3-27 16,0 1-28-16,1 1-49 0,-3-6-65 0,0 0-87 0,1 1-81 15,-3-4-138-15,-2-2-207 16,0-1-10-16,-2-11-251 0,0 0-211 0</inkml:trace>
  <inkml:trace contextRef="#ctx0" brushRef="#br0" timeOffset="10820.37">5448 7678 2458 0,'0'0'-99'0,"0"0"28"0,0 0 9 0,0 0 12 15,0 0 24-15,0 0 29 16,0 0 16-16,0 0 17 0,0 0-5 0,0 0 3 15,42-15 6-15,-42 15-3 0,0 0-2 16,22-3 2-16,-22 3 7 0,17-1-10 16,-17 1-1-16,21-2 0 0,-21 2 6 15,23 0 8-15,-23 0 6 0,32 0-2 0,-18 0-6 16,-14 0 3-16,41 0-3 0,-20 0-7 16,2 2-1-16,1-2-4 0,1 0-1 0,5 0 7 15,2 0-19-15,-1 0 2 0,1 1-2 0,2-1-2 16,0 0 0-16,1 0 1 15,1 3-7-15,1-3 1 0,-3 0-4 0,2 1-1 0,-3-1 3 16,1 0 9 0,-2 3 4-16,0-3 7 0,-1 2 4 0,-1-2 0 0,0 1-4 15,-1 1 0-15,-1-2-6 16,2 2 1-16,-5-2-2 0,1 3-6 0,0-3 0 0,0 1-1 16,0-1 2-16,-3 0 3 0,1 0 4 0,-2 0 0 15,2 0 0 1,-3 0 2-16,-2 0-3 0,0 0 1 0,-19 0-3 0,34-1 1 15,-19 1-7-15,-15 0-3 0,25-3-14 16,-25 3-26-16,19-2-47 0,-19 2-60 0,20 2-78 16,-20-2-138-16,12-2-577 15,-12 2-332-15</inkml:trace>
  <inkml:trace contextRef="#ctx0" brushRef="#br0" timeOffset="11343.42">7891 7287 2736 0,'0'0'-101'0,"0"0"14"0,9-13 6 0,-9 13 30 0,0 0 43 16,0 0 26-16,0 0 23 0,0 0 16 16,0 0 21-16,0 0 6 0,-20 49 5 15,14-35 5-15,-1 1 5 0,1-2 6 0,0 3 0 16,-2 0-4-16,-2 0-8 0,0 3-3 15,-2-2-12-15,1 1-8 0,-2-4-5 0,1 4-8 16,-1-3-3-16,1-4-2 16,0 2-6-16,0-3-4 0,2 2-4 15,-1-2-1-15,0-3-6 0,11-7 1 0,-15 15-2 16,15-15 5-16,-12 11 9 0,12-11 6 0,-9 11 6 16,9-11 9-16,0 0-5 0,-6 11-5 0,6-11-1 15,0 0 4-15,0 0-23 16,21 19 8-16,-8-14 0 0,1 1-1 0,4-2-1 15,2 1 3-15,4 1-7 0,-1 1-9 16,3 0 2-16,2-4-10 0,-1 3-12 0,-2 0-30 16,0 0-46-16,-5-5-72 15,0 5-93-15,-4-4-101 0,-2 0-224 0,-3 0-44 16,-11-2-304-16,0 0-295 0</inkml:trace>
  <inkml:trace contextRef="#ctx0" brushRef="#br0" timeOffset="14740.03">8439 7431 2717 0,'0'0'-41'0,"0"0"39"0,0 0 17 0,0 0 26 16,0 0 38-16,0 0 31 15,0 0 22-15,0 0 7 0,0 0 0 0,0 0-1 0,0 0-8 16,0 0 2-16,0 0-4 16,0 0-15-16,0 0-10 0,26-12-11 0,-26 12-17 15,23-4-11-15,-23 4-32 16,28-2-28-16,-16-2-48 0,-12 4-54 0,26-2-68 0,-14 0-59 16,-2-1-100-16,-10 3-213 0,22-6-357 0,-14 2-276 15</inkml:trace>
  <inkml:trace contextRef="#ctx0" brushRef="#br0" timeOffset="15029.93">8827 7174 2645 0,'0'0'-55'0,"6"-13"28"16,-6 13 24-16,0 0 12 15,6-15 21-15,-6 15 14 0,0 0 24 0,0 0 11 0,0 0 12 16,0 0 4-16,0 0-6 16,0 0-1-16,0 0 0 0,16 33-3 0,-16-33-1 15,4 30-7-15,-2-14-11 16,0 5-4-16,0 0-6 0,0-1-6 0,-2 6-4 0,2-2-6 16,0 2-9-16,-2-3-10 0,0-2-28 0,2 1-41 15,-4-4-50-15,4-1-58 16,-2 0-47-16,0-17-68 0,0 24-172 0,2-15-368 0,-2-9-133 15</inkml:trace>
  <inkml:trace contextRef="#ctx0" brushRef="#br0" timeOffset="15561.58">8936 7278 2373 0,'0'-13'-46'0,"0"13"24"16,2-22 5-16,-2 22 17 15,5-22 10-15,-5 22 16 0,5-22 20 0,-1 11 7 0,-4 11 2 16,12-21-3-16,-6 11-4 16,5 2-3-16,0-3-4 0,-11 11-1 0,23-15 4 15,-6 10 7-15,-2 1 1 16,1 0-1-16,-16 4-4 0,30-4-4 0,-15 4-5 0,-15 0-3 16,30 4-3-16,-16 1-5 0,0-1-1 0,-14-4 3 15,20 16-2-15,-11-6-3 16,-9-10 18-16,6 20 12 0,-4-8 12 0,-2-12 8 15,-4 32 1-15,0-17-5 0,-3 2 0 16,1 0-10-16,0 5 0 0,0-2-8 0,-3 2-8 16,2-2-1-16,3-1-6 15,0 5-1-15,2-5-3 0,-2 0-3 0,4 0-4 16,0-2-1-16,2 0-5 0,0-2 0 16,-2-15-1-16,10 29-7 0,-3-18-4 0,2-1-14 15,-9-10-7-15,16 16-7 0,-7-12-1 0,-9-4 2 16,15 9 1-16,-15-9 3 15,0 0 9-15,0 0 5 0,0 0 10 0,25-16 1 0,-25 16-3 16,0 0 1-16,-2-25-2 16,2 25 12-16,-8-24 7 0,1 8 5 15,1-1 6-15,0 2 0 0,-5-4 7 16,2 0 2-16,-1-3-1 0,0 3 2 0,-2-2-7 0,2 3 7 16,2-1 4-16,-3-1 2 0,3 1 0 0,1 5-8 15,-1-2-3-15,1 3-6 16,7 13-11-16,-8-23-20 0,8 23-21 0,-8-19-37 0,8 19-55 15,-10-15-79-15,8 8-67 16,2 7-105-16,-4-13-164 0,4 13-82 16,0 0-230-16,0 0-174 0</inkml:trace>
  <inkml:trace contextRef="#ctx0" brushRef="#br0" timeOffset="15980.35">9245 7224 2422 0,'0'0'-68'0,"0"0"19"0,22-18 12 15,-22 18 6-15,8-10 9 16,-8 10 24-16,8-13 7 0,-8 13 15 0,14-9 14 0,-14 9-2 16,12-13-1-16,-12 13 18 0,15-11 11 0,-15 11 10 15,17-5 6-15,-17 5-2 16,19-4-6-16,-19 4-9 0,19 1-2 0,-19-1-9 15,17 9-2-15,-17-9-8 0,19 16-4 16,-11-6 1-16,-1 3-4 0,1 0 7 0,-1 2-2 16,-1 3 8-16,0 0 3 15,-2-2 2-15,0 3-24 0,-2-2 8 0,2 0 2 16,-4 2 3-16,0 0 14 0,0-2 2 16,0-17 14-16,-8 31 7 0,4-17 0 0,-2 0 8 15,-2-5-1-15,8-9 1 0,-17 17 0 0,17-17 1 16,-20 5 1-16,20-5-5 15,-20 2 0-15,20-2-8 0,0 0 3 0,-30-11-12 0,20 3-3 16,1-4-12-16,2 0-11 16,7 12-16-16,-8-34-20 0,4 19-26 0,4-3-35 15,2 0-52-15,-2 1-58 16,4 2-60-16,0 0-61 0,3 0-158 0,-3 0-163 0,0 1-319 16,-4 14-337-16</inkml:trace>
  <inkml:trace contextRef="#ctx0" brushRef="#br0" timeOffset="16640.48">9792 7381 2699 0,'0'0'-76'15,"0"0"34"-15,0 0 21 16,0 0 24-16,0 0 18 0,0 0 41 0,0 0 40 15,0 0 24-15,0 0 3 0,0 0-7 16,0 0-10-16,0 0-6 0,63-4-9 0,-63 4-5 16,20-3-7-16,-20 3-7 15,24 0-4-15,-6-4-8 0,-18 4-6 0,36-3-9 16,-15 1 0-16,0 0-10 0,2 0-3 0,-2-2-15 16,-1 2-25-16,-2 1-42 0,2-3-64 15,-4 2-52-15,2 1-67 0,-6-1-100 0,-1-2-642 16,-11 4-415-16</inkml:trace>
  <inkml:trace contextRef="#ctx0" brushRef="#br0" timeOffset="23700.16">10535 7137 2772 0,'0'0'-155'0,"0"0"31"0,0 0 13 16,0 0 22-16,0 0 15 0,0 0 30 16,0 0 30-16,0 0 31 0,0 0 13 15,0 0 24-15,0 0 17 0,0 0 19 0,0 0 23 0,0 0 12 16,0 0 4-16,0 0 5 16,0 0-1-16,0 0-3 0,0 0-1 0,0 0-9 15,0 0-14-15,0 0-8 0,0 0-12 0,0 0-11 16,0 0-6-16,0 0-10 0,0 0-8 15,0 0-2-15,45-19-4 0,-45 19-6 0,24-4-5 16,-6 0 1-16,-18 4 4 16,31-4-2-16,-14 3 0 0,2-1-6 0,-1-1 1 15,-18 3-7-15,29-3 2 16,-16 1-6-16,-13 2-3 0,21-2 0 0,-21 2 0 16,18-1-3-16,-18 1 0 0,18-3-1 0,-18 3-3 0,0 0 1 15,0 0-3-15,23-2-2 16,-23 2 1-16,0 0-1 0,0 0-1 0,15-4 0 0,-15 4-4 15,0 0-2-15,0 0-3 16,0 0-4-16,0 0-1 0,0 0-1 0,21-1 0 16,-21 1 0-16,0 0-2 15,0 0 1-15,0 0 1 0,0 0 1 0,0 0 1 0,0 0-4 16,0 0-1-16,0 0 0 16,0 0-1-16,0 0-1 0,0 0 0 0,0 0-4 15,0 0 0-15,0 0-4 0,0 0-5 0,0 0-9 16,17-4-6-16,-17 4-8 15,0 0-9-15,0 0 5 0,0 0 1 0,0 0 2 0,0 0-1 16,0 0-15-16,0 0-34 16,0 0-39-16,0 0-67 0,0 0-95 0,0 0-643 15,0 0-364-15</inkml:trace>
  <inkml:trace contextRef="#ctx0" brushRef="#br0" timeOffset="23989.96">10697 7095 2759 0,'0'0'-98'15,"0"0"27"-15,0 0 28 0,8-27 31 0,-8 27 45 16,0 0 28-16,0 0 30 0,8-17 9 16,-8 17-5-16,0 0-1 0,0 0-3 0,0 0 2 15,0 0-8-15,0 0-2 0,0 0 2 0,0 0-3 16,4 48 7-16,-4-48-3 15,0 32-1-15,0-14-5 0,0 0-4 0,0 1-10 0,0-2-5 16,0 3-7-16,2-2-6 16,-2-1-3-16,2 1-11 0,-2-18-24 0,2 27-24 15,-2-27-30-15,2 24-35 16,-2-24-36-16,4 21-38 0,-2-12-36 16,-2-9-36-16,7 17-61 0,-7-17-109 0,11 12-451 0,-3-8-192 15</inkml:trace>
  <inkml:trace contextRef="#ctx0" brushRef="#br0" timeOffset="24380.06">11026 7278 2446 0,'0'0'-72'0,"0"0"16"16,4-17 3-16,-4 17 27 0,0 0 37 16,0 0 27-16,0 0 41 0,-30-7 21 0,30 7 16 15,0 0 6-15,-31 16 6 0,21-8 1 16,-2 3-2-16,2-1-4 0,2 4-29 15,-1-4 2-15,9-10-14 0,-11 27-4 0,9-16-8 16,2-11-5-16,-2 24-1 0,2-24-10 16,0 20-9-16,0-20-1 0,6 18-8 0,-6-18-5 15,14 9-6-15,-14-9-11 16,12 5-1-16,-12-5-9 0,0 0-2 0,0 0-5 16,27-15 1-16,-27 15-4 0,13-17 3 15,-6 5 2-15,-1 1 3 0,-6 11 7 0,12-21 12 16,-8 14 14-16,-4 7 3 0,12-15 1 15,-12 15 9-15,8-10 14 0,-8 10 14 16,0 0 2-16,0 0 0 0,0 0-2 16,0 0 12-16,30 16-8 0,-30-16-11 0,8 15-3 15,-8-15-14-15,12 17-4 0,-7-9-20 0,-5-8-28 16,8 11-37-16,-8-11-43 0,6 11-46 16,-6-11-59-16,8 8-65 0,-8-8-122 15,0 0-193-15,0 0-65 0,0 0-216 0,0 0-192 16</inkml:trace>
  <inkml:trace contextRef="#ctx0" brushRef="#br0" timeOffset="24690.1">11161 7314 2630 0,'0'0'40'15,"0"0"19"-15,0 0 5 0,0 0 21 16,0 0 15-16,26 21 14 0,-26-21 10 0,5 17-1 16,-5-17-6-16,4 18-11 0,-4-18-14 0,2 19-6 15,-2-19-8-15,2 15-11 0,-2-15-3 16,4 13 7-16,-4-13-9 0,0 0-6 0,0 0-21 15,0 0-23-15,6 14-15 16,-6-14-6-16,0 0-9 0,0 0-2 0,0 0-2 16,0 0-4-16,22-41 7 0,-18 32 8 15,-4 9 11-15,6-18 17 0,-6 18 13 0,6-15 17 16,-6 15 15-16,10-13 15 0,-10 13 8 0,0 0 17 16,0 0 8-16,15-3 0 0,-15 3-1 15,0 0-15-15,0 0-3 0,20 20-41 0,-20-20 0 16,8 15-18-16,-4-8-20 15,2 0-33-15,-6-7-39 0,8 11-54 0,-4-6-59 16,-4-5-73-16,0 0-126 0,8 7-227 16,-8-7-39-16,0 0-249 0,0 0-260 0</inkml:trace>
  <inkml:trace contextRef="#ctx0" brushRef="#br0" timeOffset="24874.45">11329 7018 2739 0,'0'-26'-2'0,"0"26"26"0,0 0 11 0,0 0 25 16,8-14 29-16,-8 14 16 15,0 0 2-15,17-9-12 0,-17 9-14 0,21-6-3 0,-6 2-13 16,-1 1-25-16,-14 3-44 16,30-8-56-16,-15 6-66 0,-2-3-63 0,0 1-125 15,-3-2-550-15,-2 0-217 0</inkml:trace>
  <inkml:trace contextRef="#ctx0" brushRef="#br0" timeOffset="25070.15">11556 6722 2674 0,'0'0'18'0,"3"-11"26"0,-3 11 37 16,0 0 51-16,0 0 38 0,0 0 20 0,0 0-10 15,0 0-10-15,0 0-9 16,0 0-16-16,15 46-16 0,-13-26-16 0,0-4-11 0,-2 6-14 15,5 2-14 1,-1 0-33-16,-2 0-53 0,1-2-64 0,-1 2-84 0,1-3-78 16,-3-2-147-16,1 0-211 15,-1-1-326-15,2-3-323 0</inkml:trace>
  <inkml:trace contextRef="#ctx0" brushRef="#br0" timeOffset="25435.12">11866 7064 2793 0,'0'0'-45'0,"0"0"33"0,0 0 24 0,0 0 50 15,0 0 37-15,0 0 35 16,0 0 16-16,0 0 10 0,0 0 7 0,-34 42-6 16,28-26-4-16,0 3-6 0,1 1 3 15,-3 3-6-15,2 2 10 0,1 0-9 0,1 2-18 16,0 1-11-16,2-2-39 0,2 4-1 0,0-1-8 0,2-1-2 16,2 1-9-16,3-3-4 15,1 0-6-15,3 0 0 0,1-4-12 0,2 0-23 16,0-5-27-16,3 1-34 15,1-3-31-15,-6-3-54 0,1-2-72 0,-2 0-62 0,-3-7-106 16,0 1-177-16,-8-4-88 16,0 0-312-16,0 0-375 0</inkml:trace>
  <inkml:trace contextRef="#ctx0" brushRef="#br0" timeOffset="26779.93">12169 7161 2710 0,'0'0'-169'0,"7"-15"24"15,-7 15 17-15,6-11 29 0,-6 11 28 16,0 0 22-16,0 0 34 0,6-17-4 15,-6 17 16-15,0 0 24 0,0 0 30 16,0 0 16-16,0 0 30 0,0 0 2 0,0 0 12 16,4-13 14-16,-4 13 9 0,0 0 1 15,0 0 9-15,0 0-11 0,0 0-12 16,28-2-15-16,-28 2-11 0,21-3-12 0,-21 3-10 0,31-1-7 16,-12-1-7-16,-19 2-9 0,29-2-14 15,-16 0-20-15,-13 2-27 16,20-1-34-16,-20 1-40 0,19 0-67 0,-19 0-59 0,0 0-109 15,11-3-592-15,-11 3-308 16</inkml:trace>
  <inkml:trace contextRef="#ctx0" brushRef="#br0" timeOffset="27440.4">12391 7106 2572 0,'0'0'-146'16,"0"0"35"-16,0 0 29 0,0 0 32 0,0 0 25 0,0 0 21 15,0 0 39-15,0 0-1 16,0 0 19-16,0 0 18 0,0 0 34 0,0 0 17 15,0 0 8-15,0 0 15 16,0 0 12-16,0 0 2 0,0 0-3 0,-28 31 1 16,28-31-7-16,-3 20-7 0,-1-8-11 15,4-12-10-15,-5 23-4 0,3-9-13 0,2-14-7 16,-4 25-4-16,4-25-7 16,-2 23-12-16,0-12-7 0,2-11-7 0,0 21-4 15,0-21 16-15,-2 17-10 0,2-17-7 0,0 0-16 0,0 22-1 16,0-22-18-16,0 0-20 15,-2 17-30-15,2-17-35 0,0 0-47 0,0 0-57 16,0 18-64-16,0-18-80 16,0 0-209-16,0 0-109 0,4 5-283 0,-4-5-310 0</inkml:trace>
  <inkml:trace contextRef="#ctx0" brushRef="#br0" timeOffset="27949.87">12482 7179 2711 0,'0'0'-68'0,"0"0"21"15,0 0 7-15,0 0 38 0,0 0 38 0,0 0 26 0,0 0 28 16,0 0 10-16,0 0 2 15,0 0-1-15,0 0 5 0,0 0-1 0,-7 59-2 16,7-59 0-16,0 25-11 16,0-12-5-16,2 4-8 0,-2-17-5 0,5 25-6 0,-3-14-5 15,-2-11-6 1,5 19-5-16,-5-19-6 0,9 15-1 0,-9-15-9 16,10 7-6-16,-10-7-5 0,0 0-9 15,0 0-2-15,0 0-5 0,0 0-2 0,27-18 1 0,-27 18 1 16,9-17-4-16,-9 17 3 0,10-17 6 0,-10 17 6 15,7-13 4-15,-7 13-4 16,8-12-3-16,-8 12 12 0,0 0 6 0,15-7 3 0,-15 7-3 16,0 0-2-1,0 0-3-15,31 11-2 0,-31-11-5 0,15 11 2 0,-4-5-3 16,-11-6 3-16,18 9 8 0,-18-9 3 0,13 10 11 16,-13-10 32-16,16 4-6 15,-16-4-3-15,19-2-1 0,-19 2-7 0,19-8 1 16,-19 8-8-16,19-13-7 0,-9 2-5 15,-1-1-3-15,1 1-21 0,-3-2-31 0,-1 0-38 16,0-3-50-16,0 1-57 0,-2 1-75 16,-1 1-86-16,-1 1-184 0,-2 12-134 0,0-19 32 15,0 19-263-15,0 0-224 16</inkml:trace>
  <inkml:trace contextRef="#ctx0" brushRef="#br0" timeOffset="28240.27">12927 7106 2556 0,'0'0'-12'0,"0"0"64"0,0 0 38 0,0 0 33 16,0 0 34-16,0 0 20 15,0 0 1-15,0 0-2 0,0 0-16 0,0 0-13 16,0 0-6-16,15 45-24 0,-13-29-15 16,0 1-11-16,-2 2-7 0,0 1-5 0,-2 3-26 15,-4-1-31-15,-1 1-40 16,-2 0-48-16,-3 0-66 0,-5 1-71 0,3-3-74 16,-6 1-164-16,2-4-170 0,-5-1-231 0,2-2-183 0</inkml:trace>
  <inkml:trace contextRef="#ctx0" brushRef="#br0" timeOffset="28730.03">12217 7141 2438 0,'0'0'-67'0,"0"0"32"15,0 0 26-15,0 0 38 0,0 0 26 0,0 0 21 16,0 0 24-16,0 0 18 16,0 0 12-16,0 0 1 0,0 0-5 0,0 0-9 0,0 0-8 15,31-14-4-15,-31 14-6 0,20-5 1 0,-6 1-6 16,-14 4 0-16,29-8 5 15,-13 4-3-15,2 1-4 0,-3-1-2 0,2 0-12 16,-17 4-5-16,31-8-9 0,-18 7-9 16,-13 1-7-16,25-4-14 0,-25 4-23 0,20-4-26 15,-20 4-32-15,14-4-44 16,-14 4-42-16,0 0-51 0,13 1-50 0,-13-1-58 16,0 0-137-16,0 0-513 0,0 0-363 0</inkml:trace>
  <inkml:trace contextRef="#ctx0" brushRef="#br0" timeOffset="29019.96">12349 7087 2783 0,'0'0'-101'0,"0"0"22"15,0 0 27-15,-8-12 22 0,8 12 38 0,0 0 44 16,0 0 37-16,0 0 34 16,0 0 22-16,0 0 9 0,0 0 7 0,0 0 1 15,0 0-7-15,0 0-3 0,0 0-7 0,0 0-11 0,0 0-9 16,0 0-8-16,0 0-7 15,36 24-4-15,-36-24-4 0,2 24-6 0,-2-10 24 16,0-14-13-16,0 30-8 0,-2-13-1 16,2 1-9-16,0-18-13 0,0 32-25 0,0-16-3 15,0-16-8-15,2 28 7 16,-2-17-13-16,0-11 1 0,0 21-8 0,0-21-12 16,2 19-20-16,-2-19-24 0,4 16-52 0,-2-13-72 0,-2-3-92 15,0 0-85-15,0 0-207 16,0 0-106-16,0 0 42 0,0 0-287 0,0 0-265 15</inkml:trace>
  <inkml:trace contextRef="#ctx0" brushRef="#br0" timeOffset="42050.12">27398 5885 513 0,'0'0'41'0,"0"0"6"0,0 0 1 16,0 0-13-16,0 0 4 0,0 0 1 0,0 0 4 16,0 0-2-16,0 0 7 0,0 0 1 15,0 0-3-15,0 0-1 0,0 0 6 0,0 0-13 16,0 0-4-16,0 0-5 15,0 0 5-15,0 0-2 0,0 0-11 0,0 0 6 16,0 0 1-16,0 0-3 0,11-25 3 16,-11 25 9-16,0 0 6 0,0 0-5 0,13-7 3 15,-13 7 0-15,0 0-9 16,0 0 5-16,12-10 0 0,-12 10 7 0,0 0 6 16,0 0 9-16,15-8 13 0,-15 8 3 0,0 0 12 0,0 0 9 15,0 0-2-15,0 0-5 16,14-7 6-16,-14 7-8 0,0 0-3 0,0 0 0 15,0 0 2-15,0 0 3 16,0 0 3-16,0 0 5 0,0 0-3 0,0 0 2 0,0 0 7 16,0 0-1-16,0 0-1 15,0 0-2-15,0 0-1 0,0 0-11 0,0 0-4 16,0 0-2-16,0 0-3 0,0 0-9 0,-29 38-4 16,29-38-5-16,-10 13 0 0,2-5-5 15,8-8-3-15,-12 17 0 0,4-8-1 0,-2 1-9 16,10-10 0-16,-17 19-2 15,12-10-8-15,5-9-1 0,-16 14-5 16,10-5 0-16,6-9-4 0,-15 14-4 16,15-14-2-16,-10 13 0 0,10-13-2 0,-13 12-4 0,13-12 0 15,-12 11 0-15,12-11-2 16,-9 11 1-16,9-11-6 0,-8 10 5 0,8-10-6 16,0 0 3-16,-14 12 1 0,14-12-8 0,-9 11-9 15,9-11-17-15,0 0-19 0,0 0-30 16,-11 14-26-16,11-14-30 0,0 0-31 0,0 0-31 15,-7 9-25-15,7-9-25 16,0 0-43-16,0 0-127 0,-11 4-526 0,11-4-360 0</inkml:trace>
  <inkml:trace contextRef="#ctx0" brushRef="#br0" timeOffset="42739.92">27319 5871 2761 0,'0'0'-126'16,"0"0"18"-16,0 0 15 16,0 0 13-16,-15-11 25 0,15 11 20 0,0 0 19 0,0 0 15 15,0 0 18-15,0 0 7 16,0 0 18-16,0 0 4 0,0 0 18 0,0 0 23 16,0 0 21-16,0 0 5 0,0 0 11 0,0 0 10 15,0 0 11-15,0 0 6 16,0 0 1-16,-16-6-1 0,16 6-4 0,0 0 0 0,0 0-3 15,0 0-2-15,0 0-18 16,0 0-5-16,0 0-8 0,0 0-12 0,0 0-8 16,0 0-3-16,0 0-2 15,0 0 28-15,0 0 2 0,0 0 0 0,0 0 1 0,0 0-7 16,0 0-4-16,0 0-9 0,0 0-4 0,0 0-6 16,25 37-5-16,-25-37-7 15,10 11-7-15,-10-11-8 0,9 11-6 16,-9-11-6-16,16 16-5 0,-9-8-6 15,-7-8-5-15,16 17-2 0,-7-10-3 0,-1 1-2 0,4 1-3 16,-12-9-3-16,16 17-4 16,-10-11-5-16,-6-6-10 0,12 12-12 0,-12-12-13 0,11 8-21 15,-11-8-27-15,12 11-28 16,-8-9-40-16,-4-2-54 0,8 5-74 0,-8-5-61 16,0 0-115-16,7 10-176 0,-7-10 10 0,0 0-458 0,0 0-621 15</inkml:trace>
  <inkml:trace contextRef="#ctx0" brushRef="#br0" timeOffset="43529.96">27371 5834 3189 0,'0'0'-170'16,"-12"-9"22"-16,12 9 19 0,0 0 22 0,0 0 26 0,0 0 14 16,0 0 23-16,0 0 15 0,0 0 9 0,0 0 14 15,0 0 3-15,0 0 5 16,0 0 4-16,0 0 12 0,0 0 2 0,0 0 15 15,0 0-2-15,0 0 16 0,0 0 24 16,0 0 17-16,0 0 6 0,0 0-5 0,0 0-3 16,0 0-3-16,0 0-5 15,0 0 4-15,-29 20-12 0,29-20-4 0,0 0-7 16,-5 11 2-16,5-11-12 0,0 0 3 0,-6 14-1 0,6-14 5 16,0 0 4-16,-6 13 2 15,6-13 0-15,0 0 7 0,-9 16 1 0,9-16 9 16,-8 11-10-16,8-11 5 15,-6 13-8-15,6-13 0 0,-9 17 1 0,9-17-14 16,-14 19-3-16,10-8-25 0,-5-1-6 16,9-10 5-16,-11 22-8 0,4-11 1 0,-2 0-7 15,9-11 9-15,-13 19-8 16,7-12-3-16,6-7-4 0,-10 17 0 0,10-17-14 16,-11 15-14-16,11-15-21 0,-7 10-28 0,7-10-35 0,-10 10-45 15,10-10-38-15,0 0-41 16,-8 13-41-16,8-13-111 0,-9 3-166 0,9-3-295 15,0 0-182-15</inkml:trace>
  <inkml:trace contextRef="#ctx0" brushRef="#br0" timeOffset="44140.04">27160 5961 2446 0,'0'0'-104'0,"0"0"24"0,0 0 29 15,0 0 26-15,0 0 30 0,0 0 33 0,0 0 17 16,0 0 20-16,0 0 12 0,0 0-3 0,0 0 13 16,0 0-1-16,0 0-2 15,0 0 3-15,0 0-8 0,0 0 6 0,0 0 0 0,0 0-1 16,0 0 6-1,0 0 5-15,0 0-3 0,0 0 1 0,0 0-1 0,0 0-4 16,0 0-6-16,8-17 0 16,-8 17-5-16,0 0-9 0,0 0-2 0,0 0-9 0,0 0-3 15,0 0-5-15,0 0-3 16,0 0-1-16,0 0 1 0,0 0 0 0,0 0 0 16,0 0-3-16,0 0 3 0,0 0-1 0,19-2 0 15,-19 2 1-15,0 0 26 0,0 0-4 16,0 0 3-16,0 0-8 0,0 0-5 0,0 0-10 15,25 4 7-15,-25-4-3 16,0 0-3-16,17 9-3 0,-17-9-4 0,14 8-3 0,-14-8-5 16,13 10 0-16,-2-5-7 15,-11-5-3-15,20 14-5 0,-13-7-2 0,-7-7-8 16,21 12-12-16,-13-7-26 0,-8-5-35 0,19 12-49 16,-13-6-53-16,-6-6-68 0,18 11-68 15,-13-7-103-15,2 1-175 16,-7-5-41-16,10 13-465 0,-10-13-636 0</inkml:trace>
  <inkml:trace contextRef="#ctx0" brushRef="#br0" timeOffset="45759.83">25377 5853 3157 0,'0'0'-162'0,"0"0"43"15,0 0 42-15,0 0 23 0,0 0 44 16,0 0 26-16,0 0 20 0,0 0 28 0,0 0 14 15,0 0 20-15,0 0 22 0,0 0 15 0,0 0 7 16,0 0 1-16,0 0-2 16,0 0-3-16,0 0-9 0,0 0-10 0,0 0 14 0,-26 46-17 15,18-35-12-15,1 2-15 16,-1-2-10-16,8-11-3 0,-13 25-21 0,5-14-26 16,2 1-32-16,6-12-49 0,-11 17-62 0,11-17-82 0,-6 19-74 15,-1-12-138-15,5 2-203 16,2-9-330-16,-7 13-361 0</inkml:trace>
  <inkml:trace contextRef="#ctx0" brushRef="#br0" timeOffset="46389.99">25255 5860 2812 0,'0'0'-86'0,"0"0"40"0,0 0 33 15,0 0 35-15,0 0 44 16,0 0 35-16,-9-21 32 0,9 21 17 15,0 0 13-15,0 0 9 0,0 0-2 0,0 0 6 16,0 0 25-16,0 0-12 0,0 0-2 0,0 0-18 16,0 0 8-16,0 0-8 15,0 0-18-15,0 0-17 0,0 0-13 0,0 0-14 16,29 43-12-16,-22-36-18 0,-1 4-27 0,-6-11-30 0,15 23-51 16,-7-12-52-16,1 2-70 15,-1 1-90-15,0-1-74 0,-1 1-172 0,-1 0-123 16,0 0-1-16,-1 4-329 0,1-2-364 15</inkml:trace>
  <inkml:trace contextRef="#ctx0" brushRef="#br0" timeOffset="51509.78">27373 8451 2629 0,'0'0'-218'16,"0"0"18"-16,0 0 11 16,0 0 23-16,0 0 20 0,0 0 20 0,0 0 30 0,0 0 22 15,0 0 23-15,0 0 27 16,0 0 12-16,0 0 15 0,0 0 13 0,0 0 11 16,0 0 2-16,0 0 16 0,0 0 6 0,0 0 3 0,0 0 9 15,0 0 1-15,0 0 7 16,0 0 6-16,0 0 10 0,0 0 0 0,0 0 7 15,0 0-5-15,0 0 0 16,0 0 3-16,0 0-2 0,0 0-1 0,0 0 4 16,0 0-6-16,0 0-2 0,0 0-5 15,0 0-7-15,0 0 2 0,0 0 0 16,0 0-7-16,0 0 0 0,0 0-5 0,0 0-9 0,0 0 1 16,0 0-1-16,0 0 5 15,29-28 0-15,-29 28-5 0,0 0 0 0,0 0 0 0,0 0-4 16,0 0 1-16,3-15-1 15,-3 15 4-15,0 0-5 0,0 0-4 0,0 0-4 16,0 0-4-16,2-17-7 16,-2 17 0-16,0 0-3 0,0 0-2 0,0 0-3 0,0 0-5 15,0 0 0-15,2-18-3 16,-2 18-1-16,0 0 1 0,0 0-1 0,0 0-2 16,0 0-2-16,2-16-1 0,-2 16 0 0,0 0-1 0,0 0-2 15,0 0 0-15,0 0 2 16,2-19 1-16,-2 19 4 0,0 0 2 0,0 0 5 15,0 0-4-15,0 0-3 16,5-16 4-16,-5 16 1 0,0 0-2 0,0 0 3 16,0 0 1-16,4-16 5 0,-4 16 1 15,0 0 0-15,0 0 0 0,0 0-1 0,0 0-1 16,2-18 7-16,-2 18-9 0,0 0 1 0,0 0-4 16,0 0 3-16,0 0-8 15,0 0 2-15,0-17-2 0,0 17 4 0,0 0-8 16,0 0-1-16,0 0-3 0,0 0 3 15,0 0 4-15,0 0-4 0,0 0 0 0,3-17-2 16,-3 17 5-16,0 0-2 16,0 0 1-16,0 0 1 0,0 0-2 0,0 0 0 0,0 0-2 15,0-19 4-15,0 19-2 16,0 0-3-16,0 0-2 0,0 0 1 0,0 0 1 16,0 0-3-16,0 0 2 0,2-18 1 0,-2 18 1 0,0 0 0 15,0 0 1-15,0 0 6 16,0 0 0-16,0 0-1 0,2-17 3 0,-2 17 2 15,0 0-6-15,0 0 0 16,0 0-5-16,0 0 4 0,1-17-4 0,-1 17-1 16,0 0 0-16,0 0 0 0,0 0 5 15,0-19-7-15,0 19-2 0,0 0 1 0,0 0-1 16,0 0-6-16,0 0 7 0,0-21 0 16,0 21 0-16,0 0-2 0,0 0 1 15,0 0-1-15,2-18 0 0,-2 18-2 0,0 0 1 0,0 0 4 16,0 0-2-16,0 0-2 15,-2-20 4-15,2 20-4 0,0 0-1 0,0 0 0 16,0 0 1-16,0-19 3 16,0 19-1-16,0 0-5 0,0 0 4 0,0 0 1 0,0 0-5 15,0-19 6-15,0 19-1 16,0 0 2-16,0 0 1 0,0 0 2 0,-1-17-2 16,1 17 2-16,0 0-6 0,0 0 1 0,0 0-1 15,0 0 5-15,-4-19-5 0,4 19-2 16,0 0 2-16,0 0 4 0,0 0-8 0,0 0 0 15,-3-20 4-15,3 20 8 16,0 0-5-16,0 0-1 0,0 0 4 16,0 0 2-16,0-18-5 0,0 18 10 0,0 0-11 15,0 0 10-15,0 0-8 0,0 0-1 0,0 0-1 16,-2-23 0-16,2 23-1 16,0 0-2-16,0 0 4 0,0 0 0 0,0 0-6 0,0-19 4 15,0 19-1-15,0 0 0 0,0 0 4 16,0 0-4-16,0-19-2 0,0 19 5 15,0 0-5-15,0 0 4 0,0 0-5 0,0 0 6 16,-2-20 20-16,2 20-8 0,0 0-2 16,0 0 1-16,0 0-2 0,0 0 0 0,0-19-1 15,0 19-5-15,0 0 7 16,0 0-8-16,-4-16 3 0,4 16 1 0,0 0-4 16,0 0-2-16,-3-20-7 0,3 20 12 0,0 0-7 0,0 0 2 15,-2-21-2-15,2 21 0 16,0 0 5-16,0 0 0 0,0-21-1 0,0 21-4 15,0 0 2-15,-2-16 6 16,2 16-6-16,0 0 5 0,0 0-8 0,-2-22 1 0,2 22-7 16,0 0 10-16,0 0-7 15,0-19 2-15,0 19 0 0,0 0 7 0,0 0-7 16,0 0 1-16,0-20 1 0,0 20 6 0,0 0-3 0,0 0-1 16,-2-20 6-16,2 20-5 15,0 0 0-15,0 0 2 0,0 0-5 0,-1-21 5 16,1 21 2-16,0 0-4 15,0 0-7-15,-2-18 3 0,2 18-3 0,0 0 2 0,0 0 3 16,0 0-4-16,-2-22-17 16,2 22 6-16,0 0-8 0,0 0 9 15,0-19 0-15,0 19-1 0,0 0 6 16,0 0-4-16,-2-20-2 0,2 20 7 0,0 0 1 0,0 0-6 16,0-19 1-16,0 19 5 0,0 0-2 0,0 0 1 15,-2-18 2-15,2 18 2 16,0 0 0-16,0 0 3 0,-5-20-6 0,5 20-2 15,0 0 1-15,0 0 4 16,-3-19-3-16,3 19 4 0,0 0-4 0,-2-17 1 0,2 17 8 16,0 0-4-16,0 0-1 15,-2-22-3-15,2 22 1 0,0 0 2 0,-2-17 3 0,2 17 2 16,0 0-2-16,0-19 0 0,0 19 6 0,0 0 3 16,0 0-2-16,2-25 4 15,-2 25-3-15,0 0 9 0,0-18-7 0,0 18-6 16,2-15-2-16,-2 15 3 0,0 0-5 15,0 0 5-15,0-23-2 0,0 23 1 16,0 0-1-16,2-19 4 0,-2 19-4 16,0 0-3-16,2-15-1 0,-2 15 4 0,0 0-3 0,0 0-4 15,6-19 8-15,-6 19-5 16,0 0 0-16,2-18 2 0,-2 18-2 0,0 0-2 16,2-15 5-16,-2 15 2 0,0 0-3 0,0 0-2 0,2-20-3 15,-2 20 3-15,0 0 5 16,2-15-8-16,-2 15 1 0,0 0 4 0,3-15-7 15,-3 15 6-15,0 0-4 16,0 0 2-16,2-22 0 0,-2 22-1 0,0 0 1 0,4-15 2 16,-4 15-3-16,0 0 3 15,0 0-6-15,3-23 5 0,-3 23-2 0,0 0 2 16,0-16-3-16,0 16 3 0,0 0 0 0,4-20-1 0,-4 20-9 16,0 0 11-16,0-17-3 15,0 17 0-15,0 0 0 0,2-18 4 0,-2 18-2 16,0 0 1-16,0 0-1 15,2-20-1-15,-2 20 1 0,0 0-1 0,0-20-1 0,0 20 2 16,0 0-3-16,3-16-1 16,-3 16 2-16,0 0 3 0,2-18-3 0,-2 18 3 15,0 0-5-15,0-20 2 0,0 20 3 16,0 0-4-16,2-19 0 0,-2 19 7 0,0 0 0 16,1-18-6-16,-1 18 0 0,0 0 0 0,0-20 0 15,0 20 1-15,2-17-4 16,-2 17 2-16,0 0-2 0,2-22 3 0,-2 22 0 0,0 0 1 15,0-20-2-15,0 20 1 16,0 0 0-16,4-22 0 0,-4 22-3 0,0 0 4 16,-4-23-6-16,4 23 5 15,4-14-3-15,-4 14 10 0,0 0-10 0,0-23 5 0,0 23-4 16,0 0 2-16,0-22 0 0,0 22 0 0,0 0-3 16,2-19-1-16,-2 19 7 15,0 0-6-15,0-16 5 0,0 16-2 16,0 0 0-16,0 0 0 0,-2-24 1 0,2 24 1 15,0 0-2-15,0 0 0 0,-4-21 0 0,4 21 3 16,0 0-2-16,0 0-2 0,-2-23 0 16,2 23 2-16,0 0-2 0,-2-19 0 0,2 19 0 15,0 0 2-15,0 0-2 16,-1-24 1-16,1 24 0 0,0 0 6 0,0-20-6 16,0 20 0-16,0 0-2 0,-4-17 4 0,4 17-1 0,0 0 4 15,0 0-2-15,-3-20-2 16,3 20-5-16,0 0 3 0,-2-18-2 0,2 18 3 15,0 0-1-15,0 0 2 0,-4-19-1 16,4 19 1-16,0 0 1 0,0 0 1 16,-2-19-3-16,2 19 0 0,0 0-1 15,0 0 2-15,-5-21 2 0,5 21 3 16,0 0-2-16,-2-17 3 0,2 17-3 0,0 0 0 0,-4-15 2 0,4 15 0 16,0 0-4-16,-3-18 0 15,3 18 0-15,0 0-1 0,0 0 0 16,-4-19 2-16,4 19-1 0,0 0 0 0,-7-17 2 15,7 17-1-15,0 0-4 0,0 0 1 0,-3-18 2 16,3 18 3-16,0 0-5 16,0 0-2-16,-2-15 3 0,2 15-5 0,0 0 9 0,0 0 0 15,-4-19-6-15,4 19 1 16,0 0-3-16,0 0 1 0,-2-17 5 0,2 17-5 16,0 0 1-16,0 0 0 0,-4-14-1 0,4 14 3 15,0 0-2-15,0 0 1 0,-7-16-1 16,7 16 1-16,0 0-2 0,0 0 1 0,-3-15 2 15,3 15-4-15,0 0 6 16,0 0 4-16,-7-17-10 0,7 17 4 0,0 0-8 0,0 0 9 16,0 0-3-16,-4-15 2 15,4 15-1-15,0 0 0 0,0 0-3 0,0 0 2 16,-4-18 0-16,4 18 3 0,0 0-3 0,0 0 1 16,0 0 4-16,0 0-2 0,-5-15-1 15,5 15 0-15,0 0 1 0,0 0-5 0,0 0 3 16,0 0 4-16,0 0-4 15,0 0-4-15,0 0 5 0,0 0 0 0,-4-15-2 0,4 15 0 16,0 0 1 0,0 0 0-16,0 0 4 0,0 0-4 0,0 0-4 0,0 0 6 15,0 0-3-15,0-20 1 16,0 20 0-16,0 0 2 0,0 0-1 0,0 0-1 0,0 0 1 16,0 0-1-16,0 0-1 0,0 0 2 0,0 0-1 15,0 0-1-15,0 0 0 16,0 0-1-16,2-20-1 0,-2 20 3 0,0 0-3 15,0 0 1-15,0 0 0 0,0 0 1 16,0 0 1-16,0 0 0 0,0 0-1 0,0 0 0 16,0 0 1-16,0 0 1 15,0 0 0-15,0 0-1 0,0 0 6 0,0 0-3 0,0 0 0 16,0 0 6-16,0 0 0 16,0 0 1-16,0 0 2 0,0 0 3 15,0 0-2-15,0 0 5 0,0 0-2 0,0 0-1 0,0 0-2 0,0 0 0 16,0 0 0-16,0 0-2 15,0 0-2-15,0 0-3 0,0 0 1 0,0 0-3 16,0 0 2-16,0 0-5 16,0 0-4-16,0 0-11 0,0 0 0 0,0 0-4 0,0 0-6 15,0 0-1-15,0 0-12 16,0 0-10-16,0 0-2 0,4-10-17 0,-4 10-14 16,0 0-27-16,0 0-44 0,0 0-57 0,0 0-65 0,0 0-112 15,0 0-220-15,0 0-18 16,0 0-378-16,0 0-479 0</inkml:trace>
  <inkml:trace contextRef="#ctx0" brushRef="#br0" timeOffset="53569.69">27367 6214 2875 0,'0'0'-186'0,"0"0"24"16,0 0 23-16,0 0 13 0,0 0 28 0,0 0 18 0,0 0 24 16,0 0 18-16,0 0 12 15,0 0 18-15,0 0 10 0,0 0 14 0,0 0 19 16,0 0 6-16,0 0-6 0,0 0 12 0,0 0-7 16,0 0 8-16,0 0-3 15,0 0 11-15,0 0 10 0,0 0 5 0,0 0 7 0,0 0 4 16,0 0-1-16,0 0 4 15,0 0 3-15,0 0 8 0,0 0-6 16,0 0 0-16,0 0-1 0,0 0-4 16,0 0 1-16,0 0-12 0,0 0-5 0,0 0 0 0,40-19-5 15,-40 19-7-15,0 0-3 16,0 0-5-16,0 0 1 0,17-3-9 0,-17 3 5 16,0 0-2-16,0 0-1 0,0 0-1 0,18-4 1 0,-18 4-2 15,0 0 3-15,0 0-3 16,0 0 4-16,0 0-2 0,17-4 0 0,-17 4-4 15,0 0 3-15,0 0-3 16,0 0-6-16,0 0 0 0,17-4-4 0,-17 4-5 0,0 0 4 16,17-3-8-16,-17 3-2 15,0 0-2-15,0 0-3 0,16-7-2 0,-16 7 0 16,0 0 0-16,0 0-4 0,19-3 2 0,-19 3-1 16,0 0 0-16,15-4 0 15,-15 4-2-15,0 0 2 0,0 0-1 0,19-6-1 0,-19 6 6 16,0 0 2-16,18-3 5 15,-18 3-1-15,0 0 1 0,13-7 12 0,-13 7-7 16,0 0-5-16,15-5 7 16,-15 5-11-16,0 0 2 0,16-5-7 0,-16 5 5 0,0 0-3 15,14-6 0-15,-14 6 4 16,0 0 1-16,13-8-10 0,-13 8 0 0,0 0 2 16,14-8 0-16,-14 8-1 0,0 0 3 0,14-7 2 0,-14 7 4 15,0 0 6-15,0 0 2 16,10-9 18-16,-10 9-4 0,0 0-3 0,0 0 2 15,12-14 2-15,-12 14-13 16,0 0-3-16,9-11 0 0,-9 11-3 16,0 0-1-16,0 0-2 0,11-14-5 0,-11 14-2 15,0 0 2-15,0 0 5 0,6-11-4 0,-6 11-1 16,0 0 6-16,0 0 2 0,0 0 2 0,8-14-1 16,-8 14-4-16,0 0 3 0,0 0-2 15,0 0 1-15,0 0-2 0,0 0-5 0,5-15-10 16,-5 15 11-16,0 0-2 15,0 0-3-15,0 0 2 0,0 0-4 0,4-18-1 0,-4 18 0 16,0 0-3-16,0 0 1 16,0 0-1-16,0 0 2 0,2-16-2 0,-2 16 0 15,0 0 1-15,0 0-3 16,0 0 1-16,0 0 4 0,0 0-6 0,0 0 3 0,-2-23-3 16,2 23 0-16,0 0 4 0,0 0-2 0,0 0-1 15,0 0-1-15,-2-19-1 16,2 19 1-16,0 0 0 0,0 0 2 0,0 0-8 15,0 0 3-15,-5-19 3 0,5 19 1 16,0 0 2-16,0 0-5 0,0 0 1 0,-5-15 0 16,5 15 3-16,0 0-2 15,0 0 3-15,0 0-3 0,-5-15 2 16,5 15-2-16,0 0 1 0,0 0 3 0,0 0-6 0,-6-16 1 0,6 16-1 16,0 0 3-16,0 0-2 15,0 0 1-15,-8-15 1 0,8 15-2 0,0 0 4 16,0 0-4-16,-9-11 0 0,9 11 0 15,0 0 0-15,0 0 5 0,0 0-4 16,-10-14 0-16,10 14-3 0,0 0 2 16,0 0 3-16,-7-11-3 0,7 11 1 0,0 0 0 15,0 0 4-15,0 0-5 0,-10-15 1 16,10 15-3-16,0 0 0 0,0 0 2 0,-10-12 3 16,10 12-3-16,0 0 0 0,0 0 3 15,-7-12-2-15,7 12-1 0,0 0 0 0,0 0 3 16,-9-13 0-16,9 13-2 0,0 0 3 0,0 0-5 15,-11-11 2-15,11 11 2 16,0 0-2-16,0 0-8 0,-11-10 6 0,11 10 2 16,0 0 0-16,0 0-4 15,0 0 4-15,-9-11-1 0,9 11 1 0,0 0 0 0,0 0 2 16,0 0 0-16,-14-10-1 0,14 10 1 0,0 0-3 16,0 0 0-16,0 0 0 15,-10-9 3-15,10 9-5 0,0 0 5 16,0 0-1-16,0 0-1 0,-12-10-1 0,12 10 2 15,0 0 1-15,0 0-4 0,0 0-1 16,-13-9 4-16,13 9 1 0,0 0-2 16,0 0 0-16,0 0-1 0,0 0 1 0,-16-7 2 0,16 7-2 15,0 0-2-15,0 0 0 16,0 0-1-16,0 0 6 0,-12-8-3 0,12 8 2 16,0 0-2-16,0 0-2 0,0 0 5 15,-12-8-6-15,12 8 6 0,0 0-6 0,0 0 5 16,0 0-2-16,0 0 1 0,-19-6 3 0,19 6-6 15,0 0 6-15,0 0-1 16,0 0-3-16,-13-6 3 0,13 6-1 0,0 0 0 0,0 0 4 16,0 0-5-16,0 0 0 15,-18-3 0-15,18 3 1 0,0 0 1 0,0 0-1 16,0 0-6-16,0 0 5 0,-20-4-1 0,20 4 4 0,0 0 1 16,0 0 2-16,-17-4-3 15,17 4 0-15,0 0-1 0,0 0 2 0,0 0-6 16,-20-3 7-16,20 3-2 15,0 0 0-15,0 0 1 0,0 0 0 0,0 0 1 0,0 0 1 16,-22-1 1 0,22 1-1-16,0 0 3 0,0 0 3 0,0 0 0 0,0 0 2 15,0 0-2-15,0 0-1 16,0 0 1-16,-24 0-2 0,24 0 1 0,0 0-4 16,0 0 2-16,0 0-2 0,0 0 0 0,0 0-1 0,0 0-1 15,0 0 0-15,0 0 0 16,0 0-2-16,0 0 1 0,0 0-3 0,0 0-4 0,0 0-9 15,0 0-13-15,0 0-26 16,-12-2-37-16,12 2-51 0,0 0-64 0,0 0-82 16,0 0-111-16,0 0-199 15,0 0-29-15,0 0-499 0,0 0-742 0</inkml:trace>
  <inkml:trace contextRef="#ctx0" brushRef="#br0" timeOffset="56819.68">27465 5650 3318 0,'0'0'-221'0,"0"0"26"0,0 0 26 0,0 0 27 16,0 0 23-16,0 0 26 15,0 0 19-15,0 0 22 0,0 0 25 0,0 0 9 0,0 0 11 16,0 0 17-16,0 0-2 16,0 0 13-16,0 0 10 0,0 0 5 0,0 0 4 15,0 0 0-15,0 0 4 16,0 0 4-16,0 0 2 0,0 0-1 0,0 0-3 0,0 0-4 16,0 0-12-16,0 0-9 0,0 0-9 0,0 0-14 15,0 0-12-15,0 0-4 16,0 0-4-16,0 0 0 0,0 0 1 15,0 0 3-15,0 0-7 0,0 0 9 16,0 0-13-16,0 0-7 0,0 0-18 0,0 0-27 0,0 0-26 16,0 0-42-16,0 0-68 15,0 0-387-15,0 0 188 0</inkml:trace>
  <inkml:trace contextRef="#ctx0" brushRef="#br0" timeOffset="57519.64">27465 5650 1640 0,'0'0'-43'0,"0"0"26"0,0 0 21 16,0 0 9-16,0 0 9 0,0 0-4 0,0 0 12 16,0 0-8-16,0 0 2 0,0 0-2 0,-21-19-2 0,21 19 3 15,0 0 4-15,0 0 1 16,0 0 3-16,0 0 10 0,0 0 10 0,0 0 2 15,0 0 20-15,0 0 3 16,0 0 8-16,0 0 10 0,0 0 2 0,0 0 4 0,0-18 3 16,0 18 1-16,0 0-3 15,0 0 0-15,0 0-5 0,0 0-9 0,1-24-6 16,-1 24-7-16,0 0-6 0,0 0-13 0,0 0-2 16,0-20-4-16,0 20-8 0,0 0-3 15,0 0-1-15,2-19-2 0,-2 19 1 0,0 0 0 16,0 0 1-1,0-18-2-15,0 18-4 0,0 0-4 0,0 0 1 16,0-18-5-16,0 18-3 0,0 0-2 16,0 0 1-16,0-22-3 0,0 22 4 0,0 0-1 0,2-17 1 15,-2 17-1-15,0 0-1 16,2-18 2-16,-2 18-4 0,0 0 3 0,0-19 0 16,0 19 4-16,0 0-2 0,0 0 5 0,3-20 5 15,-3 20-1-15,0 0 4 16,0-17 0-16,0 17 2 0,0 0-1 0,0 0-1 0,0-21-1 15,0 21-2-15,0 0-2 16,0 0 0-16,3-17-7 0,-3 17-2 0,0 0-1 16,0 0 0-16,0 0-6 0,0 0-2 15,0 0 0-15,0-21 2 0,0 21-9 0,0 0 5 16,0 0-1-16,0 0 4 0,0 0-3 0,0 0-1 16,0 0-1-16,0 0 1 15,0 0-5-15,0 0 1 0,0 0-15 16,0-17-22-16,0 17-20 0,0 0-29 0,0 0-32 15,0 0-29-15,0 0-28 0,0 0-8 0,0 0 7 16,0 0 7-16,0 0 18 16,0 0 11-16,0 0 8 0,0 0 15 0,0 0 18 15,0 0 12-15,0 0 16 0,0 0 11 16,0 0 5-16,0 0 5 0,0 0 5 0,0 0-8 16,0 0-4-16,0 0-15 0,0 0-18 0,0 0-27 15,0 0-18-15,0 0-24 0,0 0-10 16,0 0-7-16,12 34 13 0,-12-34-338 15,0 0 332-15</inkml:trace>
  <inkml:trace contextRef="#ctx0" brushRef="#br0" timeOffset="60079.81">27454 5586 1323 0,'0'0'-43'0,"0"0"8"0,0 0 9 16,0 0 12-16,0 0 11 16,0 0 5-16,0 0 12 0,0 0 17 0,0 0 0 0,0 0 12 15,0 0 7-15,-20 7 2 0,20-7 14 0,0 0 18 16,0 0 6-16,0 0 16 15,0 0 10-15,0 0-10 0,0 0-4 0,0 0-10 0,0 0-3 16,0 0-14-16,0 0-6 16,0 0-10-16,0 0 0 0,0 0-14 0,0 0 1 15,0 0 2-15,0 0 11 16,0 0 5-16,0 0 17 0,0 0 9 0,0 0 0 0,0 0 6 16,0 0 7-16,0 0-4 0,0 0-2 0,0 0 1 15,0 0-6-15,0 0-3 16,0 0-6-16,-12-23-1 0,12 23-7 0,0 0-9 15,0 0-9-15,-4-15-5 0,4 15-6 16,0 0-2-16,0 0-8 0,-5-17 0 0,5 17-1 16,0 0 6-16,0 0 4 15,-2-17 3-15,2 17 4 0,0 0-2 0,0 0 3 16,0 0 1-16,0-22-3 0,0 22-5 0,0 0 2 0,0 0-6 16,0-17-1-16,0 17-4 15,0 0-5-15,0 0-3 0,0 0 6 0,-2-22-14 16,2 22-2-16,0 0 0 15,0 0 4-15,-2-17-8 0,2 17 7 0,0 0 4 0,0 0-4 16,0 0 4-16,-2-19 1 16,2 19 1-16,0 0 21 0,0 0 0 0,0 0 0 15,-1-19-7-15,1 19 2 16,0 0-7-16,0 0 3 0,0 0 1 0,-2-19-13 0,2 19 4 16,0 0-3-16,0 0-2 0,-2-20 0 15,2 20-6-15,0 0 2 0,0 0-4 16,0 0 2-16,0-24-1 0,0 24-4 0,0 0 1 0,0-17 3 15,0 17-7-15,0 0 1 16,0 0-3-16,-2-21 1 0,2 21-2 0,0 0 0 16,0 0-2-16,-2-21 0 15,2 21-1-15,0 0-4 0,0 0 3 0,0-23 1 0,0 23-3 16,0 0 3-16,-5-17-4 0,5 17-1 0,0 0 0 16,0-19-1-16,0 19 4 15,0 0-3-15,0 0-1 0,-1-22 4 0,1 22-1 0,0 0 0 16,-2-19 1-16,2 19-4 15,0 0-1-15,-2-18 1 0,2 18-1 0,0 0 5 16,0 0-1-16,-2-23-4 16,2 23-15-16,0 0 2 0,0-19-1 0,0 19 1 15,0 0 1-15,0-19 0 0,0 19 8 16,0 0-3-16,0-19-2 0,0 19 2 0,0 0 2 16,2-21 0-16,-2 21 2 0,0 0 2 0,2-18-5 0,-2 18 4 15,0 0 1-15,0 0-3 16,-2-22 2-16,2 22 2 0,0 0-2 0,0 0 1 15,0-19 0-15,0 19 2 16,0 0-4-16,0 0 3 0,2-22-1 0,-2 22 3 0,0 0-3 16,0 0 1-16,-2-24-1 15,2 24 1-15,0 0-1 0,0-19 0 0,0 19 5 16,0 0-6-16,0-21 0 0,0 21 0 0,0 0 1 0,0-24-1 16,0 24 0-16,0 0 0 15,0-24 1-15,0 24 1 0,-2-15-2 0,2 15 8 16,0 0-2-16,0-21-2 15,0 21-4-15,0 0 4 0,0-21-3 0,0 21 3 0,0 0-3 16,-2-19 0-16,2 19 0 16,0 0 0-16,0-19 1 0,0 19 0 0,0 0-2 15,0-21 6-15,0 21-6 16,0 0 2-16,0-19 0 0,0 19 0 0,0 0 0 0,-2-21 0 16,2 21-1-16,0 0 2 0,0-19 1 0,0 19-1 15,0 0 3-15,0-19-2 16,0 19 1-16,0 0 0 0,0-21 0 0,0 21-2 0,0 0 3 15,-2-19-3-15,2 19 0 16,0 0 3-16,0-19-4 0,0 19 1 0,0 0 3 16,-2-21-1-16,2 21-3 15,0 0 4-15,0-21-8 0,0 21 3 0,0 0 3 0,0-25 0 16,0 25-1-16,-3-15 0 0,3 15-1 16,0 0 6-16,-2-25 0 0,2 25-1 15,-2-15-2-15,2 15 3 0,0 0-2 0,-2-21 0 0,2 21 0 16,0 0-1-16,-1-25-1 15,1 25-1-15,-2-17 4 0,2 17 0 0,0 0-3 16,-3-24 1-16,3 24-1 16,0-18 2-16,0 18-2 0,0 0 1 0,0-25-1 15,0 25 1-15,0-16 0 0,0 16-1 16,0 0 2-16,0-26 1 0,0 26-4 0,0 0 4 16,-2-22-4-16,2 22 2 0,0 0-2 0,0-21 1 0,0 21-1 15,0 0 0-15,0-21-1 16,0 21 2-16,0 0-2 0,0-21 2 0,0 21-2 15,0 0 3-15,-2-22-3 16,2 22 1-16,0 0-2 0,0-19 3 0,0 19-3 0,0 0 0 16,0-20 2-16,0 20 1 15,0 0-3-15,0-21 2 0,0 21-1 0,0 0 1 16,-2-19 0-16,2 19-2 0,0 0 1 0,-2-23-1 0,2 23 1 16,2-15-3-16,-2 15 2 15,0 0 2-15,0-23-2 0,0 23 1 0,0 0 0 16,-2-25 0-16,2 25 0 15,0 0 1-15,0-25-2 0,0 25 1 0,0-15-2 0,0 15 3 16,0 0 0-16,2-23 2 16,-2 23-3-16,0-15-3 0,0 15 1 0,0 0 4 15,0-21-2-15,0 21 0 16,0 0 1-16,0-17-2 0,0 17 2 0,0 0 1 0,0 0-1 16,0-21-2-16,0 21-1 0,0 0 1 15,0 0 2-15,0-20 1 0,0 20-4 16,0 0 2-16,0 0 0 0,0 0 0 0,-2-24-1 0,2 24 2 15,0 0 2-15,0 0-4 16,0 0 2-16,0-19 0 0,0 19-2 0,0 0 1 16,0 0-2-16,0 0 1 15,-2-18 5-15,2 18-4 0,0 0-1 0,0 0 0 0,0 0 0 16,0 0-1-16,0 0 4 16,0-24 0-16,0 24-4 0,0 0 3 0,0 0 1 15,-3-17 2-15,3 17 2 0,0 0 0 0,0 0 0 0,0 0 0 16,0 0-1-16,-2-19-1 15,2 19-3-15,0 0 3 0,0 0 0 0,0 0-1 16,0 0-1-16,-4-15-1 16,4 15 1-16,0 0-1 0,0 0 0 0,0 0 0 0,0 0-1 15,-2-17 2-15,2 17-2 16,0 0 2-16,0 0 0 0,0 0 2 0,0 0-2 16,0 0 0-16,-2-18-4 0,2 18 2 0,0 0 2 0,0 0-2 15,0 0 0-15,0 0 1 16,0 0-2-16,0-19 1 0,0 19-2 0,0 0 4 15,0 0-3-15,0 0 1 16,0 0 0-16,0-21-1 0,0 21 1 0,0 0 1 0,0 0 0 16,0 0-1-16,0 0-1 15,0-18 1-15,0 18 0 0,0 0 2 0,0 0-1 16,0 0 0-16,0 0-1 0,2-18 0 0,-2 18 0 0,0 0 0 16,0 0 2-16,0 0-2 15,0 0-2-15,0 0 2 0,0-19-1 0,0 19 2 16,0 0-1-16,0 0 0 15,0 0 1-15,0 0-2 0,0 0 3 0,0 0 0 0,2-17-3 16,-2 17 2-16,0 0-1 16,0 0 1-16,0 0-2 0,0 0 2 0,0 0-1 15,0 0-1-15,0 0 1 0,0 0 2 16,0 0 0-16,0 0-2 0,0-19 1 0,0 19-2 16,0 0 0-16,0 0 1 0,0 0 2 0,0 0 3 15,0 0 0-15,0 0 0 16,0 0 9-16,0 0 0 0,0 0 0 0,2-18 2 0,-2 18-2 15,0 0 0-15,0 0-5 16,0 0 3-16,0 0-4 0,0 0 1 0,0 0 1 16,0 0-4-16,0 0 0 0,0 0 2 15,-2-20 1-15,2 20-3 0,0 0 1 0,0 0 0 16,0 0-2-16,0 0 1 16,0-21 0-16,0 21 1 0,0 0-1 0,0 0 1 15,-2-17-4-15,2 17 1 0,0 0-1 0,0 0 0 0,-2-21 0 16,2 21 0-16,0 0-3 15,-3-19 1-15,3 19 1 0,0 0 0 0,-3-17-1 16,3 17 0-16,0 0-1 0,0 0-1 16,-2-21 3-16,2 21-3 0,0 0 4 0,0 0-3 15,-2-18 0-15,2 18 0 16,0 0 0-16,0 0 1 0,0 0-2 0,0 0-2 16,0 0 6-16,0 0-3 0,-1-19 0 0,1 19-3 0,0 0 0 15,0 0-3-15,0 0-2 16,0 0-4-16,0 0-6 0,0 0-8 0,0 0-13 15,0 0-15-15,0 0-20 0,0-13-26 16,0 13-26-16,0 0-35 0,0 0-50 0,0 0-58 16,0 0-49-16,0 0-131 15,0 0-182-15,1-14 18 0,-1 14-387 0,0 0-473 16</inkml:trace>
  <inkml:trace contextRef="#ctx0" brushRef="#br0" timeOffset="63289.73">27378 3365 2862 0,'0'0'-195'0,"0"0"33"0,0 0 30 0,0 0 35 15,0 0 27-15,0 0 28 16,0 0 17-16,0 0 25 0,0 0 12 0,0 0 6 16,0 0 4-16,0 0 20 0,0 0-7 15,0 0 1-15,0 0 1 0,0 0 4 0,0 0 9 16,0 0 2-16,0 0 3 16,0 0 2-16,0 0 4 0,0 0-1 0,0 0-2 15,0 0 6-15,0 0-1 0,0 0-4 0,0 0-7 0,0 0-7 16,0 0-2-16,0 0-9 15,0 0-1-15,24 1 0 0,-24-1-7 0,0 0-4 16,0 0 8-16,22-3-12 16,-22 3-1-16,0 0-1 0,25 0 1 0,-25 0-7 0,20-3 4 15,-20 3-1 1,0 0 1-16,30 0-2 0,-30 0-4 0,21-1 2 0,-21 1-2 16,21 0-1-16,-21 0 4 0,21 0-2 0,-21 0-5 15,22 0 4-15,-22 0-4 16,20 0 1-16,-20 0 0 0,23 0-2 0,-23 0 4 0,22 0-2 15,-22 0 0-15,23 0-1 16,-23 0 3-16,22 1 1 0,-22-1 14 0,23 0 0 16,-23 0 2-16,20 0 2 15,-20 0-2-15,20 3 3 0,-20-3-2 0,18 0-2 0,-18 0 3 16,0 0 0-16,27 0 1 0,-27 0 1 0,14 2 3 16,-14-2 0-16,0 0 0 15,24 1 5-15,-24-1-2 0,19 0-2 0,-19 0-1 16,17 2-3-16,-17-2 0 15,21 2-3-15,-21-2 1 0,17 2 0 0,-17-2-2 0,23 3 3 16,-23-3 1-16,21 3-1 16,-21-3-1-16,22 1 2 0,-22-1-6 15,20 5 4-15,-20-5-8 0,22 1 2 0,-22-1-3 16,21 2-1-16,-21-2-1 0,21 2-5 16,-21-2-2-16,21 4 5 0,-21-4-6 0,20 4 3 0,-20-4-5 15,22 4 1-15,-22-4-2 16,21 4 4-16,-21-4-3 0,22 3-1 0,-10-1 6 0,-12-2 3 15,20 4 0-15,-20-4 0 16,20 3 2-16,-20-3-4 0,24 4-2 16,-13 0 2-16,-11-4 0 0,21 4-3 15,-21-4 0-15,21 4-1 0,-21-4-3 0,24 6 3 16,-14-4-1-16,-10-2-1 0,22 5 2 16,-22-5-2-16,22 6 1 0,-9-5-3 15,-13-1 0-15,22 9 2 0,-22-9-3 0,20 5 2 0,-20-5 1 16,24 6-1-16,-12-4-2 15,-12-2 0-15,28 7-1 0,-15-4 3 0,1 0-3 0,-14-3 3 16,30 8-4-16,-13-5 2 16,-2 1 0-16,0 0-1 0,0 0 1 0,2 0 0 15,-1-1-1-15,1 2 4 16,-2-1-4-16,2-3 7 0,-1 5 2 0,2-2 1 0,-2-1-4 16,4 2-2-16,-3-2 5 0,-1 1-3 0,2 0 1 15,-2-1-2-15,4 3-1 16,-4-2-1-16,1 0-1 0,1 1-2 0,-2 0 1 15,4 0 3-15,-4 1-2 16,1-3-1-16,0 4-2 0,2-4 3 0,-4 4 0 0,2-2-1 16,0 0-2-16,-2 1 3 15,0-3-1-15,-1 4-1 0,1-2-1 0,0-1 2 16,-3 2 0-16,-12-6 0 0,28 10-3 0,-13-7 2 0,0 1-20 16,0 1 4-16,-1 1 1 15,0 1 3-15,0-2 1 0,-14-5 0 0,25 11 0 16,-8-7 2-16,-4 3-1 15,1-1 7-15,2-2-5 0,-4 2 3 0,3-1-1 0,0 3-1 16,0-2 1-16,-1 0 3 16,2 1-3-16,-2-1 3 0,1 0 1 0,0 1-1 15,2 1 0-15,-3 0 0 16,4-1 0-16,-2 0 6 0,2-1-4 0,-4 4 0 16,3-2 2-16,0-1-2 0,0 0 2 0,-3 0-1 0,4 0-1 15,-4 1 0-15,2-2 0 16,0 2 1-16,-1-1-2 0,0 0 2 0,0 1-3 15,-1-1 2-15,2-1-1 16,-4 2 2-16,3-1-1 0,-2 1-1 16,2 0 3-16,-3 0-3 0,0 1 2 0,4-2-2 15,-4 3 3-15,3-2-2 0,-2 1-1 0,0 0 4 16,1 0-4-16,2 0 0 16,-2 3-1-16,1-4 4 0,0 2-2 0,2 2 2 15,-3 0 0-15,4-1 0 0,-4-2 0 0,1 2 0 0,2 3-2 16,-2-4 2-16,-1 3 0 15,2-3-1-15,-2 3 1 0,1 0 0 0,-2-2-1 0,-1 1 0 16,3-1 1-16,-2 1 5 16,-2 1-4-16,3 0-3 0,-4 1 4 0,4-2 0 15,-2 2-1-15,1 0-3 16,0 0 6-16,0-2-4 0,-1 4 1 0,3-1-1 0,-4-4 1 16,1 2 2-16,1 3 4 0,0-3-1 0,1 3 4 15,1-3-3-15,-2 2-1 16,0 0 4-16,1-1-6 0,2 1 4 0,-2-2-2 15,1 2 2-15,-2-1-3 16,0-2 1-16,-1 1 0 0,0-2-4 0,2 2 8 0,-4 1-7 16,0-3-2-16,3 3 2 15,-2-2 0-15,0 0-3 0,-1 4 2 0,-2-3-2 16,4 0 4-16,-4 1-5 0,2-1 2 0,-2 2-1 0,1-2 0 16,2 3 0-16,-3-3-1 15,3 6-2-15,-3-6 1 0,3 5 4 0,0-3-4 16,1 2 0-16,-4 1 4 15,1-4-4-15,0 2 2 0,1 2-2 0,-2 0 2 0,1-1 0 16,2 0 2-16,-1 2-3 16,-1-2 0-16,-1-2 1 0,0 3 1 0,-2-3 0 15,4 2-1-15,-4 1 0 16,0-4 1-16,-2 4-1 0,0-1-2 0,1 0 1 16,-1 2 2-16,0-2 0 0,1 2 2 15,-3-2 0-15,2 4-3 0,-2-2-2 0,0 0 0 16,2 2 2-16,-1-2 2 0,1 4-4 0,0-2 1 15,-2-2 2-15,0 2-1 0,2 0 0 16,-2-2-4-16,0 2 5 0,0-2-1 0,1 3-2 16,-3-4 2-16,2 1-2 15,-2 0 8-15,0 1 1 0,0 1-1 0,-2-3 2 16,-1 1 3-16,3 1 1 0,-2-1 2 16,0 0 0-16,-2 2 2 0,2-2-7 0,0 1 1 15,-4 4-2-15,2-3-1 0,-1 1-3 0,1 1 6 16,-2 0 21-16,1-4-8 15,1 4-4-15,0 0-6 0,-1-1 5 0,-1 0-6 16,2 1-2-16,-2-3 3 0,2 3-9 16,-2-1 4-16,0 0-5 0,0-3 8 0,0 2-3 15,0 0-2-15,2-2 1 16,-2 0-4-16,1-1 5 0,-1 4 4 0,-1-3-7 0,-1 2 0 16,1 0 4-16,-1-2 0 0,0 2 3 0,2-2-1 15,-6 0 0-15,4 2-4 16,2-6 2-16,-2 4 3 0,-3 1-5 0,2-1 4 0,1-1-2 15,-3 2-2-15,3-3-4 16,-3 2 3-16,0 0 5 0,1 0-7 0,2 0 4 16,-5-2-5-16,2 3 1 15,1-2 2-15,-1-1 0 0,1 2 0 0,-1 1-7 0,-2-4 3 16,3 3 0-16,0 3-3 0,-4-3 8 0,4 1-6 16,-3-1 1-16,0-1-11 15,1 0 12-15,-1 0-6 0,1 2 3 0,-2-3 2 0,2-1-6 16,0 2 8-16,-2-1-4 15,2 1 0-15,-3-3-1 0,3 1 1 0,-2 0 1 16,2-1 3-16,2 2-5 16,-4-1 5-16,2-2 1 0,-3 2-3 0,5-2-2 0,-3 1-5 15,0 0 5-15,1-2-4 16,-2 1 1-16,2 4 1 0,-3-4 1 0,2 2 2 16,1-3 3-16,-1 1 0 0,1-2-10 0,-4 1 13 15,4 3 3-15,-3-3 0 0,0 2-7 16,0 0 0-16,-1 1-2 0,0-4-6 0,2 4-12 15,-1-2 2-15,0 0 2 16,0-2 2-16,1 3-1 0,1 0 2 0,-4-3 1 0,5 2 3 16,-2-3-2-16,0 2 0 15,1-1 1-15,0 0 5 0,0-2-4 16,1 0 1-16,0 0 1 0,-4 2 3 0,4-2-1 16,-1 0 0-16,-4 0 2 0,4 3-2 0,-1-4 4 15,-2 1-4-15,0 0 2 0,-1 0 3 0,-2 0-3 16,4-2 3-16,-2 3 0 15,-2 1-3-15,3-1 1 0,0-2 4 0,-3 2 0 0,2 0 3 16,-2-2 7-16,1 1-4 16,0-1-1-16,4 2-3 0,-4-4 5 0,2 0 4 15,-1 3-3-15,1-2 1 16,0-1-2-16,-1 2 0 0,0-1-4 0,2 0 5 0,-2 0-4 16,2-2-1-16,1 1-3 0,-4 1 1 0,4-3-2 15,-1 3-1-15,0-2-3 16,0 0 4-16,1 1-1 0,-2-2 2 0,2 1 4 0,-3 1-6 15,2 0 2-15,0 0 1 16,-1-2 1-16,0 1 0 0,0 1-2 16,1-2 3-16,-2 2-5 0,2 0 1 15,-2-1-2-15,2 1 3 0,-1-2-5 0,-1 1 1 0,4 0 2 16,-2 0 0-16,-2-3-3 0,2 3 2 0,1 2-1 16,-4-4 2-16,4 3 0 15,-1-1 1-15,-2-1-4 0,0 1 3 0,2 0-2 0,-2 0 3 16,1-2-3-16,-1 1 0 15,2 1 2-15,0-1 0 0,-2-1 2 0,-1 3-1 16,5-2 2-16,-3-2 1 16,2 4-3-16,-1-1 6 0,0-3-3 0,0 1 3 0,0-1-3 15,0 3 4-15,5-2-2 16,-6-1-1-16,3 3-2 0,1-3 2 0,2 1-3 16,-2-1 1-16,0 1 0 0,0-2-1 0,12-2-2 15,-24 6 3-15,10 0-4 0,14-6 2 16,-23 5-2-16,10-1 1 0,13-4-2 0,-23 6-1 15,23-6 2-15,-25 5-1 0,14-1 2 16,11-4-3-16,-24 7 1 0,11-4-1 0,13-3-3 16,-22 7 4-16,22-7 0 15,-24 8-1-15,13-6 0 0,11-2 0 0,-21 8-1 0,21-8-1 16,-21 5 3-16,21-5-3 0,-16 4 2 16,16-4-2-16,-22 8 2 0,22-8-2 15,-17 6 0-15,17-6 2 0,-18 5-1 0,18-5-1 16,-18 6 0-16,18-6 1 0,-22 5 1 15,22-5-1-15,-18 8-1 0,18-8 1 0,-23 5 0 16,14-1 1-16,9-4 0 16,-19 6-2-16,19-6-2 0,-19 7 2 0,19-7 3 0,-19 6-2 15,19-6 3 1,-20 9-3-16,20-9 0 0,-17 5-1 0,17-5 0 0,-18 6 0 16,18-6 3-16,-15 5-1 0,15-5 0 0,-15 4-1 0,15-4-1 15,-17 3 1 1,17-3 1-16,0 0 0 0,-21 7 1 0,21-7-1 0,0 0-1 15,-23 4-2-15,23-4 4 16,0 0-2-16,-23 1-1 0,23-1 0 16,0 0 2-16,-19 2-5 0,19-2 2 0,0 0 0 15,-24 3 2-15,24-3 0 0,-16 0 0 0,16 0-1 16,-18 0 3-16,18 0 2 0,0 0 3 0,-25 1 3 0,16-1-1 16,9 0 1-16,0 0 0 15,-25 0 0-15,25 0-1 0,-17 0 1 0,17 0 0 16,-17 2 0-16,17-2 1 15,-17 0-1-15,17 0 0 0,-20 0-3 0,20 0 2 0,-16 0-2 16,16 0 1-16,0 0-4 16,-25 0 1-16,16 0 0 0,9 0-2 0,-18 0-1 15,18 0-1-15,-22 2 1 16,11-2 2-16,11 0-4 0,-23 0 1 0,9 0-1 16,3 3 0-16,11-3-4 0,-27 1-3 0,16-1-6 0,11 0-11 15,-25 1-19-15,25-1-26 16,-22 0-42-16,9-1-67 0,13 1-113 0,-17 0-141 0,17 0-168 15,-17-6-13-15,17 6-610 16,0 0-989-16</inkml:trace>
  <inkml:trace contextRef="#ctx0" brushRef="#br0" timeOffset="79730.03">27101 8625 3759 0,'0'0'-195'0,"0"0"39"0,-13 6 30 16,13-6 31-16,0 0 27 15,0 0 22-15,0 0 32 0,0 0 13 0,-14 8 26 0,14-8 18 16,0 0 15-16,0 0 4 15,0 0 10-15,0 0 2 0,0 0 2 0,0 0 2 16,0 0-4-16,0 0-1 16,0 0 0-16,0 0-5 0,-13 4-2 0,13-4-2 0,0 0-3 15,0 0 0-15,0 0-14 16,0 0-3-16,0 0-5 0,0 0-6 16,0 0-7-16,0 0-4 0,0 0-6 0,-2-35-2 0,2 35-5 0,2-22-6 15,-2 22-2-15,4-28-1 16,-2 11-1-16,-1 0 1 0,1-1 1 0,0 2-1 15,2-1-1-15,-4 17 3 16,5-31 4-16,-5 18 2 0,0 13 2 0,7-23 1 0,-7 23-3 16,2-20 0-16,-2 20-3 15,5-16-3-15,-5 16-2 0,0 0-2 0,2-19-1 16,-2 19-1-16,0 0 3 0,0 0-1 0,9-8-3 16,-9 8 5-16,0 0 5 0,0 0-2 15,0 0 4-15,18 27 2 0,-18-27 2 0,9 18 5 16,-9-18 2-16,8 22 0 15,-5-10-2-15,2-2-2 0,-5-10-4 0,9 19 5 16,-5-9 1-16,-4-10-5 16,6 20-5-16,-6-20-11 0,7 15-11 0,-7-15-18 0,5 13-23 15,-5-13-28-15,0 0-31 16,7 15-48-16,-7-15-38 0,2 8-39 0,-2-8-55 16,0 0-110-16,0 0-487 0,0 0-271 0</inkml:trace>
  <inkml:trace contextRef="#ctx0" brushRef="#br0" timeOffset="79919.99">27070 8522 2699 0,'-23'-4'-4'0,"23"4"32"16,0 0 2-16,0 0 14 0,0 0 20 0,0 0 9 16,0 0 2-16,0 0 2 15,0 0-2-15,0 0-10 0,0 0-7 16,0 0-12-16,38-22-23 0,-38 22-32 0,25-8-60 15,-11 2-59-15,1 2-75 0,-3-1-127 0,1-3-477 16,0 3-122-16</inkml:trace>
  <inkml:trace contextRef="#ctx0" brushRef="#br0" timeOffset="81209.52">27162 6302 2307 0,'0'0'-76'0,"0"-23"32"0,0 23 1 0,0 0-3 0,0 0 16 16,0 0 19-16,0 0 12 15,0 0 20-15,0 0 15 0,0 0 10 0,0 0 7 0,0 0 4 16,0 0 8-16,0 0 5 0,0 0 0 0,-13 53 7 16,13-53-1-16,0 19-4 15,0-19-6-15,2 22-7 0,-2-22-1 16,2 19-10-16,-2-19-1 0,0 19-7 15,0-19-4-15,0 14-4 0,0-14-1 0,0 0-7 0,3 20-11 16,-3-20-14-16,0 0-16 16,0 0-16-16,-3 19-3 0,3-19-32 0,0 0-24 15,0 0-9-15,0 0-8 16,0 0-5-16,0 0 0 0,0 0 9 0,0 0-1 0,0 0 8 16,0 0 6-16,0 0 13 0,0 0 6 0,0 0 17 15,-18-40 4-15,18 40 21 16,-4-18 4-16,4 18 9 0,-5-15 12 0,5 15 15 15,-4-17 6-15,4 17 26 0,-4-17-6 16,4 17 5-16,0 0 4 0,-6-22 14 0,6 22 3 16,0-17 15-16,0 17 4 15,0 0-1-15,0-23 4 0,0 23-5 0,0 0-2 16,8-24-10-16,-8 24-2 0,6-15-10 0,-6 15-1 0,9-15-7 16,-9 15-4-16,9-16-4 15,-9 16-1-15,12-11-7 0,-12 11 1 0,10-9 1 16,-10 9-15-16,14-10 2 15,-14 10-3-15,0 0-6 0,16-7-5 16,-16 7 1-16,0 0 1 0,0 0-3 0,0 0 0 16,0 0-8-16,0 0 7 0,24 11 4 0,-24-11-2 15,0 0 4-15,0 0 14 16,0 19-2-16,0-19 11 0,0 0 13 0,0 0 7 16,0 0 1-16,-18 27-2 0,18-27 1 0,0 0 0 0,-9 11 1 15,9-11-6-15,0 0-1 16,0 0 0-16,-8 12-6 0,8-12-3 0,0 0-4 0,0 0-1 15,0 0-10-15,0 0-5 16,0 0-6-16,0 0-2 0,0 0-3 0,0 0-1 16,23 11-1-16,-23-11 1 15,0 0-3-15,19 8 4 0,-19-8 4 0,16 9 3 0,-16-9-3 16,13 12 6-16,-4-5 8 0,-9-7 3 16,12 14 8-16,-6-5 1 0,-6-9 5 15,5 16 10-15,-5-16-1 0,4 19 4 0,-4-19 4 16,-2 18 0-16,2-18-9 15,-5 15 1-15,5-15-6 0,-16 15-7 0,5-7-8 0,2 1-14 16,9-9-32-16,-20 13-35 16,11-8-41-16,9-5-55 0,-20 11-64 0,11-8-52 15,9-3-126-15,-21 2-162 16,13 0-328-16,8-2-246 0</inkml:trace>
  <inkml:trace contextRef="#ctx0" brushRef="#br0" timeOffset="82768.81">27993 5883 2493 0,'0'0'-140'0,"9"-12"24"15,-9 12 29-15,0 0 35 0,0 0 20 16,0 0 39-16,0 0 23 0,0 0 21 0,0 0 15 15,0 0 12-15,0 0 3 16,0 0 21-16,0 0 6 0,0 0 2 0,0 0 0 16,0 0-3-16,0 0-6 0,0 0-7 15,-29-11-7-15,29 11-6 0,0 0 1 0,0 0-3 16,-34 8 0-16,34-8-4 0,-14 7-5 0,14-7 0 16,-20 10 0-16,20-10-2 15,-17 11 0-15,11-3-3 0,6-8 4 0,-15 14 0 0,7-7-5 16,8-7 4-16,-12 17-7 15,12-17-6-15,-7 15-1 0,7-15-2 0,-7 16-4 16,7-16 0-16,-2 15 0 16,2-15-4-16,0 0 0 0,0 0-23 0,9 23-1 0,-9-23 2 15,17 5-3 1,-17-5-4-16,19 5-3 0,-19-5-3 0,21 3-16 0,-21-3-22 16,23-3-26-16,-23 3-37 0,19-5-51 0,-19 5-59 15,21-5-66-15,-13-1-124 16,1 2-210-16,-9 4-323 0,0 0-329 0</inkml:trace>
  <inkml:trace contextRef="#ctx0" brushRef="#br0" timeOffset="85329.81">27584 5435 2584 0,'0'0'-181'15,"0"0"39"-15,0 0 26 0,0 0 26 0,0 0 26 16,0 0 24-16,0 0 21 15,-11-11 9-15,11 11 28 0,0 0 21 0,0 0 18 0,0 0 11 16,0 0 20-16,0 0 10 16,0 0 9-16,0 0 13 0,0 0 3 0,0 0-1 15,0 0 0-15,0 0-14 16,0 0-8-16,0 0 2 0,0 0 1 0,0 0 3 0,0 0-2 16,0 0-4-16,-13 26-7 0,13-26-10 0,0 20-7 15,0-20-7-15,0 22-8 16,0-22-7-16,0 23-4 0,0-23-3 0,0 23-7 15,0-23-3-15,0 23-6 16,0-23-4-16,2 19-13 0,-2-19-26 0,0 17-34 0,0-17-42 16,2 16-50-16,-2-16-49 15,0 0-42-15,2 16-69 0,-2-16-686 0,2 8-445 16</inkml:trace>
  <inkml:trace contextRef="#ctx0" brushRef="#br0" timeOffset="85749.75">27555 5463 2934 0,'0'0'-114'0,"7"-13"26"0,-7 13 19 0,9-13 30 15,-9 13 32-15,11-12 11 0,-11 12 18 16,11-12-5-16,-11 12-10 0,15-12 25 15,-5 6-10-15,-10 6 12 0,15-9 11 16,-15 9 4-16,16-12 7 0,-16 12 2 0,16-9 3 16,-16 9-5-16,20-8-7 15,-20 8 0-15,16-6-5 0,-16 6-3 0,20-1-5 0,-20 1-1 16,21 0 2-16,-21 0-1 0,21 3 4 0,-21-3 2 16,21 8 3-16,-9-3-1 15,-12-5 0-15,15 14 7 0,-6-5 3 0,-2 3 0 16,-1 0 0-16,-6-12 3 0,11 22 2 15,-6-10 8-15,-5-12 3 0,5 21 5 0,-5-21 5 16,-3 23-3-16,3-23-2 16,-5 20-12-16,-3-6-2 0,8-14-6 0,-16 19-6 15,7-10-18-15,0 1-15 0,9-10-20 16,-20 13-26-16,9-7-31 0,11-6-34 16,-20 10-54-16,20-10-57 0,-23 3-67 0,23-3-105 0,-24 0-172 15,10-2-340-15,14 2-266 16</inkml:trace>
  <inkml:trace contextRef="#ctx0" brushRef="#br0" timeOffset="89342.5">27593 3575 2493 0,'0'0'-169'0,"0"0"26"15,0 0 23-15,0 0 21 16,0 0 24-16,0 0 11 0,0 0 15 0,0 0 18 0,0 0 8 16,0 0 16-16,0 0 9 15,0 0 10-15,0 0 12 0,0 0 19 0,29-20 11 16,-29 20 14-16,0 0 15 0,0 0 5 16,0 0 5-16,0 0 8 0,0 0 0 0,0 0-2 15,0 0-8-15,0 0 0 0,0 0-2 16,0 0-6-16,0 0-7 0,0 0-9 15,0 0-1-15,0 0-16 0,0 0-8 16,0 0-6-16,0 0-8 0,0 0-2 0,0 0 4 16,-33-8-8-16,33 8-2 0,0 0-4 0,0 0 0 15,-29 2-1-15,29-2 1 0,0 0-1 16,-21 0-4-16,21 0-3 0,0 0 3 16,0 0-1-16,-23 0 1 0,23 0-4 15,0 0 3-15,0 0-3 0,0 0 1 0,0 0 3 16,0 0-2-16,0 0 1 0,-21 0-2 15,21 0-1-15,0 0 0 0,0 0-3 16,0 0 2-16,0 0-1 0,-16 6 1 0,16-6 5 16,0 0-7-16,0 0 7 0,-9 11 2 15,9-11 5-15,0 0 3 0,-5 18 4 16,5-18 4-16,-4 13 1 0,4-13 3 0,-7 13 2 0,7-13 3 16,0 0 1-16,-3 21 2 15,3-21 2-15,-2 17-1 0,2-17-2 0,0 0 1 16,2 23 3-16,-2-23-2 0,6 20-4 15,-6-20 3-15,6 18-7 0,-6-18 3 16,6 15-2-16,-3-5 6 0,-3-10-4 0,7 16 5 16,-7-16 1-16,9 13 1 0,-9-13-2 15,7 9-8-15,-7-9 9 0,8 10 1 16,-8-10-14-16,0 0-2 0,9 11 4 0,-9-11 3 16,0 0 2-16,21 5-5 0,-21-5-2 0,14 4 1 15,-14-4 1-15,0 0-8 0,28-1 0 16,-28 1-7-16,21-3 1 0,-21 3-4 0,24-3 0 15,-24 3-5-15,18-2-11 16,-18 2-16-16,22-8-22 0,-15 5-24 0,-7 3-32 0,18-6-34 16,-18 6-40-16,14-8-44 15,-7 6-33-15,-7 2-35 0,9-6-52 0,-9 6-129 16,0 0-456-16,0 0-318 16</inkml:trace>
  <inkml:trace contextRef="#ctx0" brushRef="#br0" timeOffset="89548.74">27549 3713 2691 0,'-18'-4'-85'0,"18"4"45"0,0 0 34 0,0 0 45 16,0 0 33-16,0 0 13 0,0 0 5 0,0 0-12 16,0 0-2-16,0 0 0 0,0 0-4 15,0 0-9-15,0 0-5 0,40-14-6 0,-40 14-16 16,20-3-26-16,-20 3-36 15,20-4-48-15,-20 4-45 0,20-4-44 0,-11 2-47 16,-9 2-72-16,0 0-491 0,24-4-69 16</inkml:trace>
  <inkml:trace contextRef="#ctx0" brushRef="#br0" timeOffset="91759.83">31565 5904 2195 0,'15'-5'-34'0,"-15"5"37"15,0 0 36-15,0 0 36 16,13-8 32-16,-13 8 20 0,0 0 22 0,0 0 7 16,0 0 5-16,0 0 0 0,0 0-1 15,0 0-4-15,0 0-9 0,10-9-9 0,-10 9-9 16,0 0-16-16,0 0-19 16,0 0-7-16,0 0-10 0,0 0-12 0,0 0-4 15,0 0-10-15,0 0-5 0,-53 0-8 0,53 0-6 0,-27 0-8 16,27 0-5-16,-27 1-7 15,11 1-1-15,16-2-3 0,-23 0 0 0,23 0-4 16,-21 2 2-16,21-2-4 16,-19 2-2-16,19-2 0 0,0 0-6 0,-22 0-2 0,22 0 2 15,0 0-2-15,0 0 3 16,-14 7-1-16,14-7 3 0,0 0-1 0,0 0-1 16,-4 14 0-16,4-14 4 0,0 0-1 0,0 19 2 15,0-19-5-15,0 0 4 16,-2 22 0-16,2-22 0 0,0 19-3 0,0-19 7 15,0 0 1-15,2 27 2 0,-2-27 0 16,-2 17 2-16,2-17-4 0,0 0-1 0,0 23 0 16,0-23-1-16,0 0 0 15,-2 17 3-15,2-17-1 0,0 0-3 0,0 0-9 0,-2 20-12 16,2-20-17-16,0 0-16 0,0 0-15 16,0 0-19-16,0 0-14 0,0 0 0 15,0 0-7-15,0 0 7 0,0 0 12 0,0 0 8 16,0 0 14-16,0 0 17 15,0 0 14-15,0 0 16 0,0 0 25 0,0 0 17 0,0 0 13 16,0 0 4-16,0 0 6 16,0 0 0-16,0 0-2 0,8-61-3 0,-8 61-5 15,14-11-3-15,-14 11-4 16,20-7-2-16,-6 4-2 0,-14 3 0 0,33-8-11 0,-17 4-13 16,4 2-32-16,-20 2-44 0,37-1-72 0,-20 1-77 15,0-4-136-15,1 4-599 16,-4-3-396-16</inkml:trace>
  <inkml:trace contextRef="#ctx0" brushRef="#br0" timeOffset="97889.63">27721 5805 80 0,'0'0'14'0,"0"0"-47"0,0 0 11 0,0 0 8 16</inkml:trace>
  <inkml:trace contextRef="#ctx0" brushRef="#br0" timeOffset="98349.82">27708 5813 110 0,'0'0'56'0,"0"0"10"0,0 0 2 15,0 0 1-15,0 0 1 0,0 0-4 16,0 0-8-16,0 0-3 0,0 0-5 16,0 0-4-16,0 0-8 0,0 0-6 0,0 0-9 0,0 0 5 15,0 0-8-15,0 0-4 16,32-35-2-16,-32 35-5 0,11-11 2 0,-11 11 0 0,15-17-2 15,-8 9 5-15,4-3-5 16,1 1 2-16,-2-4-5 0,4 2-1 0,2-1 0 16,-1-1-1-16,1-2 7 15,-1 3-2-15,2-2 1 0,-2 1 3 0,4-1-2 16,-1 2 6-16,2-2-1 0,0 1 0 0,1 1-2 0,-4 0 2 16,5 1-5-16,-2-1-1 15,2 3 6-15,0 3 5 0,-2-3 0 0,0 5 2 16,-2-1-4-16,5-1 0 15,-6 4-1-15,6-1-3 0,-6 1-4 0,3 1-1 0,-3-2 1 16,-17 4-8-16,35-6 4 16,-21 0-2-16,1 2 5 0,-1-1-3 0,0-2 2 15,-14 7-4-15,22-14 5 0,-12 4-5 0,0 1 2 16,-2-2 7-16,-8 11-7 16,13-22 5-16,-7 9 1 0,-1 2-2 0,-5 11 11 15,10-24-2-15,-8 11 12 0,-2 13 0 16,9-20 19-16,-7 8 10 0,-2 12 11 0,8-19-2 15,-8 19-1-15,4-15-16 16,-4 15-3-16,7-13-14 0,-7 13-23 0,0 0-26 0,7-18-14 16,-7 18-16-16,0 0-5 15,5-13-12-15,-5 13-14 0,0 0-14 0,0 0-35 16,9-13-90-16,-9 13-221 0,2-6 412 0</inkml:trace>
  <inkml:trace contextRef="#ctx0" brushRef="#br0" timeOffset="99269.41">28870 4900 1183 0,'11'-15'-27'16,"-11"15"17"-16,0 0 12 0,8-12 15 0,-8 12 11 16,0 0 18-16,7-12 14 0,-7 12 7 15,0 0 12-15,0 0-3 0,0 0-3 0,0 0-7 16,4-15-16-16,-4 15 4 15,0 0-8-15,0 0-5 0,0 0 0 0,0 0 2 16,-26-7-4-16,26 7 5 16,0 0-4-16,0 0 1 0,-29 4-4 0,29-4-12 0,0 0 8 15,-23 9 2-15,23-9-8 16,-12 8-4-16,12-8-6 0,-10 10-3 0,10-10 1 16,0 0 4-16,-8 16 5 0,8-16-28 0,0 0-4 15,2 18-15-15,-2-18-11 16,0 0-3-16,13 15-3 0,-13-15-1 0,0 0 5 0,17 9-5 15,-17-9 6-15,0 0 13 16,14 5 6-16,-14-5 3 0,0 0 7 0,0 0 4 16,0 0 6-16,18 1 2 15,-18-1-1-15,0 0-8 0,0 0-7 0,0 0 13 0,0 0 0 16,0 0 9-16,0 0-4 0,0 0 11 0,0 0-5 16,0 0 3-16,0 0 7 15,-22 30-5-15,22-30 8 0,-8 16-10 16,8-16 6-16,-8 19-4 0,8-19 6 0,-8 17-2 15,8-17 17-15,-3 17-18 0,3-17-1 0,-5 17 7 16,5-17 10-16,0 17 6 16,0-17 13-16,0 0 3 0,6 19-2 0,-6-19 4 15,12 10-15-15,-12-10-4 0,14 8 2 16,-14-8-9-16,18 2-3 0,-18-2 0 0,21 1-6 16,-21-1 3-16,21-3-16 0,-21 3-17 0,20-5-25 15,-20 5-46-15,19-7-44 16,-19 7-51-16,19-9-92 0,-8 3-472 0,-2 0-6 0</inkml:trace>
  <inkml:trace contextRef="#ctx0" brushRef="#br0" timeOffset="99799.78">29201 4911 2058 0,'0'0'-83'0,"0"0"21"0,0 0 20 0,0 0 7 16,0 0 8-16,0 0 14 16,0 0 13-16,0 0 0 0,0 0 9 0,0-20 1 15,0 20 11-15,0 0 14 16,0 0 7-16,0 0 9 0,0 0 7 0,0 0-6 0,0 0 0 16,0 0-14-16,13-8-11 0,-13 8 4 0,0 0-16 15,14-8 7-15,-14 8-5 16,0 0-11-16,12-11 2 0,-12 11-3 0,10-11-2 15,-10 11-3-15,10-10 10 16,-10 10-17-16,0 0 11 0,10-18 12 0,-10 18-2 0,7-13 12 16,-7 13 1-16,6-11 2 15,-6 11 3-15,0 0 6 0,4-16 1 0,-4 16-6 16,0 0 1-16,0 0-6 0,0 0-1 0,0 0 5 16,0 0 8-16,0 0-4 0,0 0 1 15,-17-19-10-15,17 19 4 0,0 0-3 0,0 0 4 16,0 0-1-16,0 0 0 15,-32 22 8-15,32-22-3 0,-12 11 2 0,12-11 2 16,-10 17 0-16,10-17 0 0,-7 15-1 16,7-15-2-16,-8 18-5 0,8-18-2 0,-3 17-2 15,3-17 2-15,0 0-4 0,0 19 5 0,0-19-2 16,0 0-2-16,9 15-4 16,-9-15-2-16,0 0-2 0,17 9-1 0,-17-9-14 0,14 5-4 15,-14-5-22-15,18 4-9 16,-18-4-13-16,0 0-23 0,27-3-24 0,-27 3-32 15,19-1-27-15,-19 1-38 16,0 0-54-16,21-10-115 0,-13 6-358 0,-8 4 23 16</inkml:trace>
  <inkml:trace contextRef="#ctx0" brushRef="#br0" timeOffset="100159.59">29416 4591 2012 0,'-2'-21'-66'16,"2"21"21"-16,0 0 10 0,0 0 14 0,0 0 12 15,0 0 1-15,0 0 20 16,0 0 6-16,0 0 1 0,0 0 2 0,0 0 3 0,0 0 5 15,0 0 2-15,0 0 10 16,0 0 5-16,0 0 0 0,0 0 0 0,24 42 7 16,-24-42 0-16,6 18 8 15,-6-18 10-15,6 18-6 0,-6-18-3 0,2 18 2 0,-2-18-3 16,2 16-10-16,-2-16-2 0,0 0-3 0,-4 21-4 16,4-21-2-16,-8 14-5 15,8-14-11-15,-12 10-26 0,12-10-35 0,-12 7-43 16,12-7-43-16,-12 4-58 15,12-4-87-15,-15 0-437 0,15 0 41 0</inkml:trace>
  <inkml:trace contextRef="#ctx0" brushRef="#br0" timeOffset="100359.83">29337 4425 1982 0,'0'0'-10'0,"0"0"39"0,0 0 22 16,2-16-7-16,-2 16 8 0,0 0 3 0,0 0-5 15,0 0-12-15,4-16-24 0,-4 16-35 0,0 0-41 16,0 0-43-16,0 0-58 0,0 0-116 0,4-8-259 16,-4 8 279-16</inkml:trace>
  <inkml:trace contextRef="#ctx0" brushRef="#br0" timeOffset="101069.45">29638 4566 1438 0,'12'12'-82'0,"-12"-12"10"15,0 0 11-15,0 0 15 0,8 13 18 0,-8-13 12 0,0 0 11 16,0 0 2-16,0 0 11 0,6 14-1 0,-6-14 8 16,0 0 0-16,0 0 5 15,0 0 1-15,0 0 10 0,0 0 9 0,0 0 5 16,0 0 18-16,0 0 18 0,0 0 37 15,0 0-10-15,0 0 12 0,0 0 5 0,0 0-15 16,0 0-8-16,0 0-3 16,0 0-8-16,0 0-9 0,0 0-11 0,0 0-8 15,0 0-14-15,0 0-3 0,0 0 1 16,0 0-10-16,-16-52-1 0,16 52-2 0,-4-17-1 16,4 17 6-16,-3-17-1 0,3 17-6 0,0 0-3 15,-3-24 0-15,3 24 0 16,0 0 1-16,3-20 0 0,-3 20-4 15,0 0-3-15,0 0-5 0,0-19-7 0,0 19 0 16,0 0-1-16,0 0 1 0,0 0-3 0,9-15 7 16,-9 15-12-16,0 0-2 15,0 0 1-15,0 0 0 0,22 2-2 0,-22-2 3 0,0 0-6 16,0 0 1-16,28 10-3 0,-28-10 3 0,15 11 3 16,-15-11-2-16,15 11-1 15,-15-11-2-15,13 11 0 0,-13-11-3 0,10 16 2 16,-4-9 3-16,-6-7 0 15,9 14-1-15,-9-14 2 0,7 15 3 0,-7-15 0 0,4 13 5 16,-4-13 4-16,0 0 9 16,0 21 11-16,0-21 7 0,0 0 8 0,-7 17 7 15,7-17-3-15,0 0-3 16,-13 16-5-16,13-16 0 0,-8 7 2 0,8-7 5 0,0 0 8 16,0 0 9-16,-14 12 7 0,14-12-2 0,0 0-7 15,0 0-3-15,0 0-2 16,-20-3-13-16,20 3-4 0,0 0-17 0,0 0-14 15,0 0-15-15,-12-19-26 0,12 19-25 16,0 0-35-16,0 0-49 0,0 0-36 0,0 0-49 16,14-32-58-16,-14 32-119 15,13-7-471-15,-4 3-237 0</inkml:trace>
  <inkml:trace contextRef="#ctx0" brushRef="#br0" timeOffset="103929.37">27654 6411 2491 0,'0'0'-117'0,"0"0"25"0,0 0 15 0,0 0 17 16,0 0 27-16,0 0 9 0,0 0 18 0,0 0 0 16,0 0 9-16,-27 14 14 15,27-14-7-15,-3 14-4 0,3-14 10 0,-6 14-7 16,6-14 8-16,-2 17 7 0,2-17 3 15,0 0-12-15,0 20 8 0,0-20-12 0,0 0 13 16,4 21-11-16,-4-21 1 16,4 12-1-16,-4-12-4 0,0 0 0 0,9 9-12 15,-9-9-15-15,0 0-2 0,0 0-7 0,16 6-2 0,-16-6 2 16,0 0-1-16,0 0 8 16,0 0 4-16,0 0 5 0,0 0 10 0,20-17 12 15,-20 17 7-15,0 0 4 16,0 0-1-16,10-13-4 0,-10 13-6 0,0 0-7 15,0 0-2-15,0 0-4 0,0 0 4 16,0 0-1-16,0 0-1 0,0 0 4 0,0 0-3 16,0 0 1-16,0 0 5 15,29 10 1-15,-29-10 3 0,0 0 1 0,0 0 15 0,13 5 6 16,-13-5 16-16,0 0 13 0,0 0 6 0,0 0 2 16,0 0 7-16,23-5-14 15,-23 5 1-15,0 0-2 0,13-10-4 0,-13 10-7 16,0 0-9-16,12-13-19 0,-12 13-20 15,6-12-37-15,-6 12-31 0,0 0-56 0,9-15-56 16,-9 15-110-16,4-9-449 16,-4 9-6-16</inkml:trace>
  <inkml:trace contextRef="#ctx0" brushRef="#br0" timeOffset="104466.81">27933 6495 2099 0,'0'0'-57'0,"0"0"40"0,0 0 12 16,0 0 23-16,0 0 32 16,6-16 13-16,-6 16 12 0,0 0 9 0,0 0-7 15,0 0-5-15,0 0-8 16,6-12-15-16,-6 12 0 0,0 0-12 0,0 0 0 0,0 0-9 16,0 0 0-16,0 0-12 0,17-3 1 0,-17 3-1 15,0 0-4-15,0 0-7 16,0 0 4-16,0 0-18 0,15 22 11 15,-15-22 2-15,0 0-2 0,5 13-1 0,-5-13 9 16,0 0 5-16,0 0 13 0,0 0 1 0,0 16 8 16,0-16 8-16,0 0 8 15,0 0 7-15,0 0 10 0,0 0 0 0,0 0-3 16,0 0-3-16,0 0 1 0,0 0-3 0,0 0-4 0,0 0-6 16,0 0-8-16,0 0-6 15,0 0-5-15,0 0-7 0,0 0-3 0,0 0-7 16,0 0 0-16,0 0-2 15,0 0-2-15,0 0-2 0,0 0-4 0,30-26 2 0,-30 26-3 16,16-3-17-16,-16 3-13 16,15-7-22-16,-15 7-23 0,15-5-44 0,-15 5-37 15,13-6-50-15,-13 6-76 0,0 0-623 16,18-9-287-16</inkml:trace>
  <inkml:trace contextRef="#ctx0" brushRef="#br0" timeOffset="104679.92">28016 6434 2677 0,'0'0'-66'0,"0"0"33"0,0 0 44 0,-25-5 17 16,25 5 26-16,0 0 34 0,0 0-4 0,0 0 2 0,0 0-2 16,0 0-8-16,0 0-4 15,0 0-5-15,0 0 10 0,42-16-11 0,-42 16-11 16,23-7-25-16,-23 7-47 15,21-5-63-15,-21 5-63 0,23-2-70 0,-23 2-124 0,19-8-484 16,-9 4-146-16</inkml:trace>
  <inkml:trace contextRef="#ctx0" brushRef="#br0" timeOffset="104909.41">28307 6363 2397 0,'0'0'-67'0,"0"0"11"0,20-2 21 0,-20 2 22 0,0 0 16 16,0 0 5-16,0 0-2 15,0 0 7-15,16 9 4 0,-16-9 21 0,0 0 7 16,0 0 24-16,0 0 18 0,4 14 13 0,-4-14 9 0,0 0 3 16,0 0 1-16,0 0-11 15,0 0-10-15,0 0-9 0,0 0-23 0,0 0-49 16,0 0-51-16,0 0-56 15,0 0-62-15,0 0-100 0,0 0-584 0,0 0-180 0</inkml:trace>
  <inkml:trace contextRef="#ctx0" brushRef="#br0" timeOffset="105119.6">28505 6199 2394 0,'12'-6'-59'0,"-12"6"39"0,14-5 20 0,-14 5 12 16,18-8 22-16,-18 8 1 15,21-6 3-15,-21 6-2 0,26-7 0 0,-14 3-9 16,2 0-7-16,-14 4-40 0,26-8-25 16,-13 4-29-16,0 3-38 0,-13 1-48 0,17-6-95 15,-7 6-347-15,-10 0 195 0</inkml:trace>
  <inkml:trace contextRef="#ctx0" brushRef="#br0" timeOffset="106099.42">27553 7947 1702 0,'0'0'-3'0,"0"0"22"0,0 0-1 15,0 0 7-15,0 0 6 0,0 0 0 16,0 0 12-16,0 0 18 0,0 0-5 0,0 0 16 16,0 0-12-16,0 0 0 15,5 27-6-15,-5-27-2 0,0 0-9 0,-3 19-5 16,3-19-1-16,0 0-4 0,3 21-6 0,-3-21-2 0,0 0-7 16,4 15-11-16,-4-15-8 15,0 0-7-15,0 0-10 0,11 7 3 0,-11-7-5 16,0 0 2-16,0 0 5 15,0 0 0-15,0 0 0 0,0 0 22 16,0 0 12-16,25-27 3 0,-25 27 13 16,8-10 24-16,-8 10 5 0,0 0 0 0,10-13-7 0,-10 13-7 15,0 0 2-15,0 0-18 16,0 0-7-16,0 0 2 0,0 0-7 0,0 0 2 16,0 0-2-16,0 0-3 0,0 0-6 0,0 0 2 0,0 0-8 15,20 20 10-15,-20-20-6 16,0 0 6-16,0 0-4 0,9 13 10 0,-9-13 7 15,0 0 8-15,0 0 8 16,0 0 11-16,0 0 2 0,0 0 1 0,0 0-4 0,0 0-10 16,30-17-7-16,-30 17-13 15,10-13-23-15,-10 13-32 0,9-15-44 0,-9 15-55 16,10-10-48-16,-10 10-66 0,6-12-133 16,-6 12-438-16,5-7-133 0</inkml:trace>
  <inkml:trace contextRef="#ctx0" brushRef="#br0" timeOffset="106349.59">27809 8014 2479 0,'0'0'11'15,"0"0"29"-15,0 0 20 16,11 15 10-16,-11-15 12 0,0 0 6 0,0 0-3 15,0 0-1-15,0 0-7 16,22-2-3-16,-22 2-11 0,0 0-3 0,0 0-7 0,31-8-5 16,-31 8-19-16,15-5-29 15,-15 5-42-15,17-6-56 0,-17 6-47 0,11-6-54 16,-11 6-71-16,0 0-546 0,14-9-139 0</inkml:trace>
  <inkml:trace contextRef="#ctx0" brushRef="#br0" timeOffset="106531.46">27818 7961 2358 0,'0'0'-39'0,"0"0"38"0,0 0 33 0,0 0 8 15,0 0 14-15,0 0 11 16,0 0 9-16,0 0-2 0,0 0-3 0,0 0-6 16,0 0-8-16,0 0-1 0,0 0-2 0,45-22-11 0,-45 22-31 15,19-6-44-15,-19 6-59 16,21-6-55-16,-12 1-67 0,-9 5-144 0,18-5-319 15,-7 0 84-15</inkml:trace>
  <inkml:trace contextRef="#ctx0" brushRef="#br0" timeOffset="106889.77">28170 7863 2042 0,'0'0'27'0,"0"0"22"16,0 0 9-16,0 0 13 0,0 0 12 15,0 0 3-15,0 0 3 0,0 0-4 16,0 0-11-16,0 0-12 0,0 0-3 0,0 0-5 0,26-5-15 16,-26 5-43-16,19-4-50 15,-19 4-61-15,27-7-66 0,-18 3-131 0,3-1-382 0,-2 2 54 16</inkml:trace>
  <inkml:trace contextRef="#ctx0" brushRef="#br0" timeOffset="107329.76">28466 7733 2030 0,'19'-2'-45'0,"-19"2"45"15,0 0 18-15,0 0 21 0,0 0 28 16,0 0 18-16,0 0 19 0,2 25 6 0,-2-25 2 15,0 0 7-15,0 0 3 16,-16 25-1-16,16-25-6 0,-7 9-2 0,7-9-15 16,0 0-9-16,-10 13-7 15,10-13-10-15,0 0-1 0,-11 10-6 0,11-10-11 0,0 0-6 16,0 0-5-16,0 0-8 0,0 0-2 0,0 0-4 16,0 0-4-16,-23-23-1 15,23 23 0-15,0 0-2 0,-4-17-1 0,4 17-2 0,0 0 2 16,0 0-2-1,0 0-2-15,0-23-2 0,0 23 0 0,0 0-4 0,0 0-4 16,0 0-2-16,29-5 1 16,-29 5-7-16,0 0-12 0,32 4-4 0,-32-4-14 0,25 5-9 15,-10-3-8-15,-15-2-3 16,28 2-3-16,-14-2-2 0,-14 0 8 0,28-2-6 16,-28 2 5-16,23-3-5 0,-13-1-1 0,-10 4 5 15,22-8 9-15,-22 8 10 0,14-10 16 16,-14 10 15-16,11-12 6 0,-11 12 10 0,0 0 2 15,4-16 4-15,-4 16 4 16,0 0 1-16,0 0-5 0,0 0-6 0,-18-21-4 16,18 21-29-16,0 0-55 0,-17-5-58 15,17 5-73-15,0 0-170 0,-26-5-469 0,26 5-180 16</inkml:trace>
  <inkml:trace contextRef="#ctx0" brushRef="#br0" timeOffset="108772.22">26703 5437 2380 0,'0'0'-76'0,"0"0"42"16,-4-17-7-16,4 17 10 16,0 0 8-16,0 0 17 0,0 0 37 0,0 0 8 15,0 0 18-15,0 0 0 16,0 0 7-16,0 0 1 0,0 0-3 0,0 0 2 0,0 0-8 16,-16 36 3-16,16-36-7 0,0 0-4 0,5 26 0 15,-5-26-3-15,0 0-10 16,7 24 0-16,-7-24-7 0,6 15 6 0,-6-15-6 15,7 13-6-15,-7-13-2 0,6 12 6 16,-6-12-9-16,0 0-2 0,10 11-5 0,-10-11-5 16,0 0-6-16,0 0-10 15,15 8-3-15,-15-8-7 0,0 0-5 16,0 0 6-16,0 0 1 0,0 0 5 0,0 0 3 0,25-19 8 0,-25 19 6 16,0 0-9-16,7-12 5 15,-7 12-1-15,0 0-2 0,0 0-2 0,14-6-3 16,-14 6 3-16,0 0 0 15,0 0 6-15,0 0-7 0,0 0 7 0,22 10-4 0,-22-10 7 16,0 0 4-16,0 0 13 16,18 8 12-16,-18-8 15 0,0 0 17 0,16 1 14 15,-16-1 7-15,0 0-6 16,0 0-2-16,0 0-8 0,22-9-3 0,-22 9-10 0,12-7-7 16,-12 7-15-16,10-10-27 0,-10 10-43 0,9-11-45 15,-9 11-71-15,12-11-68 16,-10 4-138-16,-2 7-533 0,7-13-269 0</inkml:trace>
  <inkml:trace contextRef="#ctx0" brushRef="#br0" timeOffset="109172.84">27016 5483 2620 0,'0'0'-94'0,"0"0"21"0,0 0 11 0,0 0 19 16,0 0 3-16,0 0 27 16,0 0 3-16,0 0 9 0,0 0 16 0,0 0 17 15,0 0-2-15,0 0 21 16,0 0 15-16,0 0 12 0,0 0 6 0,0 0-4 0,16-17-9 16,-16 17-1-16,0 0-3 0,0 0-5 0,0 0-1 15,0 0-1-15,0 0-6 16,0 0-7-16,0 0-9 0,0 0 6 0,0 0-16 15,0 0-3-15,0 0 0 16,0 0-7-16,0 0-5 0,0 0-1 0,0 0-1 0,0 0-3 16,0 0 1-16,0 0 0 15,0 0 5-15,0 0 3 0,0 0 4 0,0 0 1 16,0 0 1-16,0 0 2 0,0 0-3 0,0 0-1 0,0 0-1 16,0 0-3-16,20-6-4 15,-20 6-4-15,0 0-12 0,18-4-9 0,-18 4-22 16,18-4-32-16,-18 4-48 15,17-5-36-15,-17 5-47 0,15-4-67 0,-15 4-114 0,11-6-386 16,-11 6-52-16</inkml:trace>
  <inkml:trace contextRef="#ctx0" brushRef="#br0" timeOffset="109339.69">27072 5410 2136 0,'0'0'-56'15,"0"0"52"-15,0 0 37 16,0 0 12-16,0 0 34 0,-9-9 21 0,9 9 2 15,0 0-2-15,0 0-9 16,0 0-10-16,0 0-8 0,0 0-11 0,0 0-18 0,0 0-29 16,20-25-45-16,-20 25-56 15,0 0-60-15,16-10-105 0,-10 7-493 0,-6 3-22 16</inkml:trace>
  <inkml:trace contextRef="#ctx0" brushRef="#br0" timeOffset="109829.77">27189 5346 2058 0,'0'0'-104'0,"0"0"32"15,0 0 26-15,0 0 30 0,0 0 36 0,0 0 9 16,25 0 13-16,-25 0 13 16,0 0 13-16,0 0 10 0,0 0-12 0,0 0 6 0,0 0 6 15,0 0-3-15,0 0-3 16,17 1-3-16,-17-1-7 0,0 0-2 0,0 0-15 15,0 0-7-15,0 0 0 16,0 0-8-16,0 0-2 0,0 0-1 0,0 0-10 0,0 0 8 16,0 0-3-16,0 0-2 15,0 0 2-15,0 0-5 0,0 0-3 0,0 0-2 16,0 0 4-16,0 0-9 0,0 0 3 0,0 0 0 16,0 0-3-16,0 0 0 0,0 0 2 15,0 0 0-15,0 0-2 0,0 0 9 0,0 0-13 16,0 0 7-16,0 0-5 15,0 0 13-15,0 0-1 0,0 0-7 0,0 0 1 16,0 0-2-16,0 0 6 16,0 0-9-16,0 0-2 0,0 0 6 0,0 0-5 0,0 0 1 15,0 0-6-15,0 0 5 16,0 0-9-16,0 0 3 0,0 0-2 0,0 0 0 16,0 0-2-16,0 0-5 0,0 0 3 0,0 0 3 0,0 0 4 15,-4 23-4-15,4-23-2 16,0 0 1-16,0 0 1 0,0 18-2 0,0-18 1 15,0 0 2-15,0 0 0 16,0 0 5-16,0 0 2 0,0 0-11 0,0 0-19 0,0 0-77 16,-5 19-55-16,5-19-71 15,0 0-175-15,0 0-303 0,0 0 33 0</inkml:trace>
  <inkml:trace contextRef="#ctx0" brushRef="#br0" timeOffset="110069.6">27175 5140 2046 0,'-9'-15'-15'0,"9"15"44"16,0 0 26-16,0 0 21 0,0 0 9 0,0-19-5 15,0 19 4-15,0 0-3 0,0 0-9 16,16-18-7-16,-16 18-9 0,11-9-3 0,-11 9-14 15,15-6-22-15,-15 6-31 16,15-7-49-16,-15 7-34 0,18-6-31 0,-18 6-43 16,0 0-106-16,15-8-378 0,-15 8 115 15</inkml:trace>
  <inkml:trace contextRef="#ctx0" brushRef="#br0" timeOffset="110259.96">27198 5028 1832 0,'0'0'-27'0,"0"0"18"0,0 0 22 16,0 0 8-16,0 0 31 0,0 0 28 16,0 0 24-16,0 0 14 0,0 0 8 0,0 0-1 0,0 0 3 15,0 0-9-15,0 0-10 16,0 0-11-16,0 0-8 0,25 39-15 0,-25-39-5 16,11 19-23-16,-7-9-39 0,3 1-58 0,-7-11-60 15,11 21-70-15,-9-11-112 0,3-2-497 16,-1-1-91-16</inkml:trace>
  <inkml:trace contextRef="#ctx0" brushRef="#br0" timeOffset="111329.58">26685 3475 2231 0,'0'0'-100'0,"0"0"27"16,0 0 21-16,0 0 25 0,0 0 20 0,0 0 14 15,0 0 5-15,0 0 23 0,0 0 5 16,8 53 19-16,-4-40-6 0,0 3 12 0,1-3 7 15,1 1-5-15,2-1-6 16,-2-2-5-16,-6-11 4 0,11 19-7 0,-11-19 1 0,9 17 3 16,-9-17 3-1,10 12-7-15,-10-12-3 0,12 6-5 0,-12-6-4 16,0 0-1-16,0 0 0 0,15 1-3 0,-15-1-2 0,0 0-4 0,0 0-4 16,0 0 0-16,15-21-2 15,-15 21 4-15,0 0 5 0,6-15-3 0,-6 15 2 16,0 0-7-16,0 0-3 15,8-15-11-15,-8 15-3 0,0 0-4 0,0 0 2 0,0 0-4 16,0 0 5-16,0 0-3 16,0 0-1-16,0 0 1 0,31 19 1 0,-31-19 0 15,9 11-2-15,-9-11 0 16,15 10-3-16,-15-10-2 0,14 11 0 0,-14-11 0 0,11 6 1 16,-11-6-3-16,0 0 7 0,21 0 4 0,-21 0 9 15,0 0 8-15,0 0 2 16,22-7 13-16,-22 7-8 0,11-10 3 0,-7 2-6 15,-4 8-3-15,9-11-2 16,-3 3-6-16,-6 8 1 0,6-11-23 0,-6 11-31 0,0 0-42 16,11-16-48-16,-7 13-54 15,-4 3-78-15,0 0-154 0,5-11-419 0,-5 11-161 16</inkml:trace>
  <inkml:trace contextRef="#ctx0" brushRef="#br0" timeOffset="111879.64">27070 3563 2458 0,'0'0'-35'0,"0"0"47"0,0 0 34 0,0 0 32 16,0 0 29-16,0 0 11 0,0 0 3 0,0 0 1 16,0 0-7-16,0 0-12 15,0 0-12-15,0 0-12 0,0 0-7 0,0 0-9 0,0 0-11 16,0 0-27-16,0 0-33 0,0 0-47 0,0 0-55 16,13-17-61-16,-13 17-55 15,0 0-95-15,12-5-519 0,-12 5-178 16</inkml:trace>
  <inkml:trace contextRef="#ctx0" brushRef="#br0" timeOffset="112029.73">27027 3518 2373 0,'0'0'-68'0,"0"0"45"16,-20-3 31-16,20 3 30 0,0 0 18 0,0 0 9 16,0 0-6-16,0 0-8 0,0 0-7 0,0 0-7 0,0 0-17 15,0 0-20-15,0 0-36 16,0 0-35-16,0 0-41 0,0 0-73 0,45-19-112 15,-36 15-325-15,-3 0 163 16</inkml:trace>
  <inkml:trace contextRef="#ctx0" brushRef="#br0" timeOffset="112449.67">27189 3298 1682 0,'0'0'-92'0,"0"0"20"0,0 0 14 15,0 0 26-15,0 0 10 0,0 0 12 16,0 0 3-16,0 0-2 0,0 0 7 0,0 0 6 16,0 0-2-16,0 0 10 15,0 0 5-15,0 0 1 0,0 0 11 0,0 0 2 0,0 0 10 16,0 0 4-16,0 0 12 0,0 0 11 0,0 0 17 16,0 0 21-16,0 0 18 15,0 0 13-15,0 0 10 0,0 0-5 16,0 0-1-16,0 0-11 0,0 0-12 15,0 0-16-15,0 0-12 0,0 0-10 0,0 0-18 0,0 0-28 16,0 0-45-16,0 0-54 16,34 5-53-16,-34-5-68 0,0 0-107 0,15-9-489 15,-10 6-85-15</inkml:trace>
  <inkml:trace contextRef="#ctx0" brushRef="#br0" timeOffset="112674.72">27171 3202 2305 0,'0'0'-48'0,"0"0"33"0,-11-9 20 0,11 9 58 15,0 0 30-15,0 0 7 0,0 0 3 16,0 0 5-16,0 0 7 0,0 0-6 0,0 0-10 0,27 41-10 0,-18-31-10 16,-1-1-11-16,-8-9-5 15,12 22-9-15,-3-13-12 0,-3 1-32 0,-6-10-49 16,12 16-54-16,-12-16-35 15,9 14-33-15,-9-14-27 0,9 12-33 0,-9-12-41 16,0 0-471-16,8 11-6 0</inkml:trace>
  <inkml:trace contextRef="#ctx0" brushRef="#br0" timeOffset="113189.81">27367 3202 1979 0,'0'0'-133'15,"0"0"33"-15,0 0 24 0,0 0 25 0,0 0 22 0,0 0 16 16,0 0 16-16,0 0 7 0,0 0 9 0,0 0-8 16,0 0 9-16,0 0 0 15,0 0 5-15,0 0 2 0,-48 15 12 0,48-15-9 16,0 0-2-16,0 0 6 15,-25 0-6-15,25 0 6 0,0 0 4 0,0 0-2 0,-17-9-6 16,17 9-3-16,0 0 0 16,-10-13 3-16,10 13 8 0,0 0-24 0,-4-20 6 15,4 20-7-15,0 0-5 0,0 0 3 0,12-22-5 0,-12 22-4 16,13-7 2-16,-13 7 2 16,20-7-4-16,-20 7 1 0,24-1-6 0,-8-2 8 15,-16 3-4-15,34 0 2 16,-14 0-3-16,-4 3-6 0,2-3-3 0,0 1-13 0,-18-1 2 15,34 2-9-15,-21-2 4 16,-13 0 5-16,25 0 5 0,-25 0 1 0,19-2-6 16,-19 2 13-16,17-4 7 15,-17 4 7-15,0 0-4 0,15-11 13 0,-15 11 3 16,0 0 6-16,7-14 5 0,-7 14 11 0,0 0 5 0,0 0 15 16,0-22 5-16,0 22 1 15,0 0-5-15,0 0-8 0,0 0 0 0,-16-19 2 16,16 19-3-16,0 0-7 15,-21-2-3-15,21 2-5 0,0 0-13 16,0 0-23-16,-33 10-35 0,33-10-34 0,-11 8-43 16,11-8-64-16,-15 14-131 0,8-8-377 0,0 2 78 15</inkml:trace>
  <inkml:trace contextRef="#ctx0" brushRef="#br0" timeOffset="158489.15">7427 8161 420 0,'0'0'66'0,"0"0"19"16,0 0 4-16,0 0-8 0,18 22 0 0,-18-22-5 16,0 0-4-16,4 16-1 0,-4-16 14 15,6 15 7-15,-6-15 17 0,6 15 9 0,-6-15 0 16,11 17 1-16,-7-6-2 0,2-1-5 0,3 1-1 16,-3 1-5-16,1-1-8 15,1 2-3-15,-2-2-16 0,4 2-4 0,0 3-6 0,-2-2 4 16,0 1-19-16,1 1-1 15,-1-1-5-15,-1 0-7 0,1 2-9 0,-1 0 2 16,-5 1-1-16,2-2-7 16,-2 2 4-16,-2 0-6 0,0-18-3 0,-8 41 1 15,1-20-3-15,-1-1-5 0,-1 1 1 0,-4 3-4 0,-1 2-23 16,-2 1-50-16,4-1-62 16,0-2-84-16,-3-6-201 0,2 4-305 15,-2-2 27-15</inkml:trace>
  <inkml:trace contextRef="#ctx0" brushRef="#br0" timeOffset="176755.81">22208 11908 889 0,'0'0'149'15,"0"0"-68"-15,0 0-37 0,21-7-47 0,-21 7-17 16,0 0-1-16,0 0-5 0,0 0-1 0,8-1-5 16,-8 1-5-16,0 0 10 0,0 0-4 15,0 0 19-15,0 0 14 0,0 0 19 0,0 0 6 16,0 0 7-16,0 0 14 15,0 0 9-15,0 0-4 0,20-7-1 0,-20 7 11 16,0 0-5-16,0 0-6 0,0 0-1 16,0 0 0-16,16-4-9 0,-16 4-3 0,0 0-6 15,0 0 2-15,20-2-3 0,-20 2-7 0,0 0 6 16,0 0 5-16,0 0 0 16,27 2 5-16,-27-2 0 0,0 0 17 0,19 1-2 15,-19-1 0-15,0 0 1 0,0 0 2 16,21 3-7-16,-21-3 2 0,0 0-15 0,0 0-4 15,0 0-3-15,22 0-6 16,-22 0-2-16,0 0-4 0,0 0 3 0,0 0-2 0,20 0-2 16,-20 0 1-16,0 0-11 15,0 0 10-15,0 0-1 0,20 1 3 0,-20-1 7 16,0 0 9-16,0 0 6 0,0 0 11 0,17 2-1 16,-17-2 19-16,0 0-6 0,0 0 0 15,0 0-4-15,0 0-4 0,0 0-4 16,20 2-2-16,-20-2-3 0,0 0-9 15,0 0 3-15,0 0-5 0,0 0-2 0,18 2-3 0,-18-2 0 16,0 0 7-16,0 0 0 16,0 0-5-16,0 0 9 0,0 0-4 0,0 0-9 15,0 0-6-15,0 0-1 0,0 0-5 0,18 1 0 16,-18-1-12-16,0 0-20 16,0 0-37-16,0 0-56 0,0 0-54 0,14 3-81 0,-14-3-164 15,0 0-471-15,0 0-241 16</inkml:trace>
  <inkml:trace contextRef="#ctx0" brushRef="#br0" timeOffset="185909.23">22328 11907 2506 0,'0'0'-147'0,"0"0"-1"0,0 0 11 0,0 0 21 16,0 0 27-16,0 0 19 0,0 0 22 0,0 0 20 16,0 0 13-16,0 0 19 0,0 0 17 15,0 0 7-15,0 0 13 0,0 0 16 0,0 0-5 16,0 0 1-16,0 0-7 15,0 0-4-15,0 0-1 0,45 0 2 0,-45 0 8 16,0 0-2-16,25 3 13 16,-25-3 8-16,20 1 11 0,-20-1 8 0,19 0 3 0,-19 0-2 15,22 3 2-15,-22-3-2 0,22 1-4 0,-22-1-10 16,23 2-8-16,-23-2-10 16,26 0-7-16,-26 0-4 0,25-2-13 0,-25 2-9 0,27-1-5 15,-13-2-4-15,-14 3-4 16,24-3-4-16,-24 3 1 0,26-4-1 15,-13 0 8-15,-13 4 2 0,20-4 0 16,-20 4 7-16,20-6 0 0,-20 6 3 0,19-3 0 0,-19 3 1 16,19-6 1-1,-19 6 1-15,19-4-1 0,-19 4-3 0,20-4-7 0,-20 4 4 16,20-5-5-16,-20 5 5 0,22-4-10 0,-22 4-5 0,25-2 0 16,-25 2 2-16,26-4-2 15,-12 2 0-15,-14 2-4 0,28-2 1 16,-14 1 0-16,3-1 3 0,-17 2 0 15,30-5-3-15,-16 4 3 0,-14 1-1 0,30-6-3 0,-13 2 3 16,-4 1-1-16,-13 3 3 16,29-8 0-16,-13 2 1 0,-2 2-1 0,-14 4 1 15,30-7 1-15,-15 3 2 0,-1 0 2 0,-14 4-2 16,30-5 1-16,-15 1-3 16,2 0-1-16,-17 4 0 0,30-6-2 0,-15 2 7 0,1 3-8 15,-16 1 6-15,32-8-4 16,-17 6 0-16,0-1 0 0,2-2 1 0,-17 5-3 15,28-4 4-15,-14 1-5 0,-14 3-1 16,30-7 0-16,-20 3 2 0,-10 4-1 0,25-9 2 16,-13 6 2-16,-12 3-2 15,20-8 2-15,-20 8-3 0,22-8 3 0,-12 5-4 16,-10 3 0-16,23-8-3 0,-12 4 1 0,-11 4 2 0,21-6 0 16,-21 6-1-16,22-8-1 15,-22 8 0-15,20-5 1 0,-20 5 1 0,22-5-3 16,-12 1 0-16,-10 4 0 15,21-8 0-15,-21 8 0 0,20-6-1 0,-10 1-3 0,-10 5 5 16,17-8-4-16,-17 8 0 16,17-9-2-16,-17 9 6 0,17-12-5 0,-17 12 3 15,15-10-4-15,-6 3 1 0,-9 7-1 0,14-12 0 0,-14 12-2 16,14-11-1-16,-14 11 1 16,20-13 2-16,-10 4 0 0,1 2 0 0,-11 7-3 15,17-12 1-15,-8 3 1 16,-9 9-1-16,16-15 1 0,-6 8 2 0,-10 7 0 15,16-14 0-15,-16 14 0 0,14-12 0 16,-5 5-2-16,-9 7 2 0,13-11-1 0,-13 11-1 16,13-11 2-16,-13 11-1 15,14-12-2-15,-14 12 3 0,16-9-3 0,-16 9 2 0,16-10 0 16,-16 10-2-16,19-9 2 0,-10 4-1 0,-9 5 2 16,19-9 3-16,-9 4-6 15,-10 5 3-15,17-10 3 0,-17 10-3 0,18-12-1 0,-9 7-2 16,-9 5 3-16,16-12-1 15,-16 12 1-15,16-11-1 0,-7 6-1 0,-9 5 2 16,17-13-2-16,-17 13 0 16,15-9 0-16,-15 9 2 0,14-12 0 0,-14 12 0 0,16-11 0 15,-16 11 0-15,12-9-1 0,-12 9 1 0,15-10 0 16,-15 10 0-16,13-10-3 16,-13 10 4-16,12-7-2 0,-12 7 1 0,13-8-3 15,-13 8 4-15,12-7 0 0,-12 7-3 16,12-10 3-16,-12 10 0 0,0 0 3 0,12-7 1 15,-12 7-3-15,0 0 2 16,0 0 5-16,12-12 3 0,-12 12 4 0,0 0 3 16,0 0 1-16,11-9 4 0,-11 9 0 15,0 0-1-15,0 0-2 0,0 0 1 0,0 0-2 16,0 0-4-16,13-8-3 0,-13 8 5 0,0 0-5 16,0 0 0-16,0 0-5 15,0 0-8-15,0 0-16 0,0 0-23 0,0 0-48 0,0 0-79 16,4-6-91-16,-4 6-211 15,0 0-142-15,0 0-303 0,0 0-305 0</inkml:trace>
  <inkml:trace contextRef="#ctx0" brushRef="#br0" timeOffset="211939.13">24230 11315 573 0,'0'0'174'0,"0"0"-37"0,0 0-38 16,0 0-17-16,0 0-7 0,0 0-10 15,0 0 0-15,0 0-18 0,0 0 8 0,0 0-1 0,0 0-4 16,0 0-6-16,0 0-4 0,0 0 0 0,0 0-3 16,0 0 1-16,0 0-5 0,0 0-1 15,0 0 6-15,0 0 4 0,0 0 9 0,0 0-8 16,0 0 2-16,0 0 10 15,0 0-12-15,0 0-2 0,0 0-7 0,0 0 3 16,29-15 2-16,-29 15-7 0,0 0 10 16,15-10-9-16,-15 10-1 0,0 0 0 0,17-8 6 15,-17 8 3-15,0 0 7 0,16-7-1 0,-16 7 5 16,12-6 6-16,-12 6-11 16,0 0-4-16,17-7-6 0,-17 7-4 0,0 0-4 0,16-8-5 15,-16 8 2-15,0 0-6 16,15-8 7-16,-15 8 0 0,11-7 4 0,-11 7 0 15,0 0-3-15,16-9 6 16,-16 9-4-16,11-7 5 0,-11 7-3 0,13-7-2 16,-13 7-1-16,12-8-3 0,-12 8-1 15,0 0 8-15,18-9-6 0,-18 9 4 0,10-5-3 16,-10 5-2-16,0 0 4 0,17-12-5 16,-17 12-6-16,13-5 4 0,-13 5-5 0,0 0-1 15,17-10-1-15,-17 10-2 0,10-6-1 0,-10 6-1 16,0 0-5-16,18-8 2 15,-18 8 0-15,14-6 2 0,-14 6-6 0,17-4 1 0,-17 4 1 16,17-7-1-16,-17 7-1 16,17-4-1-16,-17 4-1 0,18-3-1 0,-18 3 1 15,20-6 2-15,-20 6-5 0,19-4 1 0,-19 4 2 16,18-4-3-16,-18 4 1 0,16-4 2 16,-16 4-3-16,16-3 3 0,-16 3 4 0,18-4-1 15,-18 4-2-15,15-7-3 16,-15 7 3-16,17-3 1 0,-17 3-2 0,16-4 2 0,-16 4-4 15,0 0 3 1,23-7-4-16,-23 7 0 0,18-5 1 0,-18 5 1 16,18-4 0-16,-18 4 1 0,22-5-2 15,-22 5 1-15,23-1 3 0,-23 1 6 0,20-4-1 0,-20 4-1 16,20-4 2-16,-20 4 1 0,24-6 1 0,-24 6 0 16,21-4 4-16,-21 4 3 15,21-4 1-15,-21 4-1 0,19-5-1 0,-19 5-2 16,19-4 1-16,-19 4-1 0,21-4-3 15,-21 4-3-15,20-4 2 0,-20 4 1 0,18-3-3 16,-18 3 0-16,19-6-2 16,-19 6 0-16,20-4-2 0,-20 4 3 0,18-2-3 15,-18 2 2-15,21-4-3 0,-21 4 3 0,20-3-2 0,-20 3 0 16,19-4 2-16,-19 4 3 16,22-4-3-16,-22 4 3 0,15-2-1 0,-15 2 1 15,20-3-1-15,-20 3 5 16,16-5 1-16,-16 5 7 0,20-2-4 0,-20 2 0 0,17-3-5 15,-17 3-1-15,21-2-2 16,-21 2 1-16,21-4-3 0,-21 4-1 0,22 0-1 16,-22 0 1-16,25-2-2 15,-25 2-2-15,25-1 0 0,-25 1 1 0,27-3-1 0,-27 3-1 16,26 0-2-16,-14-1 4 0,-12 1-5 16,26 0 4-16,-26 0-3 0,25-3 0 15,-25 3-2-15,23 0 2 0,-23 0 0 0,21-1-2 0,-21 1 0 16,22-2 3-16,-11 2-2 15,-11 0 1-15,0 0-2 0,34 0 1 0,-21 0 1 16,-1 0 0-16,1 2-2 16,-13-2 4-16,25 0-2 0,-10 0 1 0,-15 0 2 0,29 4-2 15,-15-4-1-15,0 0 3 0,1 1-1 0,-15-1-1 16,28 0 0-16,-28 0 4 16,26 3-4-16,-10-3 0 0,-1 1 1 0,-1-1-1 15,-1 2 1-15,2-2 0 0,-15 0-3 16,28 4 3-16,-28-4-3 0,28 0 4 0,-13 2 0 15,-15-2-3-15,27 2-1 16,-14-1 3-16,-13-1 0 0,27 2 2 16,-27-2-2-16,23 2 5 0,-23-2-2 0,23 3 1 15,-23-3-6-15,23 3 2 0,-23-3 1 0,21 4-1 16,-7-2-1-16,-14-2 2 0,20 4-2 16,-20-4 0-16,20 1 0 0,-20-1 2 0,23 6 6 15,-23-6 4-15,19 4-7 0,-19-4 3 0,21 4 6 16,-10 0 6-16,-11-4-2 15,23 3-2-15,-13 1-1 0,-10-4-1 0,27 6-6 16,-27-6 4-16,23 6-5 0,-12-5-1 16,-11-1-3-16,27 7 4 0,-15-4-2 0,1 1 0 15,-13-4-3-15,25 8 2 0,-14-7 0 0,-11-1-1 16,23 6-1-16,-23-6 4 16,20 6-1-16,-20-6 1 0,20 4-3 0,-20-4-1 0,18 5 2 15,-18-5 0-15,13 4-3 16,-13-4 1-16,16 3-3 0,-16-3 7 0,15 4-5 15,-15-4-7-15,0 0 6 16,19 9 0-16,-19-9-2 0,13 3 1 0,-13-3 2 0,14 4 0 16,-14-4 2-16,15 4-5 15,-15-4 0-15,17 5 1 0,-17-5-2 0,17 6 2 16,-17-6-2-16,20 7 4 0,-20-7-4 16,19 5 3-16,-19-5-4 0,19 6 2 15,-19-6-2-15,17 5 0 0,-17-5-1 0,15 8 3 0,-15-8-1 16,16 4 0-16,-16-4-4 15,15 5 8-15,-15-5-2 0,12 6-6 0,-12-6 2 16,0 0 2-16,20 6 0 0,-20-6 1 16,0 0 4-16,16 10-3 0,-16-10-4 0,15 5 3 15,-15-5-2-15,14 6 1 0,-14-6 0 0,13 3-3 16,-13-3 2-16,16 6 1 0,-16-6 0 16,0 0 1-16,15 8-3 0,-15-8 3 0,0 0 1 15,15 8-2-15,-15-8 0 16,0 0-2-16,13 5 0 0,-13-5 3 0,0 0-2 0,14 8 5 15,-14-8-4-15,0 0 2 16,17 7-2-16,-17-7 0 0,9 6-1 16,-9-6-1-16,12 8 5 0,-12-8-3 0,0 0-2 0,17 7 10 15,-17-7-7-15,0 0 0 0,12 8 0 16,-12-8 4-16,0 0-7 0,11 8-1 16,-11-8 0-16,0 0 3 0,0 0-2 15,16 10 4-15,-16-10 1 0,0 0-3 0,9 11 0 16,-9-11-1-16,0 0-1 0,13 9 2 15,-13-9 0-15,0 0 1 0,12 12-3 0,-12-12 3 16,0 0 2-16,10 10-5 16,-10-10 7-16,0 0-5 0,7 11 2 0,-7-11-2 15,0 0-5-15,12 9 5 0,-12-9-1 16,0 0 1-16,11 13-2 0,-11-13 2 0,8 8 0 16,-8-8 0-16,8 10 0 0,-8-10 0 0,7 11 0 15,-7-11 1-15,8 12 2 16,-8-12 0-16,11 11 0 0,-11-11-4 0,9 11 2 0,-9-11 3 15,7 10-2-15,-7-10-6 16,0 0 7-16,11 11 0 0,-11-11-3 0,0 0 1 16,6 12 2-16,-6-12 1 0,0 0-1 0,8 11 1 0,-8-11-6 15,0 0 6-15,0 0 3 16,11 14 2-16,-11-14-1 0,0 0-2 16,7 11 0-16,-7-11 0 0,0 0-1 15,9 11 0-15,-9-11-2 0,0 0 1 0,7 12 4 0,-7-12-4 16,0 0 1-16,8 12-10 15,-8-12 7-15,0 0 3 0,0 0 1 0,7 11 0 16,-7-11-4-16,0 0 1 16,0 0-2-16,10 13 4 0,-10-13 0 0,0 0-3 0,0 0-2 15,6 12 0-15,-6-12 1 0,0 0 4 0,0 0-3 16,6 12 8-16,-6-12-11 16,0 0 3-16,0 0-2 0,7 12-3 0,-7-12 11 0,0 0-5 15,0 0-3-15,0 0 8 16,0 0 1-16,5 14 3 0,-5-14 5 0,0 0-3 15,0 0-1-15,0 0-1 16,0 0-1-16,0 0 1 0,0 0-3 0,0 0 3 16,7 17-6-16,-7-17 2 0,0 0 2 0,0 0-8 0,0 0 7 15,0 0-5-15,4 15 1 16,-4-15 1-16,0 0-2 0,0 0-1 0,0 0 2 16,7 13 3-16,-7-13-7 0,0 0-3 15,0 0 3-15,0 0 2 0,6 14-3 0,-6-14-5 16,0 0 7-16,0 0 5 15,0 0-1-15,0 0-6 0,5 13 0 0,-5-13 0 16,0 0-1-16,0 0 3 0,0 0-1 16,0 0 3-16,7 15 1 0,-7-15-8 0,0 0 9 15,0 0-6-15,0 0 3 0,0 0-10 0,0 0 2 16,7 14 8-16,-7-14-5 0,0 0 10 16,0 0-4-16,0 0-5 0,0 0 4 0,0 0-5 15,0 0 4-15,4 13 6 16,-4-13-4-16,0 0-3 0,0 0-5 0,0 0 9 15,0 0 1-15,7 16-5 0,-7-16-1 16,0 0-1-16,0 0 2 0,0 0 3 16,8 12 0-16,-8-12-4 0,0 0 1 0,0 0 8 0,5 14-6 15,-5-14-1-15,0 0 2 16,0 0 4-16,0 0-3 0,5 15 4 0,-5-15-7 16,0 0 4-16,0 0-5 0,5 13 0 15,-5-13 1-15,0 0-3 0,0 0 6 0,0 0-7 16,6 14 4-16,-6-14 1 15,0 0 2-15,0 0-5 0,0 0 2 0,0 0 4 0,6 15 3 16,-6-15-5-16,0 0 4 16,0 0-4-16,0 0-5 0,0 0 2 0,0 0 3 15,8 13-3-15,-8-13 8 0,0 0-4 0,0 0 2 0,0 0-11 16,6 12 4-16,-6-12 5 16,0 0-5-16,0 0 1 0,0 0-2 0,0 0 5 15,5 14-2-15,-5-14 6 16,0 0-8-16,0 0-1 0,0 0-1 15,0 0 9-15,9 12-9 0,-9-12 6 0,0 0-2 16,0 0 1-16,0 0-1 0,0 0-1 16,0 0-1-16,0 0 3 0,2 16-2 15,-2-16 0-15,0 0 0 0,0 0 4 0,0 0-2 0,0 0 2 16,6 11-7-16,-6-11 1 0,0 0 0 0,0 0 8 16,0 0-2-16,0 0-3 15,0 0-2-15,5 15 0 0,-5-15 8 0,0 0-4 0,0 0 7 16,0 0 1-16,0 0-10 15,0 0 1-15,2 16 3 0,-2-16 2 0,0 0-4 16,0 0 2-16,0 0-5 16,0 0-1-16,0 0 3 0,0 0-3 0,5 13 0 0,-5-13 5 15,0 0-1-15,0 0-1 0,0 0-3 0,0 0 6 16,0 0 0-16,6 14-6 16,-6-14 9-16,0 0-4 0,0 0-1 0,0 0 2 15,0 0-2-15,0 0-1 0,0 0-2 16,3 13 5-16,-3-13 2 0,0 0-3 0,0 0 1 15,0 0-1-15,0 0-6 16,0 0 2-16,0 0 1 0,6 11 2 0,-6-11 1 16,0 0-2-16,0 0 1 0,0 0 2 15,0 0 7-15,0 0 0 0,0 0 2 0,0 0 3 16,6 15 0-16,-6-15 1 0,0 0-1 0,0 0 3 16,6 13-7-16,-6-13-1 0,0 0 0 15,0 0-2-15,2 16 1 0,-2-16-12 0,0 0 7 16,0 0-7-16,5 15-15 15,-5-15-9-15,4 8-35 0,-4-8-45 0,0 0-64 16,5 9-98-16,-5-9-121 0,0 0-215 16,0 0 4-16,0 0-512 0,0 0-713 0</inkml:trace>
  <inkml:trace contextRef="#ctx0" brushRef="#br0" timeOffset="-204037.79">22051 11544 932 0,'0'0'180'0,"0"0"-52"15,0 0-32-15,0 0-11 0,0 0 5 16,-8-12-12-16,8 12 7 0,0 0-4 0,0 0-3 16,0 0 3-16,0 0 14 15,0 0 30-15,0 0 12 0,0 0 8 0,0 0 1 16,0 0-12-16,0 0-7 0,0 0-9 0,16 50 0 0,-12-38-6 16,2 1-12-1,-2 2-7-15,0-2-11 0,0 3-8 0,0-4-7 0,0 4-12 16,0-1 1-16,3 1-7 15,-7-16-6-15,8 25-5 0,-3-14-4 0,-1 0-6 0,-4-11-24 16,6 18-23-16,-6-18-25 16,4 12-37-16,-4-12-52 0,7 12-61 0,-7-12-78 15,0 0-183-15,0 0-374 0,0 0-160 0</inkml:trace>
  <inkml:trace contextRef="#ctx0" brushRef="#br0" timeOffset="-203578.01">22022 11614 2327 0,'-13'-11'-133'0,"13"11"18"0,-11-12 15 16,11 12 19-16,-8-15 23 15,8 15 17-15,-4-14 5 0,4 14 8 16,0 0 16-16,0-26 9 0,0 26 0 15,4-17 21-15,-4 17 3 0,6-15 12 0,-6 15 1 16,11-15 10-16,-11 15 10 0,10-14 0 16,-10 14-7-16,15-11-11 0,-6 3 5 0,-9 8-6 15,16-10 0-15,0 5-3 0,-16 5 4 0,22-6 9 16,-22 6-11-16,28 0-2 16,-28 0-12-16,34 6 6 0,-17-2 9 0,-3 4-15 0,2 1-2 15,1 0 8-15,-3 2-1 16,1 3 7-16,-4 0-1 0,1 3 11 0,-1-4 9 15,-2 2 5-15,-3 2 4 16,2-2 11-16,-4 3 3 0,3-3 8 0,-5 2 8 0,2 0 1 16,-4-17 2-16,0 33 0 0,-2-20 5 0,2-13 0 15,-6 29 6 1,-1-14-3-16,-1-2-6 0,-2 1-10 0,-2-3-9 0,0 1-7 16,0-3-6-16,-4 1-9 0,4-3-3 15,-3 0-10-15,-2-1-14 0,2-2-33 0,15-4-48 16,-25 2-55-16,25-2-69 15,-25 0-59-15,12-6-87 0,4 3-170 0,-1-3-401 16,10 6-276-16</inkml:trace>
  <inkml:trace contextRef="#ctx0" brushRef="#br0" timeOffset="-203297.83">22279 11101 2637 0,'10'-11'-87'0,"-10"11"19"15,0 0 17-15,0 0 32 0,0 0 26 16,0 0 12-16,0 0 6 0,0 0-1 15,-14 60 1-15,12-47-4 0,-2 2-1 16,2 2-1-16,2-17-4 0,-6 28-22 0,2-14-35 16,2-1-61-16,2-13-70 0,-5 19-176 0,5-19-260 15,0 0 183-15</inkml:trace>
  <inkml:trace contextRef="#ctx0" brushRef="#br0" timeOffset="-200047.75">27876 11843 1804 0,'0'0'8'0,"0"0"26"15,0 0 12-15,0 0 7 16,0 0 16-16,0 0 5 0,0 0 7 0,0 0 7 15,0 0-9-15,0 0-9 0,29 0-3 16,-29 0-10-16,0 0-6 0,0 0 3 0,0 0-9 16,0 0 2-16,0 0 10 0,0 0 1 0,0 0 1 15,0 0 3-15,0 0-9 16,0 0-4-16,0 0-4 0,0 0-11 0,0 0 4 0,0 0-7 16,0 0 1-16,-65-6-9 15,65 6 0-15,-24 0-1 0,24 0-2 0,-23 2-5 16,23-2 5-16,-24 2-8 15,24-2-1-15,-23 4 1 0,23-4-3 0,-17 1-1 0,17-1 3 16,0 0-4-16,-19 7-2 16,19-7 0-16,0 0 2 0,-9 9-3 0,9-9 1 15,0 0-5-15,0 0 4 0,0 0-1 0,-2 19 2 16,2-19 1-16,0 0 1 0,0 19 3 16,0-19 0-16,0 0 1 0,-5 23 3 0,5-23-5 15,-2 20 2-15,2-20-3 16,-3 19 2-16,3-19 2 0,-6 20 6 0,6-20 0 15,-4 21 8-15,0-11 4 0,4-10 0 16,-3 19 5-16,3-19 2 0,-5 18 6 0,5-18 1 16,-2 18 5-16,2-18-3 15,0 0 2-15,0 21 1 0,0-21 7 0,0 0 4 16,4 19 5-16,-4-19 1 0,8 11 0 0,-8-11 3 0,0 0-6 16,12 11-6-16,-12-11-3 15,10 9-7-15,-10-9-5 0,16 5-3 0,-16-5-8 16,15 4 0-16,-15-4-13 15,21 0-18-15,-21 0-21 0,0 0-14 0,31-4-38 0,-31 4-43 16,24-5-57-16,-14 1-45 16,-2-2-46-16,4-2-70 0,-12 8-111 0,11-14-502 15,-7 5-370-15</inkml:trace>
  <inkml:trace contextRef="#ctx0" brushRef="#br0" timeOffset="-199897.64">27829 12037 2729 0,'-20'-11'-94'0,"20"11"46"16,0 0 35-16,-11-8 28 0,11 8 36 0,0 0 26 15,0 0 29-15,0 0 26 16,-14-9-1-16,14 9-2 0,0 0-11 0,0 0-13 0,0 0-14 16,0 0-13-16,0 0-1 15,0 0-27-15,36-19-30 0,-25 15-52 0,-11 4-58 16,20-6-68-16,-6 1-74 0,-14 5-157 0,23-13-482 0,-12 5-233 16</inkml:trace>
  <inkml:trace contextRef="#ctx0" brushRef="#br0" timeOffset="-199627.94">28026 11610 2502 0,'0'0'-55'0,"5"-19"46"0,-5 19 29 0,0 0 4 0,0 0 15 16,2-13 20-16,-2 13 28 0,0 0 11 0,0 0-7 15,0 0-12-15,0 0-5 16,-25 42-17-16,17-27-37 0,-2 4-86 0,0 2-92 16,-4 1-204-16,-1 4-413 15,-1 1-72-15</inkml:trace>
  <inkml:trace contextRef="#ctx0" brushRef="#br0" timeOffset="-169618.07">27873 12315 844 0,'0'0'208'0,"0"0"-30"0,0 0-24 16,0 0-3-16,9-15 9 0,-9 15-7 0,0 0 19 16,0 0-5-16,0 0 8 0,0 0-7 0,0 0 4 15,0 0-5-15,10-9-16 16,-10 9-7-16,0 0-11 0,0 0-14 0,0 0-9 0,0 0-12 16,0 0-11-16,0 0-10 15,0 0-6-15,0 0-10 0,0 0-4 0,0 0-9 16,0 0-3-16,-52 3-6 15,52-3-1-15,-24 4-4 0,24-4-7 0,-20 3 0 16,20-3-1-16,-23 6-5 16,23-6-2-16,-16 3-3 0,16-3-3 0,0 0 2 0,-22 4 1 15,22-4-4-15,0 0 3 0,-12 5 0 0,12-5 3 0,0 0 10 16,0 0 6-16,0 0 7 16,0 24 1-16,0-24 7 0,0 0 6 0,7 24 6 15,-7-24 15-15,7 19-8 16,-7-19-1-16,5 23-9 0,-3-12-5 0,-2-11-13 15,2 23 1-15,0-12-6 0,-2-11 1 16,0 21-7-16,0-21-5 0,3 18-2 0,-3-18 1 16,2 15-1-16,-2-15-7 0,0 0-7 0,2 17-5 15,-2-17-13-15,0 0-29 0,2 14-36 16,-2-14-49-16,0 0-65 0,0 0-65 0,0 0-44 16,0 0-82-16,0 0-113 15,0 0-45-15,0 0-360 0,-13-39-277 0</inkml:trace>
  <inkml:trace contextRef="#ctx0" brushRef="#br0" timeOffset="-169478.08">27730 12469 2664 0,'0'0'-43'0,"-1"-20"58"0,1 20 35 16,0 0 28-16,0 0 30 16,15-18 39-16,-15 18 12 0,15-9 6 0,-15 9-7 15,19-8-7-15,-19 8-15 16,24-7-9-16,-10 5-7 0,3-2-18 0,-17 4-14 16,28-2-9-16,-15-2-19 0,-13 4-36 0,27-4-51 0,-27 4-69 15,24-1-88-15,-14-1-79 16,-10 2-155-16,15-4-157 0,-15 4-289 0,12-2-219 0</inkml:trace>
  <inkml:trace contextRef="#ctx0" brushRef="#br0" timeOffset="-169187.62">28193 12281 2578 0,'0'0'-3'0,"0"0"46"0,11-9 13 0,-11 9 13 15,0 0 21-15,0 0 22 0,0 0 18 0,7-15 8 0,-7 15 1 16,0 0-7-16,0 0-2 16,0 0-1-16,0 0-10 0,0 0 6 0,0 0-6 15,0 0 23-15,0 0-10 16,0 0-24-16,0 0-11 0,-50 12-15 0,50-12-27 0,-21 16-35 15,10-7-54-15,1 1-75 16,-1 1-94-16,-3-3-105 0,1 2-240 0,-1 0-57 16,0-2-288-16,-3 0-271 15</inkml:trace>
  <inkml:trace contextRef="#ctx0" brushRef="#br0" timeOffset="-167607.84">27509 12176 2545 0,'0'0'-134'15,"0"0"24"-15,0 0 17 0,0 0 17 0,0 0 12 16,0 0 21-16,0 0 16 16,0 0 19-16,0 0 16 0,0 0 16 0,0 0 12 15,0 0 15-15,0 0-10 0,0 0 14 0,0 0 2 0,0 0 0 16,0 0 9-16,0 0 13 16,0 0 2-16,0 0-2 0,0 0 2 0,0 0 2 15,-8-21 1-15,8 21 22 16,0 0 5-16,0 0 5 0,0 0 7 15,0 0-3-15,0 0-4 0,0 0-1 0,0 0-8 16,0 0-6-16,-31 26-2 0,31-26-4 0,-13 14-1 16,3-4-3-16,-1-1-6 15,2 1-12-15,-2 2-7 0,-1-3-6 0,4 3-4 0,-6-4-6 16,3 2-10-16,4 0-22 0,7-10-33 0,-20 15-59 16,11-7-72-16,2-2-87 15,7-6-116-15,-9 13-187 0,5-7-40 0,4-6-277 16,0 0-201-16</inkml:trace>
  <inkml:trace contextRef="#ctx0" brushRef="#br0" timeOffset="-166657.91">27740 13043 2541 0,'0'0'-26'16,"0"0"50"-16,0 0 18 0,0 0 19 0,0 0 14 0,0 0 8 16,0 0-2-16,0 0-3 15,0 0-10-15,0 0-3 0,-25-15-7 0,25 15-2 16,0 0 3-16,-5-23 5 15,5 23-2-15,0-19-1 0,0 19-6 0,-2-27-5 0,2 27-5 16,2-30-6-16,3 15 4 16,-3-1 0-16,-2 16-2 0,2-25-3 0,2 14 4 15,-4 11 3-15,6-19 9 0,-6 19 4 0,8-12 11 16,-8 12 4-16,14-5 17 0,-14 5-4 16,0 0 7-16,0 0 22 0,0 0-8 0,35 20-5 15,-25-11-11-15,-2 4-13 16,1-2 6-16,0 3-21 0,2 0-2 0,0-2-2 15,-1 2-12-15,-1 1-10 0,-1-1-21 16,1-3-18-16,-4 0-26 0,2-3-33 16,-4 1-37-16,-3-9-46 0,0 0-62 0,2 17-55 0,-2-17-65 15,0 0-126-15,0 0-142 0,-23 4-343 16,23-4-352-16</inkml:trace>
  <inkml:trace contextRef="#ctx0" brushRef="#br0" timeOffset="-166528.04">27761 12971 2925 0,'0'0'19'15,"0"0"20"-15,0 0 6 0,0 0 21 0,0 0 19 0,0 0 12 16,0 0-6-16,0 0-10 16,0 0-16-16,25-21-19 0,-25 21-22 0,20-4-31 15,-20 4-52-15,23-3-71 0,-12-1-78 0,-11 4-146 0,19-5-510 16,-11 2-219-16</inkml:trace>
  <inkml:trace contextRef="#ctx0" brushRef="#br0" timeOffset="-166278.03">28022 12711 2640 0,'2'-14'34'0,"-2"14"32"15,0 0 11-15,0 0 25 0,0 0 19 0,0 0 10 0,0 0 3 16,0 0-8-16,0 0-14 16,0 0-11-16,0 0-18 0,-47 22-29 0,36-12-50 15,-2-3-80-15,1 5-86 0,-1-5-120 0,-1 1-227 16,3 4-336-16,-2-5-188 0</inkml:trace>
  <inkml:trace contextRef="#ctx0" brushRef="#br0" timeOffset="-141687.95">27526 12209 2354 0,'0'0'-146'0,"0"0"23"0,0 0 17 0,0 0 10 16,0 0 15-16,0 0 7 0,0 0 16 0,0 0 8 15,0 0 4-15,0 0 0 16,0 0 9-16,0 0-5 0,0 0 16 0,0 0-7 0,0 0 4 16,0 0 4-16,0 0 6 15,0 0 3-15,0 0 4 0,0 0 3 0,0 0 7 16,0 0 6-16,0 0 10 15,0 0-2-15,0 0 5 0,0 0 2 0,0 0-2 0,0 0 6 16,0 0-6-16,0 0-2 16,0 0 0-16,0 0 9 0,0 0-8 0,0 0 1 15,0 0-2-15,0 0-5 0,0 0 5 0,0 0 2 16,0 0 18-16,0 0-13 16,0 0 0-16,0 0 4 0,0 0-9 0,0 0 8 0,0 0-9 15,0 0 9-15,0 0-12 16,0 0 2-16,0 0-2 0,0 0-3 0,0 0 2 15,0 0-6-15,0 0 1 16,0 0-2-16,0 0 4 0,0 0-2 0,0 0 3 0,0 0 12 16,0 0 3-16,0 0 12 0,0 0-2 0,0 0 16 15,0 0-6-15,0 0 4 16,0 0-5-16,0 0 9 0,0 0-11 0,0 0 0 16,0 0-3-16,0 0 2 0,0 0-9 15,0 0 11-15,0 0-2 0,0 0 4 0,0 0 4 16,0 0 0-16,0 0 7 15,0 0-4-15,0 0 0 0,0 0-3 0,-38 18-1 16,38-18-10-16,0 0-2 0,0 0-2 16,0 0-6-16,0 0-1 0,0 0 2 0,0 0 1 15,-18 6 4-15,18-6-3 0,0 0-1 16,0 0 3-16,0 0-12 0,0 0 6 16,-9 8-5-16,9-8 2 0,0 0-5 0,0 0-2 0,0 0-3 15,0 0 1-15,-12 12-6 16,12-12 2-16,0 0-5 0,0 0 4 0,-9 11-2 15,9-11-2-15,0 0-3 16,0 0 4-16,-11 8-11 0,11-8 9 0,0 0 0 0,0 0 1 16,-13 7-4-16,13-7 8 0,0 0-2 0,0 0 2 15,0 0-6-15,-12 10 7 16,12-10-6-16,0 0 0 0,0 0-2 0,0 0 3 16,0 0-3-16,0 0 0 0,-16 5-1 15,16-5 1-15,0 0 0 0,0 0-2 0,0 0 4 16,-15 7-4-16,15-7-2 15,0 0 4-15,0 0 1 0,-14 7-3 16,14-7 3-16,0 0-8 0,0 0 5 0,-17 7 2 16,17-7-2-16,0 0-2 0,-14 8 1 0,14-8 3 15,0 0 2-15,0 0-4 0,-15 6-1 0,15-6 3 16,0 0-3-16,-12 7-2 16,12-7 6-16,0 0-2 0,0 0 2 0,-16 10-1 0,16-10-3 15,0 0 2-15,-12 9-5 16,12-9 2-16,0 0 5 0,-15 8 2 0,15-8 2 15,0 0 2-15,-11 12 2 16,11-12 1-16,-11 9-4 0,11-9 2 0,0 0 1 0,-11 11-3 16,11-11-5-16,0 0 7 0,-13 12-5 0,13-12 2 15,-8 10 3-15,8-10-6 16,0 0 9-16,-17 11-5 0,17-11 0 0,-10 9 3 16,10-9-3-16,-13 8-2 0,13-8 1 15,0 0 1-15,-18 12-2 0,18-12 1 0,-11 7 0 16,11-7 4-16,-13 5 4 15,13-5 2-15,-14 9 1 0,14-9 0 0,0 0 4 16,-15 9 1-16,15-9-1 0,-14 7 1 16,14-7-5-16,0 0-2 0,-16 10-1 0,16-10 0 15,-14 8 17-15,14-8-5 0,-13 9 2 16,13-9 3-16,-9 8-1 0,9-8-2 16,-13 7-1-16,13-7-4 0,-14 12 2 0,14-12-3 0,-14 9-2 15,14-9-2-15,-13 12 4 16,13-12-4-16,-12 13 0 0,6-5-5 0,6-8 2 15,-15 9-3-15,15-9 0 16,-14 14-2-16,7-6-2 0,7-8 4 0,-13 10-5 0,13-10-1 16,-16 14-2-16,9-9 1 0,7-5 0 0,-16 14-4 15,8-6 4-15,8-8-5 16,-14 11 4-16,14-11-4 0,-16 10 3 16,16-10-1-16,-17 11-2 0,9-4 0 0,8-7 0 15,-15 8-2-15,15-8 3 0,-16 12 2 0,16-12 3 16,-15 9 1-16,15-9 5 15,-17 8-1-15,17-8 1 0,-17 11-2 0,17-11 0 16,-18 10-6-16,9-6 3 0,9-4 0 16,-20 9-4-16,20-9 1 0,-20 9-2 0,20-9 4 15,-21 9-3-15,10-6-4 0,11-3 1 0,-20 8 1 16,6-2 6-16,14-6 5 0,-22 7 6 16,8-1-1-16,14-6 1 0,-22 7-7 0,10-1 4 15,12-6-3-15,-24 7-2 16,11 0-1-16,13-7-1 0,-21 9-1 0,8-6-3 15,13-3 2-15,-21 9-2 0,21-9 2 16,-19 7 1-16,19-7-7 0,-21 8 5 0,7-4-5 16,14-4 2-16,-19 7-3 0,5 0 3 0,14-7-2 15,-22 8 0-15,10-2 2 0,1 0 0 16,11-6 0-16,-27 12 0 0,16-9 0 0,-3 3-4 16,14-6 6-16,-27 11 4 15,12-5-3-15,1-2 1 0,1 2 4 0,-3-1 0 16,16-5-3-16,-32 10-1 0,17-6 0 15,-1 1 3-15,-1-1-9 0,0 0 4 16,0 2-4-16,0-1 5 0,-2-1-1 16,3 0-6-16,-5 2 3 0,6-3-10 0,-3 1 10 15,0 0-1-15,0-1 3 0,-2 2-1 0,2-2-2 16,-2 0 1-16,2 0-2 0,18-3-6 16,-37 4 4-16,22-3 1 0,-6 2 4 0,6-2-3 15,15-1-3-15,-31 3 4 16,14-1-2-16,17-2 4 0,-30 1-2 0,16-1-3 0,14 0 0 15,-27 0 4 1,9 0-7-16,18 0 6 0,-30 0-5 0,30 0 6 0,-29 0-1 16,14 0 1-16,15 0-5 0,-32-1-1 0,14-1 0 0,-1-1 6 15,19 3 0-15,-36-4-3 16,16 4 0-16,1-3 3 0,0 1-6 0,0 0 3 16,0 1 0-16,0-2 2 15,0 0-2-15,0 1 0 0,19 2-2 0,-37-3 4 0,22 2-3 16,-5-1 2-16,20 2-3 15,-34-4 2-15,18 2 0 16,16 2 2-16,-33-2-2 0,14 0 2 0,2 1-6 16,17 1 4-16,-30-3 6 0,17 1 1 0,13 2-5 0,-33-3-5 15,18 1 4-15,15 2 1 0,-31-4-9 0,14 3 5 16,17 1 2-16,-32-7 0 16,16 6 2-16,0-3 2 0,16 4-4 0,-31-6 2 15,15 4 8-15,16 2 0 0,-29-7-5 16,14 3 4-16,15 4 3 0,-27-6 1 0,13 3-2 15,14 3-3-15,-28-8 4 16,14 4-7-16,14 4-1 0,-25-7 4 0,11 3-7 0,14 4 5 16,-26-6 1-16,26 6-4 0,-24-8-1 0,12 4-12 15,12 4 14-15,-21-6-7 16,21 6 6-16,-24-7-1 0,14 3-1 0,10 4 2 16,-24-8-6-16,24 8 11 15,-20-7-3-15,9 2-3 0,11 5-5 0,-21-9 5 0,21 9 0 16,-23-7 0-16,23 7-4 15,-22-8 6-15,22 8-2 0,-21-10-1 0,8 7-4 16,13 3 2-16,-21-8 6 0,21 8-3 16,-23-8 0-16,23 8-2 0,-23-7-1 0,13 3 3 15,10 4 0-15,-24-8-4 0,11 3 0 16,13 5 1-16,-21-8-2 0,21 8 2 16,-21-7-2-16,21 7 4 0,-20-10-1 0,10 7-2 0,10 3 6 15,-19-8-6-15,19 8 4 16,-21-8-23-16,21 8 4 0,-19-7 2 15,19 7 0-15,-20-9 8 0,10 5-5 16,10 4 0-16,-16-10 6 0,16 10-4 0,-20-8 4 0,20 8-1 16,-21-10 1-16,21 10-2 0,-17-7 4 0,6 1-2 15,11 6 2-15,-16-7-1 16,16 7 1-16,-18-7-1 0,18 7 2 0,-16-9-1 0,16 9 2 16,-17-9 1-16,17 9-3 15,-15-6 2-15,15 6 0 0,-17-10 2 0,17 10-2 16,-14-9 2-16,14 9-3 15,-14-9 2-15,14 9-1 0,-14-10-1 0,14 10 5 16,-15-9-3-16,15 9 0 0,-13-8-2 16,13 8 4-16,-15-7 7 0,15 7-10 0,-12-8-1 15,12 8 0-15,-16-8 1 0,16 8 3 0,0 0-2 0,-16-10 6 16,16 10-7-16,-15-7 1 16,15 7-1-16,0 0 3 0,-19-7-3 0,19 7 2 15,-13-6 2-15,13 6-3 16,-14-8 0-16,14 8 0 0,0 0 1 0,-22-10 2 0,22 10-3 15,-12-5 3-15,12 5-3 16,-16-6 4-16,16 6-4 0,-14-6 3 0,14 6-4 16,-17-7 1-16,17 7 2 0,-17-6 1 0,17 6-3 0,-17-6-1 15,17 6-1-15,-18-6 6 16,18 6-2-16,-20-5 0 0,20 5 0 0,-23-6 3 16,23 6 1-16,-21-4-9 15,21 4 2-15,-23-3 3 0,23 3-1 0,-24-4-2 0,24 4 3 16,-21-2-1-16,21 2-1 15,-23-2 1-15,23 2-2 0,-21 0 8 0,21 0-9 16,-22 0 1-16,22 0 2 0,-20 0 1 16,20 0-4-16,-22 0 4 0,22 0-3 0,-19 2 1 15,19-2 2-15,-24 0-2 0,24 0 4 16,-20 0-5-16,20 0 2 0,-22 0 2 16,22 0-2-16,-23 0-2 0,23 0 2 0,-23 0-2 0,23 0 2 15,-21 0 0-15,21 0 0 16,-24 0 0-16,24 0-2 0,-23 2 2 0,23-2-3 15,-19 0 4-15,19 0-1 0,-21 1 3 16,21-1-1-16,0 0-2 0,-28 3-3 0,28-3 1 16,-18 0 4-16,18 0-5 0,0 0 0 0,-28 0 11 15,28 0-10-15,-19 0 3 16,19 0-2-16,0 0 1 0,-26-3 0 0,26 3 2 0,0 0-4 16,-28 0 4-16,28 0-1 15,-16-1 1-15,16 1-5 0,0 0 4 0,-28 0-1 16,28 0-1-16,-19 0-3 0,19 0 1 15,0 0-3-15,-26-2 3 0,26 2-3 16,0 0 3-16,-20-2 2 0,20 2 0 16,0 0-2-16,0 0 0 0,-24-2-1 0,24 2 2 15,0 0 1-15,0 0-4 0,-23-2 5 0,23 2 0 0,0 0-3 16,0 0 4-16,-24 0-2 16,24 0-1-16,0 0 1 0,-20-2 4 0,20 2-5 15,0 0 3-15,-22-4-2 0,22 4-2 16,0 0 1-16,-23-1 1 0,23 1-1 0,0 0 3 15,-21-5-1-15,21 5-2 16,0 0 2-16,-19-1-1 0,19 1-1 0,0 0 1 16,0 0-1-16,-24-3 6 0,24 3-2 0,0 0-2 0,0 0 0 15,-20-1 0-15,20 1 0 16,0 0 1-16,-15-4-1 0,15 4-1 16,0 0-1-16,0 0 4 0,-22-2-3 15,22 2-1-15,0 0 7 0,0 0-6 0,-20-2 2 0,20 2-3 16,0 0 2-16,0 0-3 15,-24-2 2-15,24 2-1 0,0 0 2 0,-21 0 0 16,21 0-2-16,0 0 4 0,0 0-2 16,-26-1 0-16,26 1 1 0,0 0-1 0,-20 0 6 15,20 0-7-15,0 0 2 0,-20-4 0 0,20 4 0 16,0 0-1-16,-18-3 1 0,18 3 2 16,0 0-4-16,-22-1 4 0,22 1 4 0,0 0-1 15,-23 0-4-15,23 0-3 16,0 0 5-16,-26-3 0 0,26 3-4 0,0 0 0 15,-25 0 3-15,25 0 2 0,-19-1-5 16,19 1 0-16,0 0 4 0,-28-2-1 0,28 2-5 16,-19 0 2-16,19 0 1 0,0 0-1 0,-23-2 3 15,23 2-1-15,0 0-2 16,-19-2 0-16,19 2 0 0,0 0 0 0,0 0 4 0,-26-3 2 16,26 3-3-16,0 0-2 15,0 0 2-15,-21-5 3 0,21 5-3 0,0 0 1 16,-18 0-3-16,18 0 0 0,0 0 1 15,0 0-2-15,-28-1 1 0,28 1 4 0,0 0-5 16,0 0 0-16,-24 0 0 16,24 0 4-16,0 0-4 0,0 0 1 0,-16-2 7 0,16 2 0 15,0 0 9-15,0 0-2 0,0 0 5 0,0 0-3 16,0 0 5-16,0 0-3 16,-24 0 1-16,24 0 7 0,0 0-1 0,0 0 6 15,0 0-14-15,0 0-2 0,0 0-3 16,0 0-13-16,0 0-15 0,0 0-22 0,0 0-43 15,0 0-73-15,0 0-114 16,0 0-205-16,0 0-121 0,0 0 22 0,0 0-403 16,0 0-419-16</inkml:trace>
  <inkml:trace contextRef="#ctx0" brushRef="#br0" timeOffset="-138008.03">22210 12657 2941 0,'0'0'-75'16,"0"0"23"-16,0 0 10 0,0 0 21 0,0 0 26 0,0 0 24 15,0-26 28-15,0 26 19 16,0 0 15-16,0 0 12 0,0 0 4 0,0 0-2 16,0 0-3-16,0 0-4 0,0 0 0 15,0 0-8-15,0 0-6 0,-8 52-6 0,8-52-5 16,2 24-5-16,-2-24-7 15,0 26-2-15,2-9-12 0,-2-1-2 0,2 0-6 16,-2 0-3-16,2-1-5 0,-2-15 0 16,4 26-3-16,-2-12-4 0,-2-5-5 0,2 1-7 15,-2-10-12-15,3 17-19 0,-3-17-28 0,2 11-37 16,-2-11-45-16,0 0-38 16,0 0-40-16,0 0-36 0,0 0-88 0,0 0-635 0,0 0-410 15</inkml:trace>
  <inkml:trace contextRef="#ctx0" brushRef="#br0" timeOffset="-137532.95">22193 12740 2853 0,'-2'-17'-40'0,"2"17"52"0,0 0 9 0,0-22-11 16,0 22 0-16,0 0-4 0,0-20 0 0,0 20 8 0,0 0-1 16,0 0 0-16,0-23-3 15,0 23-2-15,0 0-3 0,7-13-7 0,-7 13 1 16,0 0 4-16,12-14 0 15,-12 14 5-15,13-5-11 0,-13 5 6 0,16-4-6 0,-16 4-2 16,20-1 6 0,-20 1-8-16,0 0 4 0,32 5-1 0,-22-1-5 0,-10-4 9 15,17 11 14-15,-11-3 13 0,-6-8 13 0,11 16 12 0,-11-16 8 16,4 24 7-16,-6-13 8 16,0 1 4-16,2-12 4 0,-9 21 2 0,3-11 8 15,2-1-4-15,-3-2 1 16,1 3-9-16,6-10-5 0,-10 13-8 15,10-13-7-15,-9 12-6 0,9-12-5 0,-7 11-12 16,7-11-5-16,0 0-13 0,0 0-10 0,0 0-12 16,0 0-7-16,18 16 2 0,-18-16-3 0,19 3 1 15,-19-3 2-15,21 6 1 0,-21-6 0 16,21 7-1-16,-9-1 3 0,0 1 3 0,-4 3 1 16,-8-10 10-16,12 19 11 15,-5-9 11-15,-7-10 9 0,4 19 6 0,-4-19 9 16,-2 21 1-16,2-21 0 0,-9 21-4 15,1-12-1-15,8-9-5 0,-19 17-8 0,8-9-10 16,-1 0-17-16,1-2-30 0,0-4-36 16,11-2-36-16,-23 1-70 0,23-1-53 0,-18-6-49 15,6 3-119-15,2-3-146 0,10 6-395 0,-12-13-326 16</inkml:trace>
  <inkml:trace contextRef="#ctx0" brushRef="#br0" timeOffset="-130478.14">22493 12649 2758 0,'0'0'-44'0,"-12"-42"59"0,12 42 14 15,0 0 17-15,0 0 25 0,0 0 25 0,0 0 19 16,2-19 27-16,-2 19 17 0,0 0 5 16,0 0 6-16,2-15 4 0,-2 15 1 0,0 0 32 15,0 0 9-15,0 0-4 0,0 0-12 0,0 0-27 16,0 0-33-16,0 0-13 0,0 0-21 16,0 0-27-16,0 0-41 0,-30 32-49 15,22-23-57-15,-2 3-80 0,1 1-109 16,-4-2-146-16,2 1-181 0,-5 2-14 0,4-3-438 15,-2 0-549-15</inkml:trace>
  <inkml:trace contextRef="#ctx0" brushRef="#br0" timeOffset="-121797.93">1493 10889 2954 0,'0'0'-239'16,"0"0"18"-16,12-11 14 0,-12 11 11 15,0 0 3-15,0 0-411 0,0 0 188 0</inkml:trace>
  <inkml:trace contextRef="#ctx0" brushRef="#br0" timeOffset="-121308.24">1517 10871 1615 0,'0'0'-83'0,"0"0"39"0,13-9 27 0,-13 9 22 0,0 0 12 15,0 0 10-15,10-12 5 16,-10 12 10-16,0 0 11 0,6-11-1 0,-6 11 17 15,0 0 14-15,10-13 14 16,-10 13 13-16,0 0 4 0,6-13 2 0,-6 13-7 0,0 0 0 16,0 0-21-16,-2-22-5 0,2 22-5 0,0 0-3 15,0 0-14-15,-20-19-8 16,20 19-5-16,-23-7-5 0,11 4-5 0,12 3-3 0,-36-1-1 16,14 1-5-16,-1 1-5 15,-6 4 4-15,2 0-12 0,1 3 8 0,-6 3-5 16,1 1 9-16,0 5 5 15,2 2 2-15,-8 4-3 0,6 5 4 0,1-1-4 0,1 3 1 16,3 3-2-16,7-5-1 16,-1 5-2-16,9-3-4 0,-2 3-2 0,6-7 2 15,2 3-5-15,5-1-2 16,2 1-2-16,5-2 2 0,4 3-5 0,2-7-1 16,4 0-3-16,2-2-4 0,4-2-4 0,4-3-1 15,3-4-7-15,-4-2-8 0,0-2-6 16,1-5-9-16,2 2-10 0,-3-5-4 0,3 0-7 15,-2-3-10-15,-2 0 3 16,0-3 5-16,-5-1 12 0,-2-1-1 0,-5 0 9 0,1 1 2 16,-3-3 5-16,-11 10 6 0,11-18 6 0,-11 18 7 15,-5-20 10-15,5 20 14 16,-11-18 4-16,11 18 16 0,-14-11 6 0,14 11 8 0,-21-7 3 16,21 7 4-16,-23-2 3 15,23 2 3-15,-19 0-4 0,19 0-5 0,0 0-2 16,-24 4-7-16,24-4-3 15,0 0-1-15,0 0-5 0,0 0-11 0,0 0-26 0,0 0-46 16,0 0-64-16,0 0-73 16,0 0-107-16,64 0-208 0,-49-4-352 15,5-2-200-15</inkml:trace>
  <inkml:trace contextRef="#ctx0" brushRef="#br0" timeOffset="-121048.42">1654 11151 2503 0,'0'0'-63'0,"0"-21"28"0,0 21 26 0,0 0 18 15,0 0 11-15,-2-17 1 16,2 17 8-16,0 0 29 0,0 0 12 0,0 0 10 16,0 0 9-16,0 0 2 15,0 0-2-15,-33 30 2 0,25-20-6 0,1 4-8 0,7-14-7 16,-10 27-6-16,3-11-5 15,2 1-29-15,0 2-2 0,5 0-18 0,0-2-30 16,0 2-56-16,3-1-36 16,2-2-52-16,2-4-54 0,-1 2-144 0,2-6-417 15,-1-1-78-15</inkml:trace>
  <inkml:trace contextRef="#ctx0" brushRef="#br0" timeOffset="-120748.33">1850 11201 2467 0,'2'-21'20'0,"-2"21"-10"0,0 0-16 16,0 0-1-16,0 0 1 15,-16-15-5-15,16 15 8 0,0 0 21 0,0 0-6 0,-27 6 12 16,27-6 3-16,0 0 8 0,-25 9 3 0,25-9 5 16,-14 7-6-16,14-7 0 15,-10 10-4-15,10-10 5 0,0 0-24 0,0 0-4 0,5 23 2 16,-5-23-5-16,0 0-3 15,19 17 4-15,-10-9 0 0,1 1 7 0,1 1 3 16,-3-1 6-16,0 3 9 16,-8-12 18-16,13 20 15 0,-11-8 4 15,-2-12 0-15,2 23-6 0,-2-23-3 0,-6 25-4 0,-1-14-9 0,7-11-20 16,-18 18-46-16,7-11-52 16,11-7-75-16,-17 7-77 0,17-7-204 0,-18-1-375 15,18 1-113-15</inkml:trace>
  <inkml:trace contextRef="#ctx0" brushRef="#br0" timeOffset="-120538.08">2014 11119 2514 0,'0'0'-9'0,"20"2"6"0,-20-2-6 16,17 5 3-16,-17-5 0 15,14 10 1-15,-5-2 7 0,-9-8-5 0,11 17 3 16,-9-3 13-16,-2-14 22 15,2 22 2-15,-4-5 3 0,2-17 8 0,-9 36-1 16,1-15-6-16,-3-2-6 0,1 1-9 16,-3-1-48-16,-2-1-55 0,0 0-55 0,-2-3-84 15,0 0-181-15,3-3-222 0,1-3 163 0</inkml:trace>
  <inkml:trace contextRef="#ctx0" brushRef="#br0" timeOffset="-120008.24">2474 10401 1685 0,'0'0'-95'0,"0"0"18"0,0 0 23 16,0 0 33-16,7-10 47 0,-7 10 25 15,0 0 31-15,0 0 10 0,0 0 11 0,0 0 8 0,0 0-5 0,0 55 3 16,2-37-10-16,-2-1-8 16,2 3-11-16,2 4-4 0,0 2-10 0,0 1-7 15,0 2 1-15,2 6-8 16,2 1-5-16,-2 1-2 0,2 3-9 0,-3-1 0 15,3 2 3-15,-2 5-12 0,3 2 4 16,-5-6-7-16,4 7 2 0,-1 2 3 0,-3 3-1 16,0-1-3-16,0 2 5 0,-2-1 1 0,2-2 3 15,-2 0 8-15,3 0 9 16,-2 1 3-16,-1-1 8 0,0 1-4 0,-2-1 2 0,0-5 3 16,2-1 2-16,-2 2-2 15,0-3-1-15,0 1-5 0,0-2-3 0,0-1-1 16,0 2-4-16,0-2-4 15,2-2-1-15,-2 1 0 0,2-4 0 0,-2-6-2 0,0 0-3 16,2-2-2-16,-2-1-5 16,0-4-3-16,2-3-7 0,0-2 1 0,-2 0-7 15,0-2-18-15,2-3-40 0,-2-15-51 0,4 29-76 16,-2-20-88-16,-2-9-185 0,2 13-185 16,-2-13-221-16,0 0-193 0</inkml:trace>
  <inkml:trace contextRef="#ctx0" brushRef="#br0" timeOffset="-119438.33">2980 12754 2544 0,'0'0'-51'0,"0"0"14"0,0 0 7 0,6-11 9 16,-6 11 10-16,0 0 23 0,0 0 25 0,0 0 20 15,0 0 9-15,0 0 5 16,-40 0 5-16,40 0-1 0,0 0-4 0,-35 9 4 16,23-6-5-16,12-3-5 0,-23 8-10 15,13-2-3-15,10-6-6 0,-20 7-5 0,20-7-5 16,-16 8-1-16,16-8-8 15,-10 11-4-15,10-11-1 0,0 0-4 0,-6 18 2 16,6-18-6-16,0 0-2 0,0 0 0 16,18 26-5-16,-12-19 3 0,2 4-4 0,-8-11 0 15,15 16 3-15,-8-6 0 0,-7-10 12 0,13 20 1 16,-7-11 17-16,-6-9 17 16,6 17 4-16,-6-17 4 0,4 19 2 0,-4-19 0 15,-2 18-7-15,2-18-3 0,-10 15-3 16,10-15-7-16,-17 13-4 0,17-13-5 0,-17 7-7 15,17-7-19-15,-19 2-33 16,19-2-51-16,0 0-58 0,-30-9-57 0,22 3-54 0,8 6-127 16,-22-12-601-16,14 5-414 0</inkml:trace>
  <inkml:trace contextRef="#ctx0" brushRef="#br0" timeOffset="-119147.95">3052 12959 2924 0,'17'10'-36'0,"-17"-10"42"0,0 0 11 0,0 0 13 0,15 6 18 15,-15-6 10-15,0 0 5 16,0 0 0-16,21-2-2 0,-21 2-7 0,0 0-1 15,26-7-7-15,-26 7-2 16,20-7-7-16,-9 3-1 0,-11 4-8 0,23-7-10 0,-12 3-14 16,-11 4-30-16,19-5-38 0,-19 5-51 0,15-6-54 15,-15 6-62-15,0 0-132 16,8-8-437-16,-8 8-108 0</inkml:trace>
  <inkml:trace contextRef="#ctx0" brushRef="#br0" timeOffset="-119010.83">3103 12903 2333 0,'0'0'47'0,"0"0"42"0,-19 0-4 16,19 0-16-16,0 0-12 16,0 0-8-16,0 0-4 0,0 0-5 0,0 0-11 0,0 0-16 15,0 0-17-15,45-20-34 0,-45 20-23 0,26-4-43 16,-10 1-43-16,0 0-88 16,-16 3-475-16,30-5 31 0</inkml:trace>
  <inkml:trace contextRef="#ctx0" brushRef="#br0" timeOffset="-117667.85">3524 12581 2106 0,'0'0'-40'0,"5"-24"7"0,-5 24-2 0,0 0-7 16,2-14 10-16,-2 14 14 0,0 0 21 0,2-16 17 0,-2 16 18 15,0 0 28-15,0 0 18 16,0 0 22-16,2-17 9 0,-2 17-4 0,0 0-3 16,0 0 2-16,0 0-3 15,0 0 3-15,0 0-5 0,0 0-2 0,0 0 3 0,0 0 3 16,0 0 10-16,0 0-5 15,0 0-6-15,0 0-9 0,0 0-10 0,0 0-7 16,0 0-14-16,0 0-6 16,0 0-2-16,0 0-11 0,0 0-2 0,0 0-6 15,0 0-4-15,0 0-3 0,0 0-5 0,0 0-1 0,0 0-4 16,0 53-2-16,0-53-2 16,0 0-2-16,0 0-3 0,0 0-4 0,0 19 4 15,0-19-4-15,0 0 2 16,0 0-3-16,0 0 1 0,0 0-1 0,0 0-2 0,0 17-2 15,0-17-2-15,0 0 1 16,0 0-2-16,0 0-2 0,0 0 3 0,0 0-3 16,0 0 4-16,0 0-1 0,0 0-1 0,0 0 2 15,0 0-1-15,0 19-2 0,0-19 5 16,0 0-4-16,0 0-2 0,0 0-16 0,0 0-13 16,0 0-4-16,0 0 4 15,0 0-1-15,0 0 3 0,0 0 2 0,0 0 8 16,0 0 4-16,25-42 10 0,-25 42 6 15,2-14 6-15,-2 14 0 0,2-18 11 0,-2 18 3 16,0-17 5-16,0 17 1 16,0 0-4-16,0 0-8 0,-6-26 2 0,6 26-4 15,-11-8 0-15,11 8-5 0,0 0 4 0,0 0 0 0,-30 4-4 16,30-4-2-16,-18 15 4 16,7-2 1-16,3 1 1 0,-3 4 1 15,0 1 0-15,3 0-7 0,2 3 3 16,0-2 2-16,-2 0-4 0,6-1 0 0,0-2 0 0,2 1 3 15,0-18 1-15,2 32-4 16,2-20-3-16,4 2-2 0,0-2-7 0,0-3-6 16,5-1-3-16,-13-8-6 0,28 7-1 15,-16-5 1-15,-12-2 3 0,26 0-4 16,-26 0 5-16,23-6-2 0,-23 6 6 0,17-10 1 0,-17 10 1 16,12-10-2-16,-12 10 3 15,5-14-1-15,-5 14 3 0,0 0-4 0,0 0-2 16,0 0 6-16,0 0 6 15,-30-15 8-15,30 15 8 0,0 0-2 0,0 0 1 0,-35 19-2 16,23-9-1-16,4-1-2 16,2 4 2-16,-3 1-3 0,3-1-1 0,6-13 4 15,-9 28 10-15,7-13 4 0,0 1 1 0,0 2 8 0,2-18-7 16,2 27 2-16,0-11-1 16,-2-16-1-16,7 29-6 0,-3-20 0 0,-4-9-3 15,11 21 0-15,-1-13 0 16,-10-8-4-16,20 9-2 0,-8-7 1 0,-12-2-7 0,25 0-7 15,-25 0-16-15,32-7-29 16,-15-1-32-16,2-4-41 0,0 3-55 0,0-1-64 16,0-1-68-16,-2-1-156 0,-2-1-171 0,-3 1-330 15,2 5-395-15</inkml:trace>
  <inkml:trace contextRef="#ctx0" brushRef="#br0" timeOffset="-117198.23">3869 12794 2894 0,'0'0'-39'0,"0"0"27"16,0 0 18-16,0 0 14 0,0 0 16 0,0 0 17 0,0 0-4 15,0 0 6-15,0 0 1 16,0 0-1-16,0 0 7 0,0 0 2 0,0 0 4 15,0 0-7-15,13-10-3 16,-13 10-7-16,0 0-9 0,19-8-10 0,-19 8-3 0,12-9-12 16,-12 9-1-16,16-17-7 0,-10 7 7 0,-6 10-10 15,10-22 3-15,-6 11 9 16,-4 11 8-16,4-22 0 0,-4 22-3 0,0-17-1 0,0 17-5 16,0 0 2-16,-8-22-6 15,8 22-1-15,-14-7-2 0,14 7-2 0,0 0 6 16,-26 0 10-16,26 0 4 15,0 0 2-15,-27 18 13 0,16-7-2 0,2 2 1 0,1 0 6 16,2 4 2-16,2-1 6 16,-3 1-1-16,4 1 4 0,1 1 7 0,2 0 0 15,2-2-9-15,1 2-7 0,2-2-1 0,1-2-3 16,0 0-7-16,2-1-1 16,5-3-12-16,-2-1 2 0,4-5-7 0,-1 1-4 15,4-4-16-15,-18-2-24 0,31-2-34 16,-14-4-47-16,0-2-50 0,0 0-47 0,0-6-47 15,-1-3-55-15,0-2-155 16,-4-5-160-16,1-2-222 0,-2 3-177 0</inkml:trace>
  <inkml:trace contextRef="#ctx0" brushRef="#br0" timeOffset="-116938.43">4187 12273 2469 0,'4'-19'-37'15,"-4"19"37"-15,4-15 14 0,-4 15 21 0,0 0 14 16,6-17 11-16,-6 17 5 16,0 0 16-16,0 0 19 0,0 0-2 0,0 0-2 0,0 0-9 15,0 0 1-15,0 0 6 0,17 36-1 0,-15-21-2 16,-2-15-2-16,0 34 0 16,0-15-2-16,0-1-24 0,-2 1 9 15,0 2-1-15,-2-2-2 0,0 0-5 0,-3 0 0 16,1-3-10-16,-2 0 0 0,-1 0-8 0,0-4-7 15,-1 1-23-15,0-4-47 16,10-9-60-16,-22 10-76 0,12-10-75 0,10 0-120 16,-26-12-180-16,13 1-349 0,3-2-265 0</inkml:trace>
  <inkml:trace contextRef="#ctx0" brushRef="#br0" timeOffset="-116778.25">4064 11907 3051 0,'10'-11'110'0,"-10"11"-25"16,0 0-9-16,15-9-10 16,-15 9-3-16,0 0-19 0,0 0-34 0,11-10-61 0,-11 10-74 15,6-2-62-15,-6 2-100 0,0 0-585 0,0 0-233 16</inkml:trace>
  <inkml:trace contextRef="#ctx0" brushRef="#br0" timeOffset="-116278.39">4440 12418 2488 0,'12'13'-88'0,"-12"-13"38"0,0 0 27 0,0 0 17 16,6 10 18-16,-6-10 20 0,0 0 20 15,0 0 24-15,0 0 3 0,0 0 22 0,0 0 1 16,0 0 9-16,0 0 2 16,0 0 3-16,6-38 1 0,-6 38-5 0,0-27-10 0,0 13-14 15,0-8-9-15,2-1-8 0,-2 0-8 0,2-2-6 16,0-1-6-16,2 1-4 16,-2 2 2-16,0 3-15 0,3 0-1 0,-1 4-6 0,0 3-4 15,3-1-4-15,1 2-2 16,-8 12-4-16,17-11-1 0,-17 11-4 0,19-2-2 15,-19 2-4-15,23 11-4 16,-12-1 2-16,0 3-2 0,1 5 1 0,1 0 0 0,-3 1 0 16,1 3 3-16,-2 0 1 0,-1 1-2 0,-2-1 2 15,-2 4 0-15,-4-5 3 16,0-3 8-16,-2 2 12 0,-2-1 13 0,-4 0 10 16,-5-4 8-16,0-4 11 0,1-1 8 15,-3-1 10-15,-2-3 8 0,17-6 20 0,-29 0-10 16,29 0-4-16,-28-8-16 15,15 1-9-15,5-4-3 0,8 11-27 0,-15-22-14 16,12 12-18-16,3 10-22 0,5-22-23 16,1 11-28-16,5-1-42 0,2 2-48 0,8-1-74 15,0 3-67-15,0-3-161 0,4 6-186 0,3-1 23 16,-1 0-223-16,-3 6-176 16</inkml:trace>
  <inkml:trace contextRef="#ctx0" brushRef="#br0" timeOffset="-115388.41">4098 13777 2508 0,'-2'-21'-65'0,"2"21"6"0,0-21 8 0,0 21 11 0,4-24 15 16,0 10 48-16,-4 14 17 0,6-22 25 0,-3 9 3 15,-3 13 4-15,6-19 6 16,0 10-6-16,-6 9-6 0,8-17-4 0,-8 17-4 16,14-14 2-16,-14 14 0 15,14-5 2-15,-14 5-5 0,0 0-4 0,30 5-6 0,-30-5-8 16,21 18 2-16,-13-7-3 15,-2 3 1-15,4-1 1 0,-6 3 3 0,2 0-2 16,-2 1 4-16,0 1 5 16,-4-1 8-16,0-17 3 0,-6 34 0 0,0-17 5 0,0-4 6 15,-4 2 0-15,-2-1-3 0,1-4-10 0,-1 1-3 16,-1-3-1-16,-2-1 0 16,3-2-6-16,12-5-3 0,-30 5-2 0,30-5-4 0,-28-5-5 15,28 5-4-15,-25-11-5 16,13 2-5-16,0 2 1 0,12 7-5 0,-14-18 4 15,14 18-3-15,-8-14-3 16,8 14 1-16,0 0 4 0,0 0-2 0,12-24-4 0,-12 24 0 16,20-9-2-16,-6 4 0 0,-14 5-6 0,34-5-13 15,-17 1-22-15,-1 0-41 16,2 3-53-16,-18 1-72 0,34-3-64 0,-18-1-105 16,-1 3-202-16,0-1-383 15,0 0-379-15</inkml:trace>
  <inkml:trace contextRef="#ctx0" brushRef="#br0" timeOffset="-114968.52">4678 13599 2954 0,'0'0'-13'0,"12"-9"10"0,-12 9 0 0,0 0 9 16,0 0 15-16,0 0 20 0,0 0 27 0,0 0 9 0,0 0-5 15,0 0-1 1,0 0-3-16,0 0 1 0,0 0 4 0,-23 50-7 0,12-41-1 16,1 1-3-16,-3-1-3 15,0 3-5-15,3-5 2 0,-3 1-5 0,13-8-3 0,-19 16 0 16,10-11 1-16,9-5-3 15,-16 10 2-15,16-10 4 0,-13 9 11 0,13-9 0 16,-9 12 4-16,9-12-2 16,0 0-9-16,0 0-10 0,-8 12 1 0,8-12-6 0,0 0 4 15,0 0-5-15,0 0 1 0,24 20-7 0,-14-13-10 16,0-1 3-16,-10-6-2 16,24 13-2-16,-12-5-1 0,3 1-11 0,-2-3-15 15,2 2-32-15,-3-1-54 16,2-3-63-16,-2 4-73 0,-2-6-71 0,-10-2-126 0,17 9-150 15,-17-9-373-15,13 6-373 16</inkml:trace>
  <inkml:trace contextRef="#ctx0" brushRef="#br0" timeOffset="-114678.52">4529 13979 2911 0,'0'0'-13'15,"0"0"30"-15,0 0 26 0,0 0 27 0,0 0 28 0,0 0 19 16,0 0 8-16,0 0 2 16,0 0-3-16,0 0-7 0,0 0-7 0,0 0-7 15,0 0-11-15,0 0-11 16,45 7-8-16,-30-3-6 0,2 0-9 0,-1 0-3 0,2-1-21 15,0 3-23-15,0 0-35 16,-2-1-47-16,3-1-48 0,-1 2-50 0,-2-1-58 16,-2-2-109-16,-2-2-214 0,0-1-340 0,-12 0-266 15</inkml:trace>
  <inkml:trace contextRef="#ctx0" brushRef="#br0" timeOffset="-113998.33">4963 13601 2692 0,'0'0'-13'0,"0"0"19"16,6-13 44-16,-6 13 45 0,0 0 37 15,0 0 21-15,0 0 8 0,0 0-6 0,0 0-1 16,0 0-10-16,0 0-5 15,10 49-6-15,-8-33-8 0,-2-16-13 0,2 30-7 16,0-15-29-16,0 1-11 16,0 0-8-16,-2-16-4 0,4 26-6 0,-2-15-3 0,-2-11-14 15,2 21-8-15,-2-21-15 0,2 17-15 0,-2-17-18 16,2 13-35-16,-2-13-36 16,0 0-35-16,0 0-15 0,0 0-17 0,0 0-5 0,0 0 1 15,0 0 3-15,0 0 10 16,0 0 10-16,-18-51 7 0,14 34 21 0,-2-6 19 15,2 0 16-15,0 2 36 16,2 2 43-16,0 1 23 0,0 0 25 0,2 18 13 0,-2-30 0 16,2 17 0-16,0 13-1 0,4-26 8 0,0 15 4 15,-4 11 0-15,8-17 5 16,-8 17 4-16,16-15-2 0,-6 10 1 0,-10 5 0 0,22-9 0 16,-22 9-6-16,21-4-5 15,-21 4-7-15,23 3-2 0,-23-3 2 0,21 10 12 16,-21-10 5-16,17 14 4 15,-10-4 6-15,-1 2 1 0,0 0-4 0,-2 2 3 16,-4-14-1-16,7 32-7 16,-5-15-7-16,-2 1-5 0,0-18-6 0,2 35-9 0,0-21-5 15,-2 2-4-15,2 2-16 0,2-2-23 0,-2-1-24 16,2-2-35-16,1 0-51 0,-5-13-68 16,9 21-79-16,-5-13-106 0,0 0-215 0,0 0-32 15,-4-8-311-15,0 0-321 16</inkml:trace>
  <inkml:trace contextRef="#ctx0" brushRef="#br0" timeOffset="-113758.67">5325 13813 2806 0,'15'-6'17'0,"-15"6"41"0,0 0 9 0,0 0 12 16,0 0 16-16,0 0 20 15,0 0 12-15,-17 43 4 0,9-32-8 0,-1 4-7 0,-1 3-10 16,-3 0-3-16,0 1-10 0,3 2-12 16,-5 2-5-16,2-2-10 0,0 1-9 15,1 0-22-15,-1-1-48 0,0-2-63 0,3 0-87 16,2-6-78-16,-1 0-125 16,0-3-187-16,5-1-340 0,4-9-275 0</inkml:trace>
  <inkml:trace contextRef="#ctx0" brushRef="#br0" timeOffset="-113488.33">5336 14120 2594 0,'0'0'-56'15,"19"-4"21"-15,-19 4 11 16,0 0 6-16,22-1 15 0,-22 1 14 0,0 0 13 16,0 0 9-16,24 1 13 0,-24-1 14 15,0 0 9-15,18 9 14 0,-18-9 8 0,12 10 16 16,-12-10 14-16,11 12 8 15,-11-12 7-15,10 15 11 0,-6-5-3 16,-4-10-4-16,5 18 10 0,-5-18-5 16,4 21 0-16,-1-9-24 0,-3-12-2 0,2 24-10 0,-2-24-14 15,0 22-12-15,0-22-11 0,2 22-14 0,-2-22-12 16,4 20-19-16,2-13-34 16,-6-7-47-16,10 9-69 0,-1-5-84 0,-9-4-108 0,17 0-184 15,-17 0-105-15,0 0-348 16,0 0-378-16</inkml:trace>
  <inkml:trace contextRef="#ctx0" brushRef="#br0" timeOffset="-112918.4">3602 13731 2859 0,'0'0'-74'0,"13"-5"15"0,-13 5 19 16,0 0 18-16,0 0 43 0,0 0 39 15,0 0 12-15,0 0-1 0,0 0 3 16,0 0-15-16,0 0 0 0,0 0-2 15,-23 40 4-15,12-31 2 0,1 2-3 0,-1-2-5 16,0 1-5-16,11-10 0 16,-16 16-4-16,7-11 2 0,9-5-3 0,-13 11-1 0,13-11 5 15,-10 10 12-15,10-10 9 0,0 0 9 0,-11 12 2 16,11-12 2-16,0 0-6 16,0 0 4-16,-2 14 10 0,2-14 9 0,0 0-10 0,0 0-7 15,19 24-3-15,-9-14-11 16,2-1-9-16,0 0-2 0,0 3-8 15,4-2 0-15,-4-1-10 0,3 2-12 16,-3-1-18-16,2-2-33 0,-2 1-49 0,-2-4-60 16,-10-5-77-16,20 14-72 0,-14-9-106 0,-2 2-148 0,-4-7-63 15,7 9-263-15,-7-9-212 16</inkml:trace>
  <inkml:trace contextRef="#ctx0" brushRef="#br0" timeOffset="-112698.46">3399 14043 2696 0,'0'0'63'15,"0"0"18"-15,0 0 14 0,0 0 22 0,0 0 15 16,0 0 2-16,0 0-10 16,0 0-15-16,0 0-8 0,37 26-14 0,-29-13-8 15,0-4-9-15,0 1-11 16,1 1-5-16,-1 0-24 0,1-1-36 0,-3 1-58 15,3 2-67-15,-9-13-58 0,12 16-95 16,-12-16-179-16,8 13-419 0,-5-5-252 0</inkml:trace>
  <inkml:trace contextRef="#ctx0" brushRef="#br0" timeOffset="-112305">2832 14116 2671 0,'0'0'-22'0,"0"0"5"0,0 0 6 15,0 0 5-15,0 0 20 0,0 0 28 0,0 0-8 16,0 0 7-16,0 0-4 15,0 0-6-15,55-1-6 0,-55 1-21 0,30-8-22 16,-14 3-54-16,2 2-60 0,-4-3-81 16,1 0-218-16,-3 1-197 0,0 0 157 0</inkml:trace>
  <inkml:trace contextRef="#ctx0" brushRef="#br0" timeOffset="-112058.3">3137 13907 1794 0,'0'0'18'0,"0"0"44"15,0 0 30-15,0 0 2 16,0 0 16-16,0 0 15 0,0 0 8 0,0 0-1 16,0 0-4-16,0 0-16 15,0 0-7-15,-8 60-15 0,4-45-7 0,4 2-4 16,-2 2-8-16,2-19-8 0,0 33-7 15,0-19-5-15,0-14-15 0,0 26-23 0,0-26-18 16,0 21-31-16,0-21-31 16,2 18-72-16,-2-18-61 0,0 0-90 0,0 0-543 0,0 0-166 15</inkml:trace>
  <inkml:trace contextRef="#ctx0" brushRef="#br0" timeOffset="-111798.15">3105 13939 2524 0,'0'-17'45'15,"-2"4"31"-15,2 13 21 16,2-24 9-16,-2 24 7 0,0 0 15 0,2-19 9 0,-2 19-12 15,0 0-9-15,4-16-17 16,-4 16-10-16,0 0-12 0,12-10-5 0,-12 10-11 16,16-4-1-16,-16 4-14 0,0 0-1 0,25-2-7 0,-25 2-5 15,0 0-3-15,26 9 0 16,-26-9-4-16,14 10 3 16,-14-10 2-16,11 16 5 0,-6-5 10 0,-5-11 7 15,6 24 3-15,-6-9 3 0,2 1 3 0,0 1-2 0,0 0-2 16,-2 0-6-16,0 2-3 15,0 1-7-15,0-2-8 0,0 4-11 0,-2-4-33 16,0 4-55-16,0-2-73 0,2 4-90 0,-2-6-101 16,0 5-214-16,2-4-82 15,0 2-266-15,2-4-265 0</inkml:trace>
  <inkml:trace contextRef="#ctx0" brushRef="#br0" timeOffset="-111587.92">3262 14547 2810 0,'-7'16'52'0,"7"-16"32"0,-2 14 24 16,2-14 18-16,0 0 38 0,-7 21 21 0,7-21-5 15,0 0-6-15,0 20-19 16,0-20-17-16,0 0-18 0,5 19-9 0,-5-19-11 0,6 10-9 16,-6-10-15-16,0 0-9 15,0 0-28-15,9 16-24 0,-9-16-42 0,0 0-49 16,0 0-69-16,0 0-82 15,0 0-96-15,4 5-170 0,-4-5-122 0,0 0-265 0,0 0-251 16</inkml:trace>
  <inkml:trace contextRef="#ctx0" brushRef="#br0" timeOffset="-111298.2">3192 14585 2817 0,'0'0'97'16,"-24"5"8"-16,24-5-3 0,0 0-6 15,0 0-10-15,0 0-14 0,0 0-8 0,0 0-11 0,0 0-17 16,36-36-17-16,-20 26-3 15,2 0-3-15,1-2-2 0,5-2-5 0,-4 3-5 16,2-2-8-16,-1 1-40 16,-2 1-37-16,0 4-44 0,-2 0-36 0,-4-1-38 0,-1 1-83 15,-12 7-539-15,16-7-151 0</inkml:trace>
  <inkml:trace contextRef="#ctx0" brushRef="#br0" timeOffset="-111058.36">3448 14462 2359 0,'0'0'-32'0,"0"0"41"0,0 0 54 15,0 0 28-15,0 0 42 0,-22 14 41 16,22-14 19-16,-12 13 6 0,12-13-12 0,-15 18-12 16,7-7-15-16,-3 2-14 15,0 0-15-15,-1 3-10 0,-1 3-17 0,0-2-11 16,-1 5 11-16,-2-3-21 0,2 1-43 15,-1-1-43-15,3 3-61 0,-4-3-66 0,6-1-78 16,-2 0-91-16,2-3-193 0,4 0-122 0,2-2-222 16,4-13-173-16</inkml:trace>
  <inkml:trace contextRef="#ctx0" brushRef="#br0" timeOffset="-110798.42">3365 14785 2533 0,'0'0'88'15,"19"-8"5"-15,-19 8-10 0,15-8-5 16,-15 8-4-16,15-7 17 0,-15 7 6 0,16-5-2 16,-16 5-11-16,16-4-5 0,-16 4 0 0,18-4 6 15,-18 4 8-15,24 0 5 16,-24 0 1-16,21 1-2 0,-21-1-7 16,20 7-1-16,-20-7 7 0,16 7-2 15,-16-7 4-15,10 13-4 0,-10-13-5 0,9 14-11 0,-9-14-11 16,5 13-5-16,-5-13-4 15,6 14-15-15,-6-14-23 0,6 11-29 0,-6-11-37 0,13 7-54 16,-13-7-72-16,23 0-71 16,-23 0-128-16,34-10-218 0,-11 2-33 0,0-2-228 15,5-6-194-15</inkml:trace>
  <inkml:trace contextRef="#ctx0" brushRef="#br0" timeOffset="-110168.25">5397 11205 2556 0,'0'0'-38'16,"0"0"14"-16,0 0 6 16,0 0 24-16,0 0 33 0,13-8 24 0,-13 8 27 15,0 0 11-15,0 0 0 0,23 0-1 16,-23 0-3-16,19-2-5 0,-19 2-4 15,26-4-8-15,-26 4-14 0,25-2-3 16,-12 0-12-16,-13 2-26 0,25-7-30 16,-14 4-61-16,-11 3-71 0,21-9-72 0,-21 9-90 0,10-9-564 15,-10 9-218-15</inkml:trace>
  <inkml:trace contextRef="#ctx0" brushRef="#br0" timeOffset="-110018.1">5429 11119 2640 0,'0'0'86'0,"-21"2"33"15,21-2-10-15,0 0-4 0,0 0 9 0,0 0-8 16,0 0-13-16,0 0-10 0,0 0-8 0,0 0-14 16,0 0-20-16,57-17-19 15,-42 13-22-15,-1 0-48 0,-14 4-72 0,30-7-82 0,-17 1-150 16,0 1-539-16,-5 2-272 16</inkml:trace>
  <inkml:trace contextRef="#ctx0" brushRef="#br0" timeOffset="-107399.7">6983 11010 2580 0,'14'10'-33'0,"-14"-10"1"15,0 0-8-15,0 0-1 16,16 6-8-16,-16-6 6 0,0 0 3 0,0 0 0 0,0 0-2 16,12 5 3-16,-12-5-6 0,0 0-9 0,8 0-32 15,-8 0-65-15,0 0-203 16,0 0-128-16,0 0 351 0</inkml:trace>
  <inkml:trace contextRef="#ctx0" brushRef="#br0" timeOffset="-98698.08">5486 11243 1372 0,'0'0'-7'0,"2"15"12"0,-2-15 7 0,0 0 19 15,0 0 23-15,0 19 21 0,0-19 52 16,0 0 26-16,0 0 12 0,0 0 4 0,0 0-1 16,0 0 4-16,0 0-7 0,0 0 6 0,0 0-11 15,0 0-6-15,0 0-13 16,0 0-8-16,11-51-7 0,-11 51 3 0,0-23-8 0,0 23 3 16,2-19-3-16,-2 19-4 15,2-17-9-15,-2 17-4 0,5-14-18 16,-5 14-13-16,0 0-13 0,6-13-3 15,-6 13-4-15,0 0-7 0,0 0-3 0,0 0-5 0,0 0-8 16,36 21 7-16,-36-21-10 0,17 17-3 0,-5-9-4 16,1 1 2-16,-2 1 3 15,-1-2 8-15,3-1 1 0,0-1 0 16,-13-6 6-16,23 9-13 0,-11-7 4 0,-12-2-8 16,26 2-1-16,-26-2-4 0,23-2-4 15,-23 2 2-15,24-5-13 0,-24 5-6 16,16-6-17-16,-4 3-20 0,-12 3-42 0,12-5-54 0,-12 5-69 15,12-2-63-15,-12 2-114 16,0 0-196-16,0 0-25 0,0 0-304 0,0 0-297 16</inkml:trace>
  <inkml:trace contextRef="#ctx0" brushRef="#br0" timeOffset="-98458.23">5478 11435 2550 0,'-13'10'-150'0,"13"-10"38"0,0 0 43 15,-15 11 37-15,15-11 42 0,0 0 57 16,-8 9 57-16,8-9 50 0,0 0 31 16,0 0 18-16,0 0 6 0,0 0-4 0,0 0 15 0,0 0-22 15,0 0-12-15,0 0-42 0,0 0-10 0,0 0-14 16,0 0-7-16,0 0-18 16,0 0-12-16,48-3-13 0,-48 3-10 0,41-4-33 15,-14 2-41-15,0-1-54 16,3-1-75-16,4 1-94 0,3 0-92 0,-4-1-187 0,5 0-115 15,2 1-1-15,1-2-224 16,-3 4-174-16</inkml:trace>
  <inkml:trace contextRef="#ctx0" brushRef="#br0" timeOffset="-93108.54">7027 10862 1225 0,'0'0'157'0,"0"0"-16"0,-2-21 8 16,2 21-7-16,0 0-18 16,6-27 20-16,-6 27 0 0,7-19 7 0,-7 19 28 0,6-17 16 15,-6 17 10-15,7-17 0 0,-7 17-1 0,6-15-7 16,-6 15-19-16,0 0-9 16,4-16-19-16,-4 16 8 0,0 0-17 0,0 0-20 15,4-13-20-15,-4 13-7 0,0 0 1 16,0 0 9-16,0 0-15 0,0 0 1 0,-4 50-17 15,4-34-3-15,-2 4-9 16,4 0-3-16,-2 2-24 0,2-2 1 0,-2 4-2 0,2 2-3 16,-2-1-7-16,2 0 7 15,1-1-8-15,-3 3 0 0,2-2-6 0,0-4-9 16,0 0-27-16,0-3-23 0,0 2-30 0,0-2-41 0,0-4-50 16,0 1-62-1,0-3-45-15,1-3-53 0,-3-9-149 0,0 16-125 0,0-16-378 16,0 0-430-16</inkml:trace>
  <inkml:trace contextRef="#ctx0" brushRef="#br0" timeOffset="-92785.96">7221 10900 3000 0,'0'0'-61'0,"8"-14"14"0,-8 14 18 0,0 0-1 15,0 0 6-15,0 0 15 16,0 0 25-16,0 0 10 0,0 0 6 0,0 0-1 15,0 0 9-15,-36 27 5 0,36-27 10 16,-18 19 12-16,8-11 5 0,1 2 7 16,9-10-6-16,-14 17-7 0,5-9-4 0,9-8-5 0,-13 12 1 15,13-12 8-15,-10 14 5 16,10-14 8-16,-8 12-1 0,8-12-5 0,-11 13 1 0,11-13 3 16,-7 13 3-16,7-13 1 15,-4 15-1-15,4-15 22 0,0 0-11 0,0 27-5 16,0-27 2-16,6 23-8 15,1-12 2-15,0 4-16 0,1-2-5 0,2 2-3 0,5-2-12 16,2 2-12-16,0 0-26 0,2 0-39 0,2-1-58 16,1-3-84-16,0 1-91 15,0-3-202-15,1 0-156 0,-1-1 13 0,-4-2-271 0,-1 1-248 16</inkml:trace>
  <inkml:trace contextRef="#ctx0" brushRef="#br0" timeOffset="-92338.6">6690 11572 2609 0,'0'0'-100'0,"26"-26"11"16,-26 26 2-16,26-10 11 16,-12 4 13-16,3 1 25 0,7-1 21 0,-2-2 7 0,6 2 26 15,4 1 20-15,7-1 20 16,3-1 26-16,9 1 21 0,5 0 8 0,1-1 11 15,3 3 3-15,1-2-6 16,2 2-6-16,3 0-13 0,-3 3-4 0,4-2-10 16,-2 0-9-16,-1 3-8 0,-1-2-8 0,1 0-3 0,-3 0-7 15,-2 0-4-15,1 0 16 16,-12 1 5-16,-3-1 6 0,-1-1-3 16,-3 2-7-16,-7-1-3 0,-5 2 0 0,-1-2-12 15,-8 0-7-15,0 2-20 0,-2-2-27 16,-18 2-39-16,26-2-52 0,-26 2-87 15,17-2-75-15,-17 2-146 0,0 0-568 0,0 0-420 16</inkml:trace>
  <inkml:trace contextRef="#ctx0" brushRef="#br0" timeOffset="-91145.96">7019 12114 2932 0,'0'0'-67'0,"0"0"21"16,0 0 20-16,4-18 0 15,-4 18 28-15,0 0 25 0,0 0 35 0,0 0 24 16,4-17 8-16,-4 17 8 0,0 0 10 16,0 0 4-16,0 0 5 0,0 0 1 15,0 0-9-15,0 0-12 0,0 0-8 0,0 0-9 0,0 0-4 16,0 0-1-16,0 0-3 16,0 0-8-16,0 0 3 0,-32 40 3 0,24-24 2 15,0 3 2-15,-1-1-2 0,3 5 16 16,-3 2-8-16,1 1-8 0,1 1-6 0,3 1-12 15,0 4-9-15,2-3 3 16,0 3-33-16,2-4-6 0,2 3-16 0,0-3-14 0,2-1-21 16,2 0-28-16,1-5-37 0,-1 2-51 15,5-6-56-15,0 0-63 0,-3-5-102 16,0-2-172-16,3-3-70 0,-4-2-238 0,-7-6-202 0</inkml:trace>
  <inkml:trace contextRef="#ctx0" brushRef="#br0" timeOffset="-90638.13">7241 12260 2547 0,'0'0'-3'16,"0"0"34"-16,0 0-1 0,-2-21 11 0,2 21-7 15,0 0-6-15,-10-13 6 0,10 13 4 16,0 0 2-16,-18-4 12 0,18 4 5 0,0 0 11 16,0 0 17-16,-31 11 9 0,31-11 2 0,-15 10-4 15,15-10 0-15,-15 15-6 16,9-8-6-16,6-7-9 0,-8 17-7 0,8-17-9 0,-5 19-8 16,5-19-11-16,0 20-10 15,0-20-8-15,7 15-11 0,-7-15-18 16,10 14-9-16,-10-14-12 0,17 7-11 15,-17-7-3-15,17 6 0 0,-17-6 9 0,15 2 7 0,-15-2 20 16,0 0 9-16,0 0 10 0,0 0 12 0,20 0 5 16,-20 0-3-16,0 0-1 15,0 0 1-15,0 0 3 0,0 0 22 0,0 0 4 0,0 0 3 16,0 0 4 0,-48 13 1-16,37-5 4 0,11-8 4 0,-16 19 1 15,7-7 18-15,2-1 5 0,1 4-5 16,0 2-4-16,2 1 2 0,0-2-31 0,2 4-3 15,2-3-4-15,2 2-2 0,2-2-2 16,0-2-6-16,2 1-2 0,2-3 4 0,2-2-11 16,2-2-6-16,3-1-6 0,2-4-16 0,0-2-29 15,-3-2-40-15,4-4-55 16,-2-4-63-16,1 1-62 0,0-5-75 0,2-1-170 16,-6-2-96-16,-4 0-340 0,-1 1-342 15</inkml:trace>
  <inkml:trace contextRef="#ctx0" brushRef="#br0" timeOffset="-90213.69">7467 12437 2720 0,'0'0'-77'16,"24"-4"18"-16,-24 4 2 0,0 0-1 0,0 0 8 15,21-5-7-15,-21 5 13 16,10-11 7-16,-10 11 1 0,14-14 2 0,-14 14 14 16,14-15 7-16,-6 5 10 0,-8 10 15 15,15-21 24-15,-6 8-2 0,-5 2 10 0,-4 11 6 16,11-21 16-16,-11 21 19 16,4-19 9-16,-4 19-7 0,0-15 5 0,0 15-4 15,0 0 8-15,-15-16 7 0,15 16 6 16,0 0 10-16,-23 0 10 0,23 0 6 0,0 0 2 15,-31 20-3-15,19-6-5 0,0 2-9 16,1 1-7-16,3 4-10 0,-3 2-7 0,5-1 14 16,-1 1-11-16,3 0-4 0,4-4-10 0,0 2-6 15,2-2-3-15,0-1-23 0,5-3 1 16,3-2-7-16,5-4-7 0,0 1-9 16,5-4-21-16,-2-4-24 0,1-4-32 15,2-2-32-15,4-4-49 0,-1-3-47 0,-1-2-42 16,1-7-46-16,-3-1-79 0,-2 0-148 15,-7-2-117-15,-1 1-255 0,-2-1-212 16</inkml:trace>
  <inkml:trace contextRef="#ctx0" brushRef="#br0" timeOffset="-89857">7809 11889 2461 0,'0'-25'-58'0,"0"25"42"16,0 0 29-16,0 0 28 0,0 0 23 15,0 0 28-15,0 0 21 0,0 0-6 0,0 0 1 16,0 0-12-16,0 0 12 0,0 0 2 15,0 0-2-15,0 0-1 0,0 0-7 16,0 0-8-16,14 43-8 0,-14-27-7 0,2 1-9 16,0 0-7-16,-2 2-5 0,0 0 4 0,0-1-6 15,-2 1 5-15,-2-2 1 0,0-2-7 16,-2 0-5-16,-1 0-4 0,-1-1-9 0,-1-3-16 16,-1 0-22-16,-3-2-36 15,1-4-53-15,12-5-58 0,-24 4-61 16,14-6-61-16,10 2-127 0,-28-16-577 15,17 3-428-15</inkml:trace>
  <inkml:trace contextRef="#ctx0" brushRef="#br0" timeOffset="-89688.36">7656 11663 3035 0,'11'-12'63'0,"-11"12"30"0,8-10-9 0,-8 10 8 15,0 0 24-15,8-9 12 0,-8 9-3 16,0 0-15-16,0 0-18 0,0 0-36 0,9-15-43 15,-9 15-49-15,0 0-67 16,0 0-68-16,0 0-87 0,8 0-220 0,-8 0-422 16,0 0-283-16</inkml:trace>
  <inkml:trace contextRef="#ctx0" brushRef="#br0" timeOffset="-89203.48">7940 12045 2593 0,'0'0'-100'0,"0"0"36"0,0 0 17 16,0 0 38-16,0 0 32 0,0 0 21 0,14-32 22 15,-14 32 12-15,4-23 11 0,-2 8 5 16,3-3 2-16,-3 0-3 15,0-4-5-15,3-2-3 0,-1-1-6 0,0-2 10 16,0 3 0-16,0 1 1 0,3 1 1 0,-3 3-4 16,0 5 0-16,2-2-13 0,-1 3-11 0,-5 13-2 15,13-17-2-15,-13 17-1 16,12-6 1-16,-12 6-12 0,0 0-5 0,26 17-4 16,-16-6-3-16,1 4-4 0,-1 5-3 15,-1-1-2-15,0 3-1 0,-1 1-6 0,0 0 7 16,-2 0-3-16,-2 2 5 0,-2-3 5 15,2-4 1-15,-8 1 1 0,2 0 5 16,-2-4-5-16,-2 1 0 0,0-3-4 16,-4-3-1-16,1 0 0 0,9-10-3 0,-19 10 0 15,19-10-1-15,-17 0-7 0,17 0-4 0,0 0-3 0,-20-20-6 16,20 20-6-16,-6-19-6 16,6 19 0-16,0-22-6 0,0 22-7 0,9-21-7 15,0 12-15-15,-9 9-11 0,16-19-16 16,-3 9-29-16,0 3-33 0,2 1-54 0,-1-2-48 15,2 2-77-15,-2 1-151 16,-2 1-520-16,-1-2-438 0</inkml:trace>
  <inkml:trace contextRef="#ctx0" brushRef="#br0" timeOffset="-88860.56">8437 11839 3047 0,'0'0'-30'0,"28"7"40"0,-28-7 20 0,12 14 28 16,-6-2 18-16,3 1 11 0,-3 3 3 15,5 8 1-15,-2-1 4 0,3 7-1 16,-2 1 1-16,2 1-4 0,-2 5-2 0,0 0-9 16,-1 3-4-16,0 6-12 0,-3-6 0 0,-4 4-8 15,-2 0-3-15,0-2-5 16,-2 0-8-16,-4-1-5 0,-1-2-16 0,-2-3-24 16,-1-2-31-16,-2-2-45 0,-2-3-69 0,2 0-65 15,-1-10-98-15,3 0-176 0,-3-3-465 16,2-8-383-16</inkml:trace>
  <inkml:trace contextRef="#ctx0" brushRef="#br0" timeOffset="-88367.3">8693 11605 3007 0,'0'0'43'0,"2"-19"35"0,-2 19 5 0,0 0 5 15,0 0 3-15,4-19-5 0,-4 19-7 0,0 0-8 16,7-9-9-16,-7 9-7 0,0 0-4 16,0 0-9-16,21 0-3 0,-21 0 6 0,0 0-4 15,19 14 6-15,-19-14-1 16,10 19 10-16,-8-7 8 0,-2-12 6 0,2 27 5 0,-4-11 11 15,2 3 1-15,-4-2 4 16,0 2 11-16,2-1-4 0,-2-1-6 0,2-2-19 16,2-15 5-16,-2 27-8 0,0-15-11 0,2-12-4 0,6 19-9 15,-6-19-25-15,14 13-36 16,-4-9-50-16,2-4-61 0,-12 0-76 16,30-4-68-16,-15 0-136 0,3-1-199 0,-2-1 6 15,-16 6-308-15,22-12-297 0</inkml:trace>
  <inkml:trace contextRef="#ctx0" brushRef="#br0" timeOffset="-86308.23">9487 11275 1140 0,'0'0'348'16,"0"0"-63"-16,0 0-89 0,0 0-53 0,0 0-32 15,0 0 8-15,0 0 12 16,0 0 8-16,0 0 11 0,0 0 10 0,0 0 4 0,0 0 2 16,0 0 2-16,0 0 9 0,0 0 3 0,0 0-6 15,0 0-5-15,0 0-17 16,0 0-15-16,0 0-11 0,0 0-17 0,0 0-18 16,6-19-8-16,-6 19-12 0,0 0-2 15,20 0-15-15,-20 0-8 0,21 0-10 0,-21 0-12 16,25 0-17-16,-25 0-18 15,27-2-29-15,-11 2-30 0,-16 0-35 16,29 0-38-16,-29 0-50 0,28 2-37 0,-16-4-49 16,-12 2-90-16,20 0-121 0,-20 0-469 0,0 0-399 15</inkml:trace>
  <inkml:trace contextRef="#ctx0" brushRef="#br0" timeOffset="-86148.34">9508 11216 2959 0,'0'0'-7'15,"-13"-6"31"-15,13 6 4 16,0 0-4-16,0 0-1 0,0 0 5 0,0 0 8 0,0 0 6 16,0 0-6-16,30-28-5 0,-15 24-23 0,-1 1-34 15,6-1-62-15,-20 4-65 16,36-8-114-16,-15 4-562 0,0 0-162 0</inkml:trace>
  <inkml:trace contextRef="#ctx0" brushRef="#br0" timeOffset="-85768.5">10372 10601 2422 0,'6'-21'-69'0,"-6"21"41"0,6-15 24 0,-6 15 33 16,4-14 26-16,-4 14 19 0,0 0 10 0,5-15 5 15,-5 15-8-15,0 0 26 16,0 0 25-16,0 0-1 0,0 0 0 0,0 0 11 0,0 0 4 16,3 47 7-16,-3-27 1 15,2 0-1-15,0 7-13 0,0 0-5 0,0 1-10 16,2 3-3-16,-2-2 10 15,2 1-13-15,0 1-12 0,0-1-14 0,1 4-9 0,1-5-6 16,-1-2-15-16,1-1 0 16,0-1-33-16,-2-2-29 0,3-4-37 0,-5-2-42 15,2-2-49-15,0 1-70 0,0-7-82 0,-4-9-184 16,7 8-155-16,-7-8 23 0,0 0-283 16,0 0-247-16</inkml:trace>
  <inkml:trace contextRef="#ctx0" brushRef="#br0" timeOffset="-85488.22">10643 10705 2739 0,'10'-11'23'16,"-10"11"-1"-16,0 0 3 0,0 0 8 0,0 0 23 15,0 0 24-15,0 0 20 16,0 0 1-16,0 0 2 0,0 0-6 0,-45 21 8 0,33-15 5 16,-2 1 9-16,0-2 4 15,0 4-5-15,1-2-8 0,1 2-12 0,12-9-12 16,-22 10-4-16,22-10-13 15,-14 10-7-15,14-10-6 0,-11 9-2 0,11-9-3 0,0 0-4 16,-7 16-4-16,7-16 1 0,0 0-9 0,0 0-5 16,26 23-2-16,-12-16-5 15,4-1-8-15,3 1-11 0,0 1-13 0,0 0-15 16,5-1-14-16,-3-1-24 0,-2 0-37 16,-2-2-52-16,3 3-61 0,-4-3-50 0,-3 1-77 15,2-2-133-15,-4 0-495 16,-3 0-411-16</inkml:trace>
  <inkml:trace contextRef="#ctx0" brushRef="#br0" timeOffset="-85158.26">11070 10816 3021 0,'11'-13'0'15,"-11"13"14"-15,0 0-1 0,0 0 18 0,0 0 33 0,0 0 30 16,0 0 20-16,0 0 10 0,0 0 2 0,0 0 0 16,-32 53 7-16,20-32 5 15,1 2-1-15,-3 3 27 0,-1 6-8 0,0 1-37 16,-3 5-8-16,-3 4-6 0,1 0-12 16,-8 20 1-16,-2-2-20 0,1 1-7 0,1-4-3 15,-2 3-13-15,5-11-6 16,3-6-1-16,2 2-8 0,0-4-3 0,2 3-4 0,-2-4-6 15,5-5-14-15,3-2-17 16,0-5-26-16,0-5-35 0,2 0-51 0,4-5-65 16,0-2-74-16,1-5-86 0,1-1-144 0,4-10-101 15,-3 10-10-15,3-10-244 16,0 0-187-16</inkml:trace>
  <inkml:trace contextRef="#ctx0" brushRef="#br0" timeOffset="-84608.54">11079 11536 2536 0,'4'-19'-15'0,"-4"19"48"0,0 0 9 0,2-16 7 15,-2 16 8-15,0 0 5 16,0 0 14-16,0 0 16 0,-8-20 23 0,8 20 14 16,0 0 17-16,-19-8 18 0,19 8 14 0,0 0-6 0,-24 4 8 15,24-4-8-15,0 0 1 16,-28 16-30-16,19-8-22 0,-2 2-8 0,0 2-17 16,3 0-10-16,-3-3-8 15,5 5-11-15,6-14-7 0,-13 24-6 0,11-12-11 0,2-12-7 16,-2 20-7-1,2-20-14-15,4 21-14 0,-4-21-10 0,10 16-11 0,-1-11-11 16,-1 1-6-16,3-3-8 0,-2 1 3 16,-9-4 3-16,16 4 7 0,-16-4-3 0,0 0 6 15,24 0 9-15,-24 0 10 16,0 0 7-16,0 0 2 0,0 0 0 0,0 0 1 16,0 0 6-16,0 0 3 0,0 0 19 0,0 0 12 0,0 0 12 15,0 0 7-15,-51 23 10 16,38-11 5-16,3-1 11 0,-3 5 3 0,3 0 4 15,-2 2-2-15,2 0-7 16,4 0-7-16,2 1-8 0,0-2-5 0,4 2-5 0,0-2-4 16,4-1-6-16,2-1-4 0,2-2-7 0,3-1-10 15,2-5-18-15,4 1-18 16,0-5-21-16,4 0-20 0,-1-6-14 0,9 2-22 0,-4-6-34 16,0-3-50-16,-1-4-72 15,1-1-57-15,-2-4-119 0,0-2-180 0,-5-2-28 16,-4 0-409-16,-4 0-548 15</inkml:trace>
  <inkml:trace contextRef="#ctx0" brushRef="#br0" timeOffset="-83828.67">11610 10910 3071 0,'-6'15'-122'0,"6"-15"36"0,0 0 20 0,-2 22 4 15,2-22 35-15,0 0 33 16,8 21 22-16,-8-21 8 0,9 10 12 0,-9-10-5 0,16 4-1 16,-16-4-4-16,19 0-1 15,-19 0-4-15,26-6 0 0,-10 1 0 0,-16 5 0 16,27-12 0-16,-12 3 0 15,-3 1 0-15,-1-2 0 0,2-1-7 0,-5 1-1 0,0-1-4 16,-2-3-3-16,-6 14-2 0,7-24 0 16,-5 12 2-16,-2 12-2 0,0 0-2 15,-6-30 4-15,6 30-1 0,-11-13-1 0,11 13 13 0,-14-8 11 16,14 8 13-16,-20-2 8 16,20 2 3-16,0 0 5 0,-35 10 3 0,21-1 7 15,2-2 2-15,-1 7 4 16,-2-1 0-16,2 5-2 0,1-1 5 0,0 2 8 0,0 2-10 15,4-2 19 1,0 2-9-16,0 0 7 0,3 1-37 0,1-3-2 0,-1-1-6 16,5-1 6-16,-2-1-1 0,2-16-2 15,9 32 0-15,-5-19-3 0,5-3-3 0,1 1-8 16,3-2-4-16,2-1-3 0,3-2-4 0,4-2-4 16,0-3-4-16,1 2-6 15,1-6-19-15,5 2-19 0,-4-5-34 0,2-1-45 0,-3-5-63 16,1-1-86-16,0-3-82 15,-2-4-190-15,-1 0-116 0,-7-1 41 0,-1 0-324 16,-1 0-311-16</inkml:trace>
  <inkml:trace contextRef="#ctx0" brushRef="#br0" timeOffset="-83078.46">11918 10353 2814 0,'0'0'28'0,"0"0"32"0,0 0-6 0,0 0-6 16,0 0 6-16,0 0 7 0,0 0 13 0,0 0 9 15,40-17 0-15,-40 17 12 16,33-8 5-16,-16 5 10 0,0-1 13 0,2-2 8 0,1 2 4 16,-4 0 16-16,2 1-14 15,-3-1-18-15,1 0-10 0,-16 4-22 0,28-8-34 16,-16 6-40-16,-3-1-67 15,-9 3-61-15,21-6-90 0,-13 2-78 0,2 0-163 0,-10 4-170 16,11-5-294-16,-11 5-305 0</inkml:trace>
  <inkml:trace contextRef="#ctx0" brushRef="#br0" timeOffset="-81238.41">12468 9999 2639 0,'0'0'-112'0,"0"0"29"0,0 0 12 16,0 0 20-16,0 0 20 15,0 0 25-15,0 0 32 0,0 0 30 16,0 0 17-16,0 0 17 0,0 0 10 16,0 0 13-16,0 0 16 0,0 0 13 0,0 0-1 0,0 0-9 15,0 0-16-15,0 0-12 0,0 0-11 0,0 0-12 16,0 0-4-16,0 0-7 16,0 0-5-16,0 0-2 0,0 0-1 0,0 0 0 0,0 0 2 15,0 0 0-15,0 0 3 16,0 0-9-16,0 0 0 0,0 0-9 0,0 0-1 15,0 0-5-15,0 0-11 16,0 0 4-16,0 0-7 0,0 0 2 0,0 0-3 0,0 0-2 16,0 0-3-16,0 0-2 0,0 0-1 0,0 0-1 15,0 0-5-15,0 0 1 16,0 0-1-16,0 0 2 0,0 0-3 0,0 0-3 16,0 0 1-16,0 0-1 0,0 0-1 15,0 0-1-15,0 0-3 0,0 0-2 0,0 0-6 16,0 0-9-16,0 0-8 15,0 0-6-15,0 0-1 0,0 0-2 0,0 0 5 0,0 0-1 16,0 0 7-16,0 0-3 0,0 0 5 0,0 0 0 16,0 0 5-16,0 0-1 15,0 0 5-15,0 0-7 0,0 0-17 16,0 0-15-16,0 0-15 0,0 0-12 0,0 0-15 16,0 0-6-16,0 0 1 0,0 0 5 0,0 0 8 15,0 0 7-15,0 0 16 16,0 0 8-16,0 0 14 0,0 0 14 0,0 0 16 15,0 0 18-15,0 0 19 0,0 0-1 16,0 0 3-16,0 0-3 0,0 0 2 0,-45-2-4 16,45 2-1-16,0 0-7 0,0 0 1 0,0 0-4 15,0 0-2-15,0 0-7 16,0 0-6-16,0 0-4 0,0 0-3 0,0 0-6 0,0 0 1 16,0 0-2-16,0 0 6 15,0 0-3-15,0 0 5 0,0 0 0 0,0 0 8 16,0 0 4-16,0 0 5 15,0 0 5-15,0 0-4 0,0 0 2 16,0 0-3-16,0 0-6 0,0 0 3 0,0 0-3 16,0 0-4-16,0 0-8 0,0 0-6 0,0 0-5 15,0 0-1-15,0 0 3 0,0 0-3 0,0 0 2 0,0 0 0 16,0 0 2-16,19-33 0 16,-19 33 6-16,0 0 2 0,0 0 2 0,18-7 6 15,-18 7 4-15,0 0 2 16,17-2 1-16,-17 2 4 0,0 0 2 0,0 0 3 0,0 0 4 15,27 13 5-15,-27-13 2 16,13 12-1-16,-13-12-4 0,8 14 5 0,-8-14 2 16,8 16 4-16,-8-16 1 0,2 25 8 0,-2-10 4 15,0-15 6-15,-6 35-2 0,2-19 2 16,0 4 1-16,-2 1 0 0,-1-4-10 0,1 2-3 16,-1-3-5-16,3-1-3 15,-3-1-4-15,3 0 4 0,4-14-11 0,-7 19-2 16,7-19-2-16,-5 19 0 0,5-19 5 15,-4 15 4-15,4-15 5 0,0 0 1 0,0 0 1 16,9 21-7-16,-9-21-3 0,0 0-10 0,18 4-1 16,-18-4-7-16,17 2-17 15,-17-2-4-15,0 0-18 0,30-6-17 0,-30 6-25 16,18-5-29-16,-18 5-37 0,17-9-47 16,-7 6-45-16,-1-1-42 0,2-3-69 0,3 1-147 15,-3-4-119-15,-1 2-248 0,2 1-209 16</inkml:trace>
  <inkml:trace contextRef="#ctx0" brushRef="#br0" timeOffset="-80548.75">12747 9990 2420 0,'0'0'-115'16,"0"0"32"-16,0 0 33 15,0 0 36-15,0 0 32 0,0 0 32 0,0 0 19 16,0 0 15-16,0 0 1 15,0 0-10-15,0 0-5 0,0 0-8 0,0 0-20 16,0 0-28-16,0 0-34 0,0 0-39 0,0 0-47 0,-4-14-48 16,4 14-108-16,0 0-409 15,0 0 94-15</inkml:trace>
  <inkml:trace contextRef="#ctx0" brushRef="#br0" timeOffset="-79578.47">12295 10074 1916 0,'0'0'-28'0,"0"0"36"16,0 0 10-16,0 0 19 0,0 0 8 0,0 0 14 15,0 0 26-15,0 0 20 0,0 0 9 16,0 0 5-16,0 0-4 0,0 0 0 15,0 0 3-15,0 0 5 0,0 0 1 16,7 52 3-16,-2-32-9 0,-1 2 0 0,0 1-9 16,3 2-8-16,-4 1-4 0,1 1-7 0,3 1-7 0,-4 0 2 15,-1 0-7-15,0-1 4 16,0 2-4-16,0-5 2 0,-2 1 0 0,-2-5-2 16,0 3-2-16,0-1-8 15,-3-1-13-15,-4-4-2 0,4 0-13 0,-4-1-21 0,1-3-29 16,-2-2-42-1,-1-2-58-15,11-9-70 0,-22 10-67 0,10-10-135 16,12 0-212-16,-24-6-371 0,24 6-405 0</inkml:trace>
  <inkml:trace contextRef="#ctx0" brushRef="#br0" timeOffset="-79358.15">12123 9729 3043 0,'0'0'-15'0,"17"-7"11"0,-17 7-6 0,0 0 2 16,0 0 4-16,12-7-1 15,-12 7-19-15,0 0-58 0,0 0-64 0,0 0-93 16,11-9-537-16,-11 9-76 15</inkml:trace>
  <inkml:trace contextRef="#ctx0" brushRef="#br0" timeOffset="-78488.53">12768 10029 2344 0,'0'0'1'0,"-8"-19"21"0,8 19 23 16,0 0 16-16,0 0 19 15,-5-20 21-15,5 20 14 0,-2-18 1 0,2 18-2 16,0-21 1-16,0 21-2 16,0-25 1-16,0 25 5 0,0-29 15 0,2 13-6 0,1 0 0 15,-3 16-10-15,4-30-7 16,-2 18-20-16,-2 12-4 0,10-20-11 0,-6 10-10 0,-4 10-12 15,9-11-8-15,-9 11-7 16,0 0-7-16,23 0-7 0,-23 0 3 0,25 17-10 16,-14-4 0-16,2 4-3 0,3 2 1 0,-5 2-1 15,0 2-1-15,0 2-2 0,-2 0 0 16,-1 0-1-16,-2-2 1 0,-2 1 5 0,-4-1 10 16,0-2 1-16,-2-2 2 15,-4-2-2-15,1 0-1 0,-4-2 1 0,-2-1-5 16,-3-5 3-16,3 1 6 0,11-10 9 15,-29 8-25-15,18-8 3 0,11 0 0 16,-25-10 4-16,25 10-9 0,-21-18 0 0,13 7-1 0,3 0-7 16,5 11-6-16,-2-21-8 0,2 21-9 15,9-22-6-15,3 12-9 0,1 0-23 0,5 1-27 16,2-1-46-16,2 2-64 16,3-1-50-16,2 1-62 0,-3 1-151 0,3-1-139 15,-4 4-332-15,-2-2-335 0</inkml:trace>
  <inkml:trace contextRef="#ctx0" brushRef="#br0" timeOffset="-69788.66">10243 14734 2640 0,'-13'-10'-122'0,"13"10"39"15,0 0 28-15,0 0 23 0,0 0 46 16,0 0 15-16,-12-7 26 0,12 7 38 0,0 0 17 16,0 0 15-16,0 0 5 0,0 0 7 15,0 0 6-15,0 0-2 0,0 0-3 0,0 0-10 16,0 0-11-16,0 0-10 0,0 0-8 0,0 0-15 16,0 0-3-16,0 0-17 15,0 0-7-15,0 0-5 0,0 0-6 0,0 0-6 0,0 0-4 16,0 0-1-16,0 0-7 15,39-8-8-15,-39 8-8 0,24 0-9 0,-24 0-19 16,23 2-21-16,-23-2-35 16,27 0-43-16,-27 0-51 0,28 1-51 0,-17 2-71 15,-11-3-159-15,26 0-492 0,-26 0-358 0</inkml:trace>
  <inkml:trace contextRef="#ctx0" brushRef="#br0" timeOffset="-69408.54">10554 14558 2774 0,'0'0'-100'0,"8"-15"34"16,-8 15 9-16,11-15 12 15,-11 15 11-15,13-12 23 0,-5 7 5 0,-8 5 10 16,22-12 7-16,-12 8 12 0,-10 4 2 15,23-4 13-15,-23 4 0 0,26 0 8 0,-26 0 9 16,20 4 9-16,-20-4 12 16,20 12 4-16,-12-6 1 0,-8-6-1 0,11 18-5 15,-9-5 4-15,-2-13-10 0,0 27 0 0,-5-9-3 0,1-3-4 16,-2-1 1-16,0 5 6 16,0-4 1-16,-6 3-2 0,4-2-4 0,0 0 0 15,2-1 1-15,-1-5-1 16,1 4-4-16,6-14 1 0,-7 21-3 0,7-21 2 15,0 19-6-15,0-19-8 0,7 15-5 16,-7-15-13-16,15 15-24 0,-15-15-23 0,22 3-32 16,-8-1-37-16,-14-2-37 0,29 0-56 0,-12-2-52 15,-17 2-94-15,32-12-183 0,-19 6-374 16,-1-1-255-16</inkml:trace>
  <inkml:trace contextRef="#ctx0" brushRef="#br0" timeOffset="-68638.53">10967 14659 2602 0,'0'0'-57'16,"0"0"39"-16,0 0 27 0,0 0 20 15,0 0-11-15,0 0-2 0,0 0 0 16,0 0-1-16,0 0-12 0,6-48 6 0,-6 48-2 0,7-32 5 16,-5 13 3-16,4-4 0 0,-4-1 14 0,5-2 9 15,-2 4 21-15,1 0 9 16,4 2-7-16,-4 2-5 0,2 3-6 0,0 4-8 16,1-1-1-16,-9 12 8 0,19-9 5 15,-19 9 2-15,21 2-5 0,-21-2 0 0,22 22-1 16,-10-7-7-16,1 5 2 15,-2 3-3-15,-1 2-4 0,1 5 3 0,0 3-3 0,-8-5-1 16,4 1-6-16,-4 1-5 16,-2-5-2-16,-1 2-1 0,-1-4 1 0,-2-4-7 15,-4 2 3-15,-1-4-3 16,0-3-3-16,-3-2-9 0,-1-2-5 0,-2-4-3 16,14-6-2-16,-22 2 5 0,22-2 0 0,-30-8 0 0,17-2 1 15,0-1-1-15,-1-2 4 16,1-5 6-16,5 5 3 0,-2 0 6 15,2 2 0-15,8 11 0 0,-8-26-6 16,6 15 0-16,2 11-1 0,0 0 0 0,4-24 1 0,-4 24 3 16,10-12-1-16,-10 12-2 0,20-6-6 15,-20 6-20-15,21-4-39 0,-21 4-64 16,27 0-62-16,-12 0-68 0,-15 0-129 16,34-6-572-16,-15 5-370 0</inkml:trace>
  <inkml:trace contextRef="#ctx0" brushRef="#br0" timeOffset="-68038.59">11418 14428 2919 0,'0'0'-20'0,"0"0"30"0,0 0 10 15,-11-15 16-15,11 15 18 0,0 0 10 0,0 0 8 16,0 0-1 0,0 0 2-16,0 0 3 0,0 0-1 0,0 0-6 0,0 0 4 0,0 0-2 15,0 0 1 1,0 0-3-16,0 0-3 0,0 0-7 0,30 46-6 0,-22-36-8 15,3 0-4-15,1 0-3 16,1 3-4-16,-1-2-4 0,6 2-5 0,-4-2-1 16,4 0-5-16,-2 1-4 0,-1-1 2 0,-2-1-4 15,0-1-1-15,-3-1-1 0,1 2 6 16,-11-10 5-16,14 15 8 0,-14-15 4 0,3 17 0 0,-3-17 3 16,-2 19 2-1,2-19 5-15,-8 20-1 0,-1-9 1 0,0 1-4 16,1 1-1-16,-2-2-8 0,-1 0 2 15,0 1-9-15,2-3-7 0,-1 2-23 0,10-11-19 16,-18 17-24-16,10-7-25 0,1-2-28 0,7-8-39 0,-13 14-52 16,13-14-38-16,-12 15-55 15,12-15-138-15,-10 12-126 0,6-7-294 0,4-5-187 16</inkml:trace>
  <inkml:trace contextRef="#ctx0" brushRef="#br0" timeOffset="-67758.39">11769 14739 2559 0,'0'0'-23'0,"0"0"31"0,0 0 10 15,0 0 23-15,0 0 35 0,0 0 29 0,0 0 30 16,0 0 11-16,-10 42 8 15,10-42-8-15,-18 24-2 0,8-8-9 0,-2-1-11 16,0 2-14-16,3 0-11 0,-3-1-12 0,4-3-13 0,3 0-12 16,-5 1-19-16,10-14-23 15,-15 21-35-15,11-14-38 0,4-7-40 0,-9 13-34 16,9-13-66-16,0 0-40 16,-7 15-68-16,7-15-673 0,0 0-422 0</inkml:trace>
  <inkml:trace contextRef="#ctx0" brushRef="#br0" timeOffset="-67258.58">12165 14604 2848 0,'0'0'-181'0,"0"0"-19"16,0 0-92-16,0 0-392 0,0 0 71 0</inkml:trace>
  <inkml:trace contextRef="#ctx0" brushRef="#br0" timeOffset="-66698.55">12192 14497 2118 0,'0'0'73'16,"0"0"24"-16,-16-8 0 15,16 8 8-15,0 0 2 0,0 0 13 0,0 0 5 0,0 0-5 16,0 0-9-16,0 0-5 15,0 0-10-15,0 0-4 0,0 0-3 0,0 0-3 16,0 0-1-16,0 0-8 0,0 0 2 0,0 0 13 16,0 0 6-16,0 0 3 0,0 0-4 15,0 0-9-15,0 0-3 0,0 0-5 0,0 0-4 16,0 0-10-16,56 2-3 16,-38-2 3-16,0 3-3 0,5-3-6 0,-3 0 19 15,-2 0-7-15,2 0-11 0,-1 0-15 16,-2 1-20-16,-17-1-34 0,25 2-33 0,-12-2-53 15,-13 0-77-15,18 2-84 16,-18-2-174-16,0 0-172 0,0 0 36 0,0 0-314 16,0 0-254-16</inkml:trace>
  <inkml:trace contextRef="#ctx0" brushRef="#br0" timeOffset="-66408.42">12573 14135 2748 0,'10'-12'39'0,"-10"12"49"0,0 0 25 0,0 0 24 16,0 0 11-16,0 0 2 15,0 0-3-15,18 36-14 0,-18-18-16 0,2 1-6 16,-2 3-6-16,4 5 0 16,1 1-6-16,0 0-5 0,2 5-6 0,-1-4-5 0,-2 0-10 15,0-2-9-15,6 1-5 16,-6-3-7-16,1-2-9 0,-1-3-1 0,-1-4-14 15,1 1-11-15,0-3-15 16,-1-3-24-16,-1-3-31 0,-2-8-35 0,0 0-29 16,0 0-28-16,0 0-22 0,0 0-21 0,0 0-15 0,0 0-15 15,0 0-22-15,9-38-68 16,-13 11-637-16,-1 0-368 0</inkml:trace>
  <inkml:trace contextRef="#ctx0" brushRef="#br0" timeOffset="-66098.78">12632 14232 2775 0,'-4'-23'-39'0,"0"8"71"0,1 0 39 0,3 15 19 16,-6-17 24-16,6 17 9 15,-6-15 13-15,6 15 1 0,0 0 0 0,-4-17-11 16,4 17-8-16,0 0-22 0,0 0-9 16,0 0-11-16,14-19-9 0,-14 19-8 0,13-4-5 15,-13 4-7-15,25-5-2 0,-25 5-9 0,27-3-3 16,-9 3-5-16,2-1-1 16,-1 1-6-16,-19 0-1 0,37 0-1 0,-18 1-4 0,-6 1 1 15,2 2 2-15,-15-4 4 16,23 10 9-16,-15-3 11 0,2 2 8 0,-10-9 11 15,4 23 5-15,-4-5 12 0,0-1 13 16,0-17 2-16,-6 37 7 0,1-12-15 0,2-3 3 16,1 2-3-16,-2 2 4 0,2-1 1 0,0 2-7 15,2-3-9-15,0 2-8 16,4 0-9-16,0-4-8 0,1 2-20 0,4 0-30 0,0-1-33 16,0-1-41-16,5-6-46 15,-8 2-68-15,8-3-90 0,-9 0-112 0,1-5-199 16,-2 0-18-16,-4-10-482 0,0 0-667 15</inkml:trace>
  <inkml:trace contextRef="#ctx0" brushRef="#br0" timeOffset="-65368.86">9992 14536 3316 0,'0'0'-103'0,"0"0"48"0,0 0 7 16,0 0 9-16,3-18 2 16,-3 18 12-16,0 0 2 0,0 0 3 0,0 0 5 15,0 0 3-15,0 0 11 16,0 0 25-16,0 0 21 0,0 0 19 0,0 0 0 0,0 0 3 15,0 0-4-15,0 0 0 16,0 0 1-16,0 0 3 0,0 0 14 0,0 0 12 16,0 0 13-16,5-16 17 0,-5 16 2 0,0 0 5 0,0 0-8 15,0 0-17-15,0 0-14 16,0 0-24-16,0 0-45 0,0 0-69 0,0 0-112 16,0 0-107-16,-10-11-249 15,10 11-67-15,-16 3-316 0,16-3-281 0</inkml:trace>
  <inkml:trace contextRef="#ctx0" brushRef="#br0" timeOffset="-64878.37">9633 14543 2581 0,'-13'-15'-103'0,"13"15"22"0,0 0 17 0,0 0 22 15,0 0 13-15,0 0 40 16,0 0 49-16,0 0 60 0,0 0 35 0,0 0 20 16,0 0 10-16,0 0 5 0,0 0 3 0,0 0-1 0,0 0 4 15,0 0-9-15,0 0-11 16,19-23 21-16,-19 23-27 0,0 0-10 0,0 0-19 16,0 0-11-16,28 6-16 15,-28-6-7-15,21 7-5 0,-6-2-27 0,4 2-8 0,0-1-5 16,2 1-8-16,5 0-7 15,-1 3-5-15,0-1 0 0,0 3-10 0,1-3-1 16,2 1-6-16,-3 1 0 0,-1-1-5 0,-2-1-2 0,-2-2-2 16,-1 1-3-1,-4-1-3-15,-3 0-2 0,1-1-1 0,-13-6 0 0,16 10-7 16,-16-10 9-16,12 5 2 16,-12-5-3-16,0 0 5 0,0 0 3 0,0 0 7 15,0 0 15-15,0 0 3 0,0 0 10 16,0 0 4-16,0 0 0 0,-22 37 0 0,12-30-4 15,-1 4-6-15,1 1-5 16,-5 5-3-16,0-2-5 0,1 2-9 0,-6 3-5 0,1-3-13 16,-2 3-14-16,4-3-23 0,0-1-23 0,0 1-30 15,0-4-28-15,2 1-35 16,1-3-52-16,3 1-69 0,0-3-54 0,0 1-126 0,1 0-142 16,0-7-21-16,2 2-440 15,8-5-582-15</inkml:trace>
  <inkml:trace contextRef="#ctx0" brushRef="#br0" timeOffset="-63648.6">8859 14672 3420 0,'0'0'39'0,"0"0"15"0,0 0 5 16,0 0 14-16,0 0 9 16,0 0 6-16,0 0 1 0,0 0-2 0,6 58-9 0,-4-41-4 15,0 2-1-15,0 0 1 16,2 1 6-16,0 1 5 0,3 3-5 0,-5-6-7 15,4 0-3-15,-1-1-10 16,1 0-7-16,-2-2-4 0,0 0-14 0,1-1-21 0,-5-14-25 16,6 19-25-16,-6-19-34 0,4 14-58 15,-4-14-59-15,2 5-50 0,-2-5-57 16,0 0-68-16,0 0-109 0,0 0-463 0,0 0-347 16</inkml:trace>
  <inkml:trace contextRef="#ctx0" brushRef="#br0" timeOffset="-63358.47">8837 14779 3007 0,'0'0'87'15,"-8"-18"27"-15,8 18 8 0,-4-14 0 0,4 14 11 16,0 0 7-16,0 0 2 16,-7-16 3-16,7 16-13 0,0 0-17 0,0 0-9 15,0 0-13-15,11-16-8 0,-11 16-4 0,12-8-8 0,-12 8-11 16,22-5-4-16,-8 1-19 16,-14 4-14-16,32-8-9 0,-13 5-15 0,3 0-11 15,-2 1 3-15,0 0-8 0,1 1 2 16,-2 1 4-16,-19 0 2 0,31 0 9 0,-15 1 6 15,-16-1 11-15,25 7 11 16,-17 0 16-16,3 1 21 0,-5 5 11 0,1-1 25 0,-5 5 7 16,2 0 4-16,-4 1-1 0,2 2-5 0,0-1-9 15,-2 3-9-15,2 1-13 16,2-1-11-16,-2-4-20 0,2 2-48 0,1 0-43 16,2-3-40-16,-1-2-54 0,0 0-89 15,2-3-78-15,-1-1-203 0,-1-3-91 0,1 0 1 16,-7-8-437-16,12 9-550 15</inkml:trace>
  <inkml:trace contextRef="#ctx0" brushRef="#br0" timeOffset="-61528.7">10152 14868 3124 0,'0'0'-103'0,"0"0"14"15,0 0 13-15,8-15 10 16,-8 15 27-16,0 0-4 0,0 0 21 0,0 0 19 16,0 0 15-16,0 0 16 15,0 0 14-15,0 0 25 0,0 0 25 0,0 0 17 0,0 0 8 16,0 0 11-16,0 0 14 15,0 0 10-15,0 0 3 0,0 0-4 0,0 0-2 16,-34 29 4-16,23-12-20 0,-1 2-17 16,0 0-23-16,-6 8-40 0,2-1-59 15,-2 1-78-15,3 3-102 0,-1-4-108 0,-2 2-229 0,2 1-78 16,-1-5-277-16,4-1-247 16</inkml:trace>
  <inkml:trace contextRef="#ctx0" brushRef="#br0" timeOffset="-33658.36">22191 12433 490 0,'0'0'116'0,"0"0"-30"16,0 0-16-16,0 0-21 0,0 0-4 0,0 0-7 15,0 0-5-15,0 0-13 16,0 0 3-16,0 0-9 0,0 0 4 16,0 0-9-16,0 0 2 0,0 0 0 0,0 0 1 15,0 0-1-15,0 0-4 0,0 0 5 0,0 0-1 16,0 0-1-16,0 0 10 15,0 0-11-15,0 0 6 0,0 0-9 0,0 0-1 0,0 0-8 16,0 0-1-16,0 0-3 0,0 0-7 0,0 0-6 16,0 0-3-16,0 0-3 15,0 0 3-15,0 0 0 0,0-15-15 0,0 15-30 16,0 0-5-16,0 0 37 0,0 0 23 16,0 0 18-16,0 0 25 0,0 0 8 15,13-13-4-15,-13 13 0 0,0 0 8 16,0 0-10-16,0 0 2 0,8-11-2 0,-8 11 3 0,0 0 1 15,0 0-10-15,0 0 0 16,0 0 4-16,6-16-7 0,-6 16 3 0,0 0-5 16,0 0 5-16,0 0-9 0,0 0 0 0,0 0-7 15,0 0-3-15,0 0-10 0,0 0-1 16,5-15-2-16,-5 15-1 0,0 0-4 0,0 0 6 16,0 0 10-1,0 0 7-15,0 0-10 0,0 0 3 0,0 0 2 0,0 0 2 16,0 0-2-16,0 0-1 0,0 0 18 15,0 0-12-15,0 0 4 0,0 0-4 16,6-13 0-16,-6 13 1 0,0 0 1 0,0 0 4 0,0 0 9 16,0 0-1-16,0 0-1 15,0 0 3-15,0 0-6 0,0 0 1 0,0 0 2 0,0 0-5 16,0 0-2-16,4-15-1 16,-4 15-1-16,0 0-1 0,0 0-2 0,0 0-5 15,0 0 1-15,0 0-1 16,0 0-3-16,6-14 0 0,-6 14-5 0,0 0-5 0,0 0-15 15,0 0 0-15,0 0-4 16,0 0-8-16,7-14-6 0,-7 14 0 0,0 0-4 16,0 0-11-16,4-9-13 0,-4 9-16 0,0 0-27 15,0 0-31-15,0 0-233 0,0 0 117 16</inkml:trace>
  <inkml:trace contextRef="#ctx0" brushRef="#br0" timeOffset="-33508.82">22275 12265 1015 0,'0'0'-9'0,"0"0"12"0,0 0 6 0,0 0-2 16,0 0 2-16,0 0-2 15,0 0 8-15,0 0-8 0,0 0-2 16,0 0-7-16,0 0-5 0,0 0-21 0,0 0-26 16,0 0-43-16,0 0-195 0,0 0 94 0</inkml:trace>
  <inkml:trace contextRef="#ctx0" brushRef="#br0" timeOffset="-32741.71">22195 12382 805 0,'0'0'-5'0,"0"0"7"15,0 0 14-15,0 0-1 0,0 0 5 16,0 0 14-16,0 0 4 0,0 0-4 0,0 0 0 15,0 0-7-15,0 0 7 16,0 0-13-16,0 0-7 0,0 0 0 0,0 0-5 16,0 0-5-16,0 0 1 0,0 0-7 15,0 0-3-15,0 0 3 0,0 0-8 0,0 0-15 16,0 0-2-16,0 0-12 0,0 0 5 16,0 0 0-16,0 0 5 0,0 0 8 15,0 0 8-15,0 0 6 0,0 0 10 0,0 0 5 0,0 0 2 16,0 0 3-1,0 0 5-15,0 0-4 0,0 0 1 0,0 0-13 16,0 0-8-16,0 0-14 0,0 0-8 0,0 0-10 0,0 0 5 16,0 0 6-16,0 0 21 0,0 0 8 15,0 0 14-15,0 0 6 0,0 0 7 0,0 0 6 16,0 0 2-16,0 0-10 16,0 0-9-16,0 0-21 0,0 0-28 0,0 0-61 15,0 0-193-15,0 0 92 0</inkml:trace>
  <inkml:trace contextRef="#ctx0" brushRef="#br0" timeOffset="-25427.71">22218 12323 723 0,'0'0'-31'0,"0"0"18"0,0 0 11 15,0 0 6-15,0 0 1 16,0 0 1-16,0 0-6 0,0 0 2 0,0 0-1 15,0 0-4-15,0 0-3 16,0 0-7-16,0 0-7 0,0 0 5 0,0 0-9 0,0 0 7 16,0 0 2-16,0 0 6 15,0 0 1-15,0 0 10 0,0 0 6 0,0 0-1 16,0 0 2-16,0 0-1 0,0 0 5 0,0 0 9 16,0 0 12-16,0 0 10 0,0 0 17 15,0 0 11-15,0 0 4 0,0 0 0 0,0 0 2 16,0 0-9-16,0 0-8 15,0 0-7-15,0 0 2 0,0 0-6 0,0 0-7 16,0 0-1-16,0 0-3 0,0 0 7 0,0 0 3 0,0 0 11 16,0 0 6-16,-10-15 3 15,10 15-2-15,0 0 8 0,0 0-3 0,0 0-13 16,0 0-4-16,0 0-14 16,6-26 5-16,-6 26-7 0,0 0 4 0,0 0-11 15,7-14 1-15,-7 14-1 0,0 0-8 16,0 0 4-16,0 0-6 0,4-15 0 0,-4 15-13 15,0 0-3-15,0 0-2 16,0 0-5-16,0 0-2 0,4-16 0 0,-4 16-6 0,0 0 1 16,0 0-1-16,0 0-5 0,0 0 7 0,0 0-2 15,10-10-10-15,-10 10 12 16,0 0-2-16,0 0-2 0,0 0 2 0,0 0 1 0,0 0 5 16,0 0 2-16,0 0 4 15,0 0-3-15,0 0-2 0,0 0 5 0,0 0 8 16,0 0 0-16,0 0-10 15,0 0 5-15,9-13-3 0,-9 13-4 0,0 0 2 16,0 0 22-16,0 0-28 0,0 0 5 0,7-16 10 0,-7 16 8 16,0 0 9-16,0 0 3 15,0 0-1-15,4-20-7 0,-4 20 4 0,0 0 2 16,0 0-6-16,4-15-6 16,-4 15-2-16,0 0-5 0,0 0 5 0,4-17-6 15,-4 17 2-15,0 0 0 0,0 0 3 16,4-16-8-16,-4 16 1 0,0 0 4 0,0 0-6 15,4-13 6-15,-4 13 4 16,0 0-6-16,0 0 4 0,0 0 4 0,4-16-6 0,-4 16 6 16,0 0-5-16,0 0 7 0,0 0-7 0,0 0-4 15,5-14 15 1,-5 14-12-16,0 0-9 0,0 0 6 0,0 0 3 0,0 0-7 0,5-19 7 16,-5 19-3-16,0 0 2 15,0 0-2-15,4-15 3 0,-4 15-3 0,0 0 0 16,0 0 4-16,4-16-9 15,-4 16 5-15,0 0-1 0,4-13 1 0,-4 13-5 0,0 0 1 16,0 0-3-16,2-19 7 0,-2 19 3 0,0 0 1 16,0 0 2-16,2-17-9 15,-2 17 9-15,0 0-6 0,0 0 1 0,4-19-4 16,-4 19 5-16,0 0-5 16,0 0-3-16,5-15 5 0,-5 15-3 0,0 0 1 0,0 0 3 15,0 0-5-15,4-18 1 16,-4 18-1-16,0 0 9 0,0 0-3 0,0 0-7 15,4-19-1-15,-4 19-2 0,0 0 4 16,0 0-3-16,0 0 1 0,4-16 0 0,-4 16-3 16,0 0 3-16,0 0-1 0,0 0 5 0,0 0 3 15,2-16 1-15,-2 16 6 16,0 0-2-16,0 0-2 0,0 0 1 0,0 0 3 0,3-20-9 16,-3 20 3-16,0 0-2 15,0 0 2-15,0 0 1 0,0 0-2 0,4-14-1 16,-4 14-5-16,0 0 6 15,0 0-6-15,0 0 3 0,0 0 2 0,0 0-1 0,0 0-4 16,0 0 4-16,4-16 4 0,-4 16 5 0,0 0-1 16,0 0 2-16,0 0 0 15,0 0-5-15,0 0 1 0,0 0 1 0,0 0-1 0,5-17-3 16,-5 17 1-16,0 0-1 16,0 0-4-16,0 0 5 0,0 0-2 0,0 0-2 15,0 0 1-15,2-19-5 16,-2 19 0-16,0 0 6 0,0 0-5 0,0 0 1 0,0 0 0 15,0 0-3-15,0 0 1 16,0 0 2-16,0 0-2 0,0 0 2 0,2-17 1 16,-2 17 2-16,0 0 5 0,0 0 3 15,0 0 1-15,0 0-1 0,0 0 8 0,0 0-4 16,0 0-3-16,0 0-2 0,0 0-3 0,0 0 4 16,0 0-1-16,0 0-3 15,0 0-1-15,0 0 0 0,0 0 0 0,0 0 5 16,0 0-2-16,0 0-3 15,0 0 4-15,0-17-3 0,0 17 2 0,0 0 1 0,0 0 0 16,0 0 1-16,0 0-3 0,0 0 0 0,0 0-2 16,0 0-1-16,0 0-1 15,0 0 1-15,0 0-3 0,0 0-2 16,2-19 0-16,-2 19 1 0,0 0-2 0,0 0 7 16,0 0 2-16,0 0 3 0,0 0-2 0,0 0 5 15,0 0-3-15,0 0 2 16,0 0-9-16,0-23 2 0,0 23-2 0,0 0-4 0,0 0-1 15,0 0 3-15,0 0-5 16,0-16 0-16,0 16-1 0,0 0 1 0,0 0-1 16,0 0 2-16,2-20 3 0,-2 20-2 0,0 0-3 15,0 0 4-15,4-15-4 16,-4 15 2-16,0 0 1 0,0 0-2 0,0 0-2 0,4-19 5 16,-4 19-4-16,0 0 1 15,4-16-3-15,-4 16 9 0,0 0-7 0,4-15-3 0,-4 15 2 16,0 0 2-16,5-15 0 15,-5 15 2-15,0 0 5 0,5-16-1 0,-5 16 2 16,0 0 0-16,0 0 0 0,6-16 1 0,-6 16-1 16,0 0 1-16,4-13-6 0,-4 13 3 15,0 0 0-15,4-16-3 0,-4 16 4 0,0 0-3 16,6-16-1-16,-6 16 1 16,0 0-2-16,4-15 3 0,-4 15-1 0,0 0-2 15,5-18-3-15,-5 18 3 0,0 0-2 16,4-15 0-16,-4 15 1 0,0 0 1 0,4-13-2 15,-4 13 2-15,0 0 0 16,0 0-3-16,5-19 2 0,-5 19 2 0,0 0-2 16,2-15 4-16,-2 15-8 0,0 0 5 15,0 0-4-15,2-19 4 0,-2 19-2 0,0 0-3 16,2-17 4-16,-2 17 1 0,0 0-6 0,4-17 3 16,-4 17 0-16,0 0 2 15,4-15-4-15,-4 15 3 0,0 0-1 0,5-16 1 0,-5 16-2 16,0 0 1-16,0 0-2 15,0 0 3-15,4-16-2 0,-4 16 2 0,0 0-1 16,0 0 1-16,4-16 0 0,-4 16 1 0,0 0-4 0,0 0 5 16,0 0-5-16,4-19 1 15,-4 19 1-15,0 0 3 0,0 0-1 0,4-13 2 16,-4 13-2-16,0 0 0 16,0 0 0-16,0 0 6 0,0 0-7 0,4-18 3 0,-4 18-2 15,0 0-2-15,0 0 0 16,0 0 2-16,0 0 0 0,5-16-1 0,-5 16 0 15,0 0-1-15,0 0 2 16,0 0 3-16,5-20 2 0,-5 20-2 0,0 0 0 0,0 0 1 16,0 0-2-16,4-13 2 0,-4 13-5 0,0 0 3 15,0 0 0-15,0 0 0 16,0 0-3-16,2-17 1 0,-2 17-1 0,0 0-1 16,0 0 1-16,0 0 2 0,0 0-2 15,4-16 0-15,-4 16-1 0,0 0 3 0,0 0 3 16,0 0-4-16,0 0 0 15,6-15 0-15,-6 15-1 0,0 0 3 16,0 0-3-16,6-13 0 0,-6 13-1 0,0 0 2 0,0 0-2 0,4-15-1 16,-4 15 1-16,0 0 2 15,0 0-3-15,7-19 3 0,-7 19-4 0,0 0 1 16,5-14 0-16,-5 14 3 16,0 0-3-16,0 0 2 0,6-15 0 0,-6 15-1 0,0 0-3 15,0 0 3-15,6-13 0 16,-6 13 2-16,0 0-3 0,0 0-1 0,6-14 6 15,-6 14-5-15,0 0 0 16,0 0 3-16,7-15-3 0,-7 15 3 0,0 0-2 0,0 0 1 16,6-13-1-16,-6 13 2 15,0 0-2-15,0 0 2 0,6-15 0 0,-6 15-1 16,0 0-2-16,0 0 0 0,9-13 1 0,-9 13 2 0,0 0-2 16,7-14 1-16,-7 14 0 15,0 0 0-15,0 0 0 0,8-13 1 0,-8 13-2 16,0 0-1-16,6-11 1 15,-6 11-1-15,0 0 1 0,0 0 1 0,0 0-1 0,0 0 2 16,8-16-3-16,-8 16 1 0,0 0-2 0,0 0 3 16,0 0-1-16,6-12 1 15,-6 12-1-15,0 0 2 0,0 0 0 0,0 0 6 16,8-14-8-16,-8 14 0 0,0 0 0 16,0 0 2-16,0 0-2 0,0 0 2 0,8-10 3 15,-8 10-7-15,0 0 1 16,0 0-1-16,0 0 0 0,0 0 2 0,0 0 1 15,8-12-3-15,-8 12 2 0,0 0 1 16,0 0 1-16,0 0 2 0,0 0-3 0,0 0-2 16,8-14 6-16,-8 14-4 0,0 0-2 0,0 0 4 15,0 0-2-15,0 0 2 16,0 0 2-16,0 0-4 0,0 0-1 0,9-12 1 0,-9 12-1 16,0 0 2-16,0 0-2 15,0 0 1-15,0 0 1 0,0 0-1 0,11-12-3 16,-11 12 8-16,0 0-1 15,0 0-1-15,0 0-3 0,0 0 9 0,8-9-10 16,-8 9 4-16,0 0-3 0,0 0 0 0,0 0 1 0,0 0 1 16,11-12-2-1,-11 12 0-15,0 0 0 0,0 0 2 0,0 0-2 16,0 0 0-16,10-11 1 0,-10 11 0 0,0 0-1 16,0 0 0-16,0 0 0 0,10-12 0 15,-10 12-2-15,0 0-2 0,0 0 3 16,0 0 0-16,12-13-1 0,-12 13 0 0,0 0-1 0,0 0 0 15,10-9 2 1,-10 9 0-16,0 0-1 0,0 0 0 0,10-12-1 16,-10 12 3-16,0 0-5 0,0 0 3 0,11-12-2 0,-11 12 2 15,0 0-1-15,9-11 3 16,-9 11-2-16,0 0 2 0,0 0-3 0,12-13 1 16,-12 13-2-16,0 0 3 0,9-12-1 15,-9 12-1-15,0 0 0 0,10-11-1 16,-10 11 4-16,9-10-6 0,-9 10 3 0,0 0-1 15,11-13-1-15,-11 13 8 0,0 0-8 16,10-13 1-16,-10 13 2 0,0 0 2 0,10-14-3 16,-10 14 1-16,0 0 2 0,12-13 3 15,-12 13-7-15,0 0 0 0,10-15 0 0,-10 15 3 16,8-8-5-16,-8 8-1 0,0 0-3 16,13-13-1-16,-13 13-1 0,8-8 0 15,-8 8 1-15,0 0 3 0,16-11 1 16,-16 11 0-16,8-10-2 0,-8 10 5 0,0 0-2 15,12-13 6-15,-12 13 0 0,8-9-6 16,-8 9 3-16,12-11 3 0,-12 11-4 0,0 0 2 16,14-16-1-16,-14 16-1 0,9-10-1 0,-9 10 1 15,10-10 2-15,-10 10-2 16,0 0 0-16,15-16 2 0,-15 16-4 0,9-12 3 0,-9 12 1 16,10-11 0-16,-10 11-1 15,10-11 1-15,-10 11 0 0,12-12 0 0,-12 12-1 0,12-12 3 16,-12 12-4-16,13-11 6 15,-13 11-6-15,13-13 0 0,-13 13 2 0,12-14-1 16,-12 14 3-16,13-11-1 0,-13 11 0 16,12-12 1-16,-12 12-2 0,14-9 0 0,-14 9-1 15,12-12 3-15,-12 12-2 16,12-8 6-16,-12 8-8 0,14-10 1 0,-14 10 0 16,12-10-1-16,-12 10-1 0,13-9 2 15,-13 9-3-15,12-10-1 0,-12 10-1 0,16-10 3 16,-16 10-4-16,12-9 5 0,-12 9 1 0,14-10-2 15,-14 10 5-15,14-7-3 16,-14 7 2-16,12-10 2 0,-12 10 0 0,11-9 1 16,-11 9 1-16,0 0-1 0,15-14 3 15,-15 14 0-15,10-9-2 0,-10 9 0 0,9-9-1 16,-9 9-2-16,10-12-2 0,-10 12-2 16,10-11-3-16,-10 11 0 0,10-14 4 15,-10 14-4-15,10-13 1 0,-10 13 2 0,10-14 2 16,-10 14 2-16,11-14-4 0,-11 14 3 15,9-16 2-15,-9 16-1 0,10-13-1 16,-10 13 1-16,11-14 2 0,-11 14-2 0,10-11-5 16,-10 11-1-16,11-11 2 0,-11 11 0 15,11-14-1-15,-11 14-3 0,10-9-1 0,-10 9 2 16,10-12 0-16,-10 12 4 0,11-10-5 16,-11 10 5-16,0 0 1 0,13-15-5 0,-13 15 2 15,11-9 3-15,-11 9-1 16,0 0 3-16,10-14 0 0,-10 14 0 0,8-9 0 0,-8 9 0 15,0 0 0-15,14-13 0 0,-14 13-2 0,10-10-1 16,-10 10-1-16,10-9-4 16,-10 9 1-16,11-10 3 0,-11 10 1 0,13-11-1 0,-13 11 2 15,12-10 2 1,-12 10 1-16,11-11 3 0,-11 11-4 0,13-11 1 0,-13 11 2 16,11-10-4-16,-11 10-5 15,12-12 6-15,-12 12-2 0,12-10-2 0,-12 10 1 0,14-9-3 16,-14 9 0-16,12-11 2 15,-12 11-3-15,13-8 1 0,-13 8 3 0,13-10-1 16,-13 10-1-16,14-9-1 0,-14 9 4 16,11-8-2-16,-11 8-1 0,12-7-3 0,-12 7-1 15,16-9-2-15,-16 9-3 0,14-10 1 16,-14 10 3-16,15-9 1 0,-15 9 1 16,17-10-1-16,-17 10 2 0,17-12 3 0,-9 6 0 0,-8 6 3 15,18-11-6-15,-18 11 6 16,14-11 2-16,-14 11-1 0,15-12 3 0,-15 12-3 15,13-13-3-15,-13 13 2 16,14-10-2-16,-5 3-1 0,-9 7 2 0,15-9-1 0,-15 9 2 16,17-12-1-16,-17 12 0 15,14-12 2-15,-6 7-3 0,-8 5 0 0,16-12-1 16,-16 12 2-16,14-11 4 0,-14 11-2 16,16-12 0-16,-16 12 2 0,16-11-4 0,-7 6 4 15,-9 5-4-15,14-12 2 0,-14 12 4 0,16-10 8 16,-16 10-3-16,12-11-3 15,-12 11 4-15,15-11 5 0,-15 11-1 16,11-10-5-16,-11 10 5 0,10-10-4 0,-10 10-2 0,11-9 1 16,-11 9-4-16,10-11-1 0,-10 11 0 15,13-13 1-15,-13 13-5 0,11-8 2 16,-11 8-1-16,12-11 1 0,-12 11-2 0,13-10 3 16,-13 10 4-16,13-10-5 0,-13 10-1 15,10-12-1-15,-10 12 2 0,13-9 0 16,-13 9-2-16,11-10-1 0,-11 10 0 15,10-9 2-15,-10 9-5 0,9-9 7 0,-9 9-5 16,0 0-1-16,12-14 1 0,-12 14 5 0,10-8-7 16,-10 8 4-16,0 0-4 0,14-9 5 15,-14 9-2-15,0 0 0 0,12-11-1 16,-12 11 1-16,0 0-3 0,15-9 9 0,-15 9-5 16,10-11 0-16,-10 11-1 0,0 0 0 15,11-8 3-15,-11 8 2 0,0 0-2 16,13-13-2-16,-13 13 0 0,0 0 1 15,12-7-1-15,-12 7 8 0,0 0-10 0,12-9 2 16,-12 9-2-16,0 0 1 0,12-7 1 0,-12 7-2 16,0 0 2-16,12-9-1 15,-12 9-2-15,0 0 5 0,16-8-2 0,-16 8 4 16,0 0-4-16,12-5 7 0,-12 5 4 16,0 0-2-16,13-7 1 0,-13 7 0 0,0 0-1 0,12-9-1 15,-12 9-1-15,0 0-4 16,0 0 4-16,19-9-2 0,-19 9-2 0,0 0 3 0,11-6-2 15,-11 6 0-15,0 0 1 16,15-8-4-16,-15 8 5 0,0 0 3 0,0 0 2 16,15-9 4-16,-15 9-2 0,0 0-1 15,13-7 0-15,-13 7-1 0,0 0 0 0,11-8-1 16,-11 8-5-16,0 0 4 16,0 0-5-16,12-8 0 0,-12 8 0 0,0 0-2 15,0 0-1-15,19-7-1 0,-19 7 3 0,0 0 2 0,16-4-5 16,-16 4 2-1,0 0-3-15,18-4 2 0,-18 4 1 0,0 0-1 0,19-5 5 16,-19 5-7-16,0 0 1 0,19-7 0 16,-19 7 1-16,15-5 0 0,-15 5-1 0,0 0 0 15,16-7 3-15,-16 7-1 16,14-6 0-16,-14 6 3 0,0 0-4 0,16-10 0 16,-16 10 0-16,0 0-2 0,16-6 2 15,-16 6 1-15,0 0-4 0,16-7 5 16,-16 7-4-16,0 0 1 0,13-9 0 0,-13 9 2 15,0 0-4-15,0 0 7 0,16-7-5 16,-16 7 1-16,0 0-2 0,14-5 3 16,-14 5-3-16,0 0 0 0,0 0-2 0,19-8 1 0,-19 8 3 15,0 0-2-15,0 0-4 16,15-6 3-16,-15 6 1 0,0 0 2 0,0 0-2 16,0 0 5-16,12-7-3 0,-12 7 7 15,0 0-11-15,0 0 6 0,0 0-5 0,15-6 4 16,-15 6-2-16,0 0-4 0,0 0 4 15,0 0 0-15,14-5 4 0,-14 5-4 16,0 0 0-16,0 0 0 0,16-6-3 0,-16 6 1 0,0 0-1 16,0 0 4-16,14-8 1 15,-14 8-2-15,0 0 1 0,0 0 0 0,18-6-1 16,-18 6 0-16,0 0 3 0,13-5-3 16,-13 5 2-16,0 0 1 0,0 0 0 0,0 0 2 15,0 0 1-15,13-6 3 0,-13 6-3 16,0 0-2-16,0 0 1 0,0 0-1 0,0 0 1 15,0 0-14-15,0 0-20 16,0 0-25-16,14-8-44 0,-14 8-47 0,0 0-68 16,0 0-157-16,0 0-551 0,0 0-321 0</inkml:trace>
  <inkml:trace contextRef="#ctx0" brushRef="#br0" timeOffset="-23048.96">11161 11172 2593 0,'0'0'-184'16,"0"0"18"-16,0 0 14 0,0 0 17 0,0 0 14 15,0 0 8-15,0 0 8 16,0 0 11-16,-23 12 8 0,23-12 2 0,0 0 3 0,-7 10 9 15,7-10-2-15,0 0 7 16,-8 7 12-16,8-7 17 0,0 0 11 0,0 0 31 16,0 0 16-16,0 0 23 0,-14 13 23 0,14-13 10 0,0 0 13 15,0 0 18-15,0 0 26 16,0 0 9-16,0 0 21 0,0 0 3 0,0 0-4 16,0 0-4-16,0 0-7 15,0 0-13-15,0 0-3 0,0 0-7 0,0 0-6 0,0 0-9 16,0 0-15-16,0 0-6 15,0 0-9-15,0 0-12 0,0 0-6 0,0 0-7 16,0 0-8-16,0 0-7 0,0 0-6 16,0 0-1-16,0 0-4 0,0 0-3 0,0 0 2 15,0 0-4-15,0 0 2 16,0 0-2-16,20-42-5 0,-20 42 0 0,0 0-3 16,0 0 1-16,0 0 0 0,22 0-3 0,-22 0 1 15,0 0 2-15,0 0 2 0,0 0 1 16,21 15-2-16,-21-15 2 0,8 14 0 0,-8-14 1 15,9 17 1-15,-9-17 1 0,4 17-2 0,-4-17 3 16,3 19-2-16,-3-19 1 0,-3 19 0 16,3-19-1-16,0 0-4 0,-4 27 1 0,4-27-2 15,-2 15 0-15,2-15-3 16,0 0 1-16,-5 20-4 0,5-20 5 0,0 0 3 16,-3 15 5-16,3-15 2 0,0 0 7 15,0 0 7-15,0 0 2 0,0 0 7 0,0 0-8 16,0 0-5-16,10 15-4 15,-10-15 2-15,0 0-13 0,0 0-16 0,30-7-20 16,-30 7-33-16,0 0-42 0,39-12-68 0,-24 9-73 0,3-4-107 16,-2 3-231-16,4-2-63 15,-2 1-253-15,-2-3-254 0</inkml:trace>
  <inkml:trace contextRef="#ctx0" brushRef="#br0" timeOffset="-21038.85">24824 9151 2434 0,'0'0'-203'0,"0"0"24"0,-23-33 27 0,23 33 20 16,0 0 28-16,0 0 25 15,0 0 17-15,0 0 8 0,0 0 13 0,0 0 2 16,0 0 16-16,0 0 3 0,0 0 1 0,0 0 2 0,0 0-6 16,0 0-6-16,0 0-8 15,0 0-21-15,0 0-60 0,0 0-226 0,7-17 111 16</inkml:trace>
  <inkml:trace contextRef="#ctx0" brushRef="#br0" timeOffset="-19188.82">24703 9115 921 0,'0'0'-1'0,"16"-8"15"16,-16 8-1-16,16-7-1 0,-16 7 3 0,18-9-6 0,-18 9 3 15,14-5-8-15,-14 5-6 0,15-5-21 0,-15 5-28 16,12-7-41-16,-12 7-183 16,0 0 88-16</inkml:trace>
  <inkml:trace contextRef="#ctx0" brushRef="#br0" timeOffset="-15628.67">24911 9045 784 0,'0'0'23'15,"17"-6"12"-15,-17 6 8 0,19-8 8 0,-19 8-3 16,19-5 2-16,-19 5-2 0,19-7-7 15,-19 7-4-15,19-7-2 0,-19 7-12 16,22-9 4-16,-9 5-2 0,-13 4-8 0,18-9 6 0,-5 2-10 16,-13 7 0-16,23-9 4 15,-10 3-5-15,-13 6 1 0,27-8-1 0,-15 5-5 16,4-3 2-16,-16 6-1 0,29-8-8 16,-12 4 4-16,-2-2 3 0,0 2-4 0,-15 4 4 15,29-5-9-15,-13-1 6 16,-1 3 2-16,-1-3-4 0,3 2 7 0,0-2 1 0,-17 6-5 15,32-8 14-15,-18 5 3 16,1 1 0-16,0-3-2 0,-15 5 5 16,29-7-3-16,-13 4-1 0,-2-1-1 0,-14 4-8 15,30-6 0-15,-15 5-2 0,2-4 5 0,-17 5-4 16,31-3-3-16,-12 1 1 0,-4 0-3 0,4 0-1 16,-19 2 3-16,36-4 2 15,-16 4 0-15,0 0 5 0,-2-1 0 0,-18 1-2 16,37-2 8-16,-14-1 2 0,-4 3 3 15,-2-1 10-15,1-1-6 0,3 0-1 16,-21 2 3-16,34-5-10 0,-15 5-2 0,0-1-5 0,3 2 1 16,-4-1 3-16,4 3-9 15,-4-1-7-15,4-2 13 0,-1 2-5 0,0 0 1 16,3-2 1-16,-4 1 12 0,3 2 2 16,-4-3-6-16,2 2 1 0,-3-2 3 0,2 0-16 15,-2 0 13-15,2 0 7 16,-2 1 0-16,1-1 3 0,-19 0 0 0,31 0 12 0,-18 0 7 15,-13 0-9-15,30 0 0 16,-30 0-4-16,31 0 2 0,-20 0-12 0,-11 0-2 16,31 2 4-16,-17-2-13 0,-14 0 5 0,30 0-5 15,-18 2-4-15,-12-2 2 0,30 0-5 16,-14 0-2-16,-16 0 1 0,27 2-1 0,-12-2 2 16,-15 0-1-16,25 0 0 15,-25 0 2-15,27 2-1 0,-12-2-10 0,-15 0 9 16,28 2-11-16,-12-2 1 0,-16 0 1 15,31 3 3-15,-14-3-1 0,0 0 1 16,-2 3 2-16,-15-3 0 0,34 2-6 16,-14-1 5-16,-2 1-7 0,-2 0 3 0,-16-2 3 15,36 2 0-15,-18-2-6 0,-3 4 6 16,3-4 0-16,-18 0-3 0,34 2 1 0,-20-1 3 16,-14-1-4-16,31 3 3 0,-17-3 0 15,-14 0-6-15,29 0 3 0,-14 1 0 16,-15-1-1-16,29 3 4 0,-12-3-2 0,-17 0 2 0,29 1-3 15,-14 1 0-15,-15-2 0 0,27 2 4 0,-27-2-2 16,25 0 2-16,-25 0-3 16,23 2-1-16,-23-2 3 0,23 0-2 0,-23 0 1 0,17-2-4 15,-17 2 5-15,0 0-4 16,29-2 5-16,-29 2 2 0,19 0-6 0,-19 0 3 16,21-2-1-16,-21 2 3 15,23 0-3-15,-23 0 5 0,25 0-5 0,-25 0 1 0,25 2-2 16,-25-2 3-16,27-2-1 15,-27 2 1-15,26 0 9 0,-26 0-6 16,24-1 4-16,-24 1 7 0,26-3-5 0,-26 3 1 0,23-1-2 16,-23 1 5-16,22 0-1 0,-22 0 2 15,20-3-4-15,-20 3-3 0,24 0 3 16,-24 0 2-16,25-1-3 0,-10 2 0 16,-15-1 1-16,28-1 1 0,-7 2-2 0,-5 2 2 15,3-3 6-15,1 1-1 0,-2-1 9 16,4 3-1-16,-6-2 2 0,-16-1-1 0,37 0-1 15,-18 2-1-15,-2 0 2 16,-17-2-5-16,31 2 0 0,-14-2-3 0,-2 2-1 16,-15-2-2-16,33 3-3 0,-18-3-2 0,3 3-5 0,-18-3 7 15,32 3-9-15,-15-1 2 16,1 2 0-16,-1-2-3 0,0 1 0 0,2 2-4 16,1-3 2-16,-4 2-3 15,4-3 0-15,-2 3 1 0,0-1 2 0,-3 0-5 0,5 1 5 16,-3-1-2-16,0 1 0 15,1 0-1-15,-2-2 2 0,0 2 0 16,2 0-3-16,-3-1 1 0,1 1 0 0,2 0 0 0,-2 0-3 0,2 0 1 16,1 1 4-16,0-1-2 15,0 2 0-15,-1 0 4 0,2-3-3 16,-1 3 1-16,-1 0 2 0,2 0 1 16,-1-1 0-16,2 3 4 0,-2-3-4 0,1 4 2 0,-2-4 3 15,2 3 3-15,0-1-1 16,0 1-1-16,-1 0 0 0,2 1-1 0,0-2 1 15,0 5-2-15,0-4 2 16,0 3-1-16,1-3 6 0,-4 1-3 0,3 1 3 0,-1 0 0 16,-1-1 0-16,2 2 1 0,-1-2 1 0,-4 1 4 15,3 1-1-15,-4-3-2 16,2 2-3-16,0-2-3 0,-2 1 2 0,1-1-3 0,-2 1 1 16,0-2-5-16,3 3 2 15,-2-1-3-15,0 1 2 0,-1 0-5 0,4-2 2 16,-2 3 0-16,1 2 0 15,1-3-2-15,0 0-1 0,0 4 1 0,-2-2 1 0,-1 0-3 16,0-3-1-16,-2 2 2 0,1 1 0 0,2-1-3 16,-2 1 4-16,-2-1-3 15,2-2 1-15,2 5-2 0,-1 0 1 0,-2-3 1 16,0 0-2-16,1-1 0 0,2 3 2 16,-4-2-2-16,1 1 0 0,2-1 0 15,-1-1 2-15,-1 2 4 0,1-1-6 16,0 0-1-16,-2-1 3 0,3-1 9 15,-2 1 1-15,0-1 3 0,-1 1 4 0,1-2-3 16,-2-1 2-16,1 2-6 0,-2-1 2 0,6 0-1 16,-6-1-3-16,5 4-2 0,-2-4 4 0,0 0-6 15,-1 1 4-15,0-3-5 16,0 4 3-16,0-4-6 0,1 2 3 0,-1 1-1 0,1-2 1 16,2 1 0-1,-3-1 0-15,0 2 4 0,0-3 4 0,0 1-2 0,-1 0 1 16,-2-2-1-16,1 2-2 15,1-3-3-15,-11-3 5 0,19 10-6 16,-10-7 3-16,-1 3-3 0,2-2-1 0,-10-4-1 0,18 10 3 0,-8-6-4 16,1 1 4-16,-3-1-3 15,5 2 1-15,0 0-2 0,-3-1 0 0,0 1-2 0,2-2 4 16,-2 1-4-16,0-2 4 16,1 1 0-16,-11-4 1 0,21 10-2 0,-21-10 2 15,19 12 0-15,-9-8 1 16,-10-4 0-16,18 8-2 0,-18-8-1 0,14 9 1 0,-14-9-1 15,15 6 2-15,-15-6-5 16,13 8 1-16,-13-8 0 0,15 9 2 0,-15-9-5 16,12 8 6-16,-12-8-2 0,16 7 1 0,-16-7-2 15,12 8 2-15,-12-8-2 0,12 7 2 16,-12-7-1-16,14 8 1 0,-14-8-1 0,10 5 1 16,-10-5-3-16,0 0 2 15,15 10-2-15,-15-10 0 0,0 0 0 0,10 6 0 16,-10-6 7-16,0 0-4 0,0 0 3 15,13 7 0-15,-13-7 4 0,0 0-3 0,0 0-1 16,15 9-3-16,-15-9 0 0,10 9 7 0,-10-9-6 16,9 9 0-16,-9-9 0 15,0 0 1-15,17 12-2 0,-17-12-2 0,8 7 3 16,-8-7 2-16,0 0-2 0,13 10 0 16,-13-10-2-16,0 0 5 0,11 8-3 0,-11-8 1 15,0 0-5-15,10 11 1 16,-10-11 1-16,0 0-1 0,13 11 5 0,-13-11-1 0,8 10 3 15,-8-10 5-15,8 10 2 16,-8-10-1-16,10 9 4 0,-10-9 2 0,10 10 4 16,-10-10-6-16,10 11-2 0,-10-11 1 0,11 9-3 0,-11-9 1 15,11 12-8-15,-11-12 7 16,12 11-3-16,-12-11 0 0,9 13-4 0,-9-13 1 16,12 12 1-16,-12-12-3 15,12 13-1-15,-12-13-2 0,10 14 1 0,-10-14 4 0,12 11-4 16,-6-3-1-16,-6-8 0 15,12 13 2-15,-12-13 1 0,10 13-6 16,-10-13 2-16,11 12 0 0,-11-12 4 0,10 13-5 0,-10-13 3 16,11 12-4-16,-11-12 7 0,8 13-5 15,-8-13-1-15,11 11 1 0,-11-11 0 0,8 13 0 16,-8-13 0-16,8 16-4 16,-8-16 3-16,14 13 1 0,-10-5-2 0,-4-8 2 15,10 13-4-15,-10-13 3 16,11 15-1-16,-11-15 0 0,8 14 9 0,-1-7-6 0,-7-7-6 15,8 14 3-15,-8-14-4 0,9 15 5 0,-9-15-1 16,12 13 2-16,-6-5 6 16,-6-8-8-16,10 15-1 0,-10-15 3 0,10 16-3 0,-10-16 0 15,8 12 1-15,-8-12 1 16,8 16-2-16,-8-16 0 0,7 14 2 0,-7-14-1 16,8 14-3-16,-8-14 3 15,9 15 1-15,-9-15-2 0,8 17 2 0,-8-17 1 0,7 16-3 16,-7-16 0-16,6 17 1 15,-6-17 0-15,6 15-3 0,-6-15 7 0,4 16-11 16,-4-16 6-16,7 16 2 0,-7-16-1 0,2 14 2 0,-2-14 1 16,7 15-1-16,-7-15 0 15,4 14 2-15,-4-14-5 0,4 13 0 0,-4-13 0 16,4 13-1-16,-4-13 5 16,0 0-4-16,4 18 3 0,-4-18-5 0,0 0 0 0,4 15 5 15,-4-15-2-15,0 0 3 16,5 15-2-16,-5-15-4 0,0 0 6 0,4 12-2 15,-4-12 8-15,0 0 2 16,5 15-3-16,-5-15 0 0,0 0-3 0,6 14 1 0,-6-14 3 16,0 0-4-16,6 14 1 0,-6-14 1 0,0 0 0 15,6 15 3-15,-6-15-8 16,0 0 6-16,11 14 3 0,-11-14-6 0,6 10 3 16,-6-10-2-16,0 0 0 0,6 13 0 15,-6-13-5-15,0 0 1 0,7 12 4 0,-7-12 0 16,0 0-2-16,9 11 2 15,-9-11-3-15,0 0 4 0,8 15 0 0,-8-15-2 16,8 7 3-16,-8-7 1 0,0 0 1 0,11 15-1 0,-11-15 6 16,7 12 3-16,-7-12-2 15,8 10-4-15,-8-10-4 16,0 0 5-16,8 15 4 0,-8-15-7 0,0 0-1 16,9 14-2-16,-9-14-1 0,8 9 3 0,-8-9-2 0,0 0 2 15,9 14-1-15,-9-14-5 16,0 0 2-16,8 16-2 0,-8-16 5 0,7 13-2 15,-7-13-10-15,4 13 2 16,-4-13 8-16,0 0-6 0,8 16 6 0,-8-16-9 0,6 13 5 16,-6-13 3-16,6 16-3 0,-6-16-2 0,8 15 4 15,-8-15-5-15,6 17 10 16,-6-17-8-16,6 17 0 0,-6-17 0 0,4 17 1 0,-4-17 2 16,6 18-4-1,-6-18 4-15,5 17-3 0,-5-17 0 0,4 15 2 0,-4-15-2 16,2 17 4-16,-2-17-6 15,2 18 1-15,-2-18 3 0,2 15-1 0,-2-15-2 16,3 15-5-16,-3-15 6 0,0 17-1 0,0-17 4 0,2 17-6 16,-2-17-1-16,0 0 4 15,0 27 0-15,0-27 0 0,2 19 1 0,-2-19 0 16,2 19 1-16,-2-19-4 0,0 17-1 16,0-17 6-16,2 19 0 0,-2-19-6 0,0 0 0 15,0 25-1-15,0-25 4 16,0 15 5-16,0-15-5 0,0 0-1 0,0 23-2 15,0-23 4-15,0 15-5 0,0-15-8 16,0 0 12-16,0 21 1 0,0-21-3 0,0 0 6 16,0 21-4-16,0-21 1 0,0 15-12 0,0-15 8 15,0 0 5-15,2 21-1 0,-2-21 2 16,0 0-1-16,0 19-3 0,0-19 3 16,2 14-10-16,-2-14 15 0,0 0-8 15,0 0 0-15,0 22 4 0,0-22-7 0,0 0 3 16,2 19-3-16,-2-19-5 0,0 0 14 15,0 20-5-15,0-20-6 0,0 15 5 16,0-15 1-16,0 0 2 0,0 21 0 0,0-21-1 0,2 13 1 16,-2-13-4-16,0 0 3 15,5 19-4-15,-5-19 0 0,0 0 5 0,2 17-6 0,-2-17 5 16,0 0 1-16,2 18 4 16,-2-18-10-16,0 0 5 0,0 0-6 0,0 16 9 15,0-16-4-15,0 0 1 16,2 16-5-16,-2-16 3 0,0 0 0 0,0 0-6 0,2 19 0 15,-2-19 6-15,0 0 4 0,2 15-6 0,-2-15 7 16,0 0-17-16,0 0 12 16,2 20 2-16,-2-20-3 0,0 0 6 15,0 0-3-15,2 15 2 0,-2-15-9 0,0 0 5 16,0 0-6-16,2 17-3 0,-2-17 15 0,0 0-4 16,0 0 1-16,4 15 1 15,-4-15-2-15,0 0 3 0,0 0-5 0,3 15 2 0,-3-15 5 16,0 0-2-1,0 0 1-15,0 0-7 0,5 13 1 0,-5-13 7 0,0 0-2 16,0 0-2-16,0 0-1 0,0 0 2 0,2 18 1 0,-2-18-3 16,0 0 7-16,0 0-6 15,0 0 0-15,0 17 3 0,0-17-6 0,0 0-2 16,0 0 5-16,2 16 2 16,-2-16-2-16,0 0 7 0,0 0 9 0,0 20-1 0,0-20 1 15,0 0 1-15,0 0-1 16,0 19 1-16,0-19-3 0,0 0-3 0,0 0-2 15,0 0-4-15,-2 19 6 16,2-19-1-16,0 0-5 0,0 0 0 0,0 0-5 0,0 0 9 16,0 0-6-16,0 0 1 0,0 20-6 0,0-20-12 15,0 0-13-15,0 0-34 16,0 0-51-16,0 0-87 0,0 0-105 0,0 0-192 0,0 0-141 16,0 0 26-16,0 0-446 15,0 0-586-15</inkml:trace>
  <inkml:trace contextRef="#ctx0" brushRef="#br0" timeOffset="-5178.82">31749 12304 3135 0,'0'0'-146'0,"0"0"35"15,0 0 26-15,4-15 19 16,-4 15 35-16,0 0 40 0,0 0 29 0,0 0 23 15,0 0 21-15,0 0 12 0,0 0 6 0,0 0 7 0,0 0 0 16,0 0-3-16,0 0-9 16,0 0-8-16,0 0-10 0,0 0-7 0,0 0-5 0,-17-21-5 15,17 21-5-15,0 0-6 16,-20-4-4-16,20 4 5 0,0 0-8 0,-26 1 0 16,26-1 0-16,0 0-6 15,-32 3 1-15,32-3-2 0,-19 4 2 0,19-4 1 16,-21 6 3-16,21-6 1 0,-21 7-1 15,21-7 6-15,-17 9 3 0,8-3 13 0,9-6-6 16,-12 15 2-16,6-4 3 0,6-11-3 0,-11 20 1 16,7-7-2-16,4-13 30 15,-7 23-14-15,3-10 0 0,4-13-6 0,-4 25-3 0,4-25-1 16,0 23-3-16,0-23-3 16,2 21-4-16,2-10-6 0,-4-11-2 0,11 18-8 15,-11-18-1-15,15 11-8 16,-5-5-13-16,-10-6-8 0,24 5-18 0,-8-2-19 0,4-2-30 15,-2-1-26-15,-1-1-34 16,3-3-43-16,-2 0-53 0,2 1-67 0,-6-4-110 16,3 0-185-16,-2-3-26 0,-2 0-383 0,-3-1-444 15</inkml:trace>
  <inkml:trace contextRef="#ctx0" brushRef="#br0" timeOffset="-4938.72">32048 11877 3143 0,'0'0'39'0,"0"0"35"15,0 0 19-15,0 0 20 16,0 0 8-16,0 0 3 0,0 0-19 0,0 0-10 15,-11 53-24-15,1-39-46 16,1-1-74-16,-2 5-110 0,-3-2-144 0,1 2-267 16,-4-1-319-16,2 2-266 0</inkml:trace>
  <inkml:trace contextRef="#ctx0" brushRef="#br0" timeOffset="28140.68">22350 11890 610 0,'0'0'111'0,"0"0"-27"16,0 0-22-16,0 0 5 0,0 0-1 16,0 0-21-16,0 0 13 0,0 0-5 0,0 0-9 15,0 0 1-15,0 0 4 0,0 0-16 16,0 0 1-16,0 0 7 0,0 0-1 0,0 0-3 15,0 0 9-15,0 0 6 0,0 0 3 0,0 0 2 16,0 0-1-16,0 0 14 16,0 0-5-16,0 0 5 0,0 0 5 0,0 0 10 0,0 0 6 15,0 0 1-15,0 0-1 16,0 0-5-16,0 0-3 0,0 0-4 0,0 0-3 16,0 0-3-16,0 0-3 15,0 0-7-15,0 0-1 0,0 0-3 0,0 0-8 0,0 0-4 16,0 0-5-16,0 0-4 15,0 0-3-15,0 0 1 0,0 0-4 0,0 0 4 16,0 0-5-16,0 0 0 0,-51 10-1 0,51-10 2 0,0 0 0 16,0 0-4-16,-20 1-3 15,20-1-2-15,0 0-3 0,0 0-2 0,0 0-4 16,-20 3-1-16,20-3-1 16,0 0 3-16,0 0-3 0,-24 3-1 0,24-3-3 0,0 0-2 15,0 0 1-15,-25-3-1 16,25 3 0-16,0 0 2 0,-22 0 5 0,22 0 0 15,0 0-2-15,-26 0-2 0,26 0 1 0,0 0-1 16,-26 0-2-16,26 0 1 0,-19 0-2 16,19 0 1-16,0 0-1 0,-28 0-4 0,28 0 3 15,-18-3-1-15,18 3 3 16,-22 0-2-16,22 0 8 0,-21-1 9 0,21 1-1 16,-19-2-1-16,19 2 3 15,-21-2-2-15,21 2 0 0,0 0-1 0,-28-2-6 0,28 2 0 16,-19-1-1-16,19 1-1 15,0 0-1-15,-23-3-1 0,23 3-2 0,0 0 1 16,-21-1-1-16,21 1 1 0,0 0-2 0,-20-2-2 0,20 2 2 16,0 0-1-16,0 0 5 15,-20-2 3-15,20 2-1 0,0 0 3 16,0 0 1-16,0 0-1 0,-22-3 0 16,22 3 0-16,0 0-1 0,0 0-2 0,0 0 1 15,0 0-5-15,-23-3 3 0,23 3 0 16,0 0-2-16,0 0-3 0,0 0 1 0,-21-2-1 15,21 2 2-15,0 0 2 0,0 0-1 0,0 0 0 16,0 0 1-16,0 0 1 0,-19 0 0 16,19 0 3-16,0 0-3 0,0 0 4 0,0 0-1 15,0 0-1-15,0 0-2 16,0 0-1-16,0 0-1 0,0 0-6 0,0 0-11 16,0 0-17-16,0 0-36 0,0 0-46 15,0 0-61-15,0 0-75 0,0 0-146 0,0 0-175 16,0 0-350-16,0 0-305 15</inkml:trace>
  <inkml:trace contextRef="#ctx0" brushRef="#br0" timeOffset="31080.96">22244 12422 2658 0,'0'0'-110'0,"0"0"26"0,0 0 20 16,0 0 18-16,0 0 19 0,0 0 18 0,0 0 16 0,0 0 22 15,0 0 16-15,0 0 8 16,0 0 4-16,0 0 9 0,0 0 4 0,0 0 8 16,0 0 8-16,0 0-1 15,0 0 9-15,0 0 7 0,0 0 8 0,-5-23 4 0,5 23 4 16,0 0 5-16,0 0-1 15,0 0-2-15,0 0 0 0,0 0-1 0,0 0-6 16,0 0-3-16,0 0-13 0,0 0-7 0,0 0-5 16,0 0-12-16,0 0 1 0,0 0-11 15,0 0 5-15,0 0-11 0,0 0-7 16,-8-11 5-16,8 11-8 0,0 0-4 16,0 0 8-16,0 0-9 0,0 0-2 0,0 0 1 15,0 0-8-15,0 0-1 0,0 0-10 16,0 0 1-16,0 0-8 0,0 0 0 0,0 0 6 15,0 0-8-15,0 0-1 0,0 0 0 0,0 0-1 16,0 0-2-16,0 0 2 0,-15 36-1 16,15-36-3-16,0 0-1 0,0 0-3 0,-6 15 5 15,6-15-1-15,0 0-4 16,0 0 6-16,0 0-3 0,0 0 2 16,-6 14 2-16,6-14-6 0,0 0 7 0,0 0 11 15,0 0-23-15,0 0 0 0,0 0 4 0,0 0 9 16,0 0 5-16,0 0-6 15,0 0 9-15,0 0-1 0,0 0 6 16,0 0-2-16,8-55 4 0,-8 55-6 0,2-17-3 0,-2 17 2 0,4-14 0 16,-4 14 2-16,0 0-2 15,3-19-3-15,-3 19 1 0,0 0-2 0,0 0-5 16,2-18 0-16,-2 18-1 16,0 0-7-16,0 0 0 0,0 0-1 0,0 0-1 0,0 0-2 15,0 0 1-15,0 0 0 16,0 0 1-16,0 0-3 0,0 0 5 0,0 0-5 0,0 0 2 15,0 0-1-15,0 0 2 0,0 0 3 16,0 0-6-16,0 0 3 0,0 0-1 16,0 0-2-16,0 0 2 0,0 0 3 0,0 0 7 15,-9 52-11-15,9-52 1 0,0 0 0 16,0 0 4-16,0 0-3 0,0 0 3 0,0 0-3 16,0 0 0-16,0 0 0 15,0 0 0-15,0 0 1 0,0 0 1 16,0 0 1-16,0 0 2 0,0 0 1 15,0 0 5-15,9-52 0 0,-9 52 0 0,2-15-2 0,-2 15 3 16,0 0-3-16,4-17 0 0,-4 17-1 0,0 0-3 0,0 0 0 16,4-19-1-1,-4 19-6-15,0 0 4 0,0 0-7 0,0 0 1 16,0 0 2-16,0 0 2 0,0 0-3 16,0 0 2-16,0 0-4 0,0 0 2 0,0 0-6 0,0 0-1 15,0 0 5-15,0 0 0 16,0 0-3-16,0 0 1 0,-15 48 0 0,15-48 1 15,0 0 2-15,0 0-1 0,-4 16 2 0,4-16 2 0,0 0-1 16,0 0 4-16,0 0-3 16,0 0 3-16,-4 14 0 0,4-14 1 0,0 0 1 15,0 0 7-15,0 0 5 16,0 0 2-16,0 0-1 0,0 0 0 16,0 0 0-16,0 0 0 0,0 0-1 0,0 0-3 15,0 0 2-15,0 0 2 0,0 0 0 0,0 0 7 16,0 0 3-16,0 0 1 15,0 0-4-15,0 0 1 0,0 0-2 0,15-45-3 16,-15 45 0-16,0 0-2 0,8-18-1 0,-8 18-4 0,4-12-1 16,-4 12-2-16,0 0-1 15,7-14-2-15,-7 14 1 0,0 0-1 0,6-15-1 0,-6 15 1 16,0 0-2-16,0 0-2 16,7-16 3-16,-7 16-1 0,0 0-2 0,0 0-1 15,0 0 1-15,0 0 0 0,6-17 0 16,-6 17-2-16,0 0-1 0,0 0 0 0,0 0 0 15,0 0-4-15,0 0 0 16,0 0-1-16,0 0 4 0,4-13-5 0,-4 13 2 16,0 0 1-16,0 0 1 0,0 0 0 0,0 0 0 0,0 0 3 15,0 0 2-15,0 0-1 16,0 0 1-16,0 0 2 0,0 0 0 0,0 0-1 16,0 0-2-16,0 0 2 0,0 0 0 15,0 0-4-15,8-12 2 0,-8 12-4 0,0 0 2 16,0 0-1-16,0 0 1 15,0 0-2-15,9-13 1 0,-9 13 0 0,0 0 1 16,0 0-1-16,0 0 1 0,9-15 0 0,-9 15-1 0,0 0 3 16,0 0-2-16,0 0 3 15,6-13-1-15,-6 13-2 0,0 0 1 0,0 0-2 16,0 0 3-16,0 0-2 0,4-14 1 16,-4 14-1-16,0 0 0 0,0 0 0 0,0 0-1 15,6-13 2-15,-6 13-2 16,0 0-1-16,0 0 2 0,0 0 2 0,0 0-2 15,7-17-3-15,-7 17 3 0,0 0-1 16,0 0-1-16,4-16 0 0,-4 16 1 0,0 0 1 16,0 0 0-16,4-15-1 0,-4 15 0 0,0 0 0 15,0 0 1-15,4-17-1 0,-4 17 1 16,0 0-2-16,0 0 2 0,0 0-1 0,5-17 2 16,-5 17-1-16,0 0 1 15,0 0-2-15,4-15-1 0,-4 15 3 0,0 0-1 0,0 0-2 16,0 0 3-16,2-17-2 15,-2 17 1-15,0 0-1 0,0 0 2 16,0 0 1-16,2-18-2 0,-2 18 1 0,0 0-1 0,0 0 2 0,0 0-4 16,5-15 4-16,-5 15-2 15,0 0 1-15,0 0-2 0,0 0 2 0,2-18-1 16,-2 18-1-16,0 0 1 16,0 0 1-16,4-18-1 0,-4 18 0 0,0 0-2 0,0 0 0 15,2-19 2-15,-2 19 1 16,0 0-2-16,0 0 1 0,4-18 0 0,-4 18 0 15,0 0 0-15,0 0 0 16,2-20 3-16,-2 20-3 0,0 0 3 0,0 0-1 0,2-18-3 16,-2 18 2-16,0 0 1 0,0 0-2 0,2-18 0 15,-2 18 1-15,0 0-1 16,0 0-1-16,2-18 1 0,-2 18 0 0,0 0 2 0,0 0 0 16,4-16-1-16,-4 16-1 15,0 0 1-15,3-16 0 0,-3 16-1 0,0 0 4 16,3-17-4-16,-3 17 3 15,0 0-1-15,4-17-1 0,-4 17 0 0,0 0-1 0,2-17 2 16,-2 17-2-16,0 0 3 0,4-15-1 0,-4 15 1 16,0 0 0-16,6-18 2 15,-6 18-1-15,0 0-1 0,2-17-3 0,-2 17 3 16,0 0-2-16,6-18 4 0,-6 18-1 16,0 0 1-16,0 0-1 0,2-20 1 0,-2 20-2 15,0 0-1-15,5-13 1 16,-5 13-2-16,0 0 1 0,0 0 0 0,2-19 1 0,-2 19-1 15,0 0-2-15,4-16 3 16,-4 16-2-16,0 0 2 0,0 0-2 0,2-17 1 16,-2 17-1-16,0 0-1 0,0 0 2 0,3-17-2 0,-3 17 0 15,0 0 3-15,0 0-2 16,0 0-1-16,4-18 1 0,-4 18 1 0,0 0-3 16,0 0 2-16,2-18-3 0,-2 18 4 15,0 0-3-15,0 0 11 0,2-15 1 0,-2 15-4 16,0 0 1-16,0 0 0 15,4-15-1-15,-4 15-2 0,0 0 1 16,0 0-1-16,0 0 0 0,2-18-1 0,-2 18-2 0,0 0 2 0,0 0-1 16,0 0-1-16,0 0 0 15,5-15-1-15,-5 15-1 0,0 0 2 0,0 0-1 16,0 0 0-16,0 0 0 0,0-21-1 16,0 21 0-16,0 0 2 0,0 0-2 0,4-17 1 15,-4 17-1-15,0 0 0 16,0 0 2-16,2-17-4 0,-2 17 2 0,0 0 0 0,2-16 1 15,-2 16 0-15,0 0 0 0,4-15-1 0,-4 15 2 16,0 0-2-16,0 0 0 16,2-19 1-16,-2 19-2 0,0 0 1 0,0 0 0 0,2-15 1 15,-2 15-2 1,0 0 1-16,0 0 0 0,0 0 0 16,0 0 0-16,2-17 0 0,-2 17 0 0,0 0 0 15,0 0 0-15,0 0 0 0,4-19 0 0,-4 19 0 0,0 0 0 16,0 0 1-16,5-17-1 15,-5 17 0-15,0 0 2 0,0 0-4 0,2-19 4 16,-2 19-1-16,0 0 2 0,0 0-1 0,3-18 0 0,-3 18 1 16,0 0-3-16,4-15 1 15,-4 15 0-15,0 0 2 0,0 0 2 16,4-17 4-16,-4 17 1 0,0 0-1 16,0 0-1-16,6-17 2 0,-6 17-2 0,0 0-2 0,6-17-2 15,-6 17 2-15,6-14-2 16,-6 14 0-16,9-13 0 0,-9 13-3 15,9-15-8-15,-9 15-8 0,6-16-16 0,-6 16-20 0,11-15-37 0,-5 8-43 16,-2-3-62-16,-4 10-100 16,11-15-132-16,-5 7-178 0,-6 8-28 0,11-14-582 15,-11 14-961-15</inkml:trace>
  <inkml:trace contextRef="#ctx0" brushRef="#br0" timeOffset="31990.92">31183 12279 3605 0,'0'0'-352'16,"0"0"-623"-16,18-11-425 0</inkml:trace>
  <inkml:trace contextRef="#ctx0" brushRef="#br0" timeOffset="32810.68">31218 12209 2762 0,'0'0'-197'0,"0"0"22"15,0 0 18-15,0 0 22 0,0 0 22 16,0 0 29-16,0 0 32 0,0 0 15 0,0 0 24 16,0 0 19-16,0 0 1 0,-15-11 19 0,15 11 15 15,0 0-3-15,0 0 27 16,0 0 6-16,0 0 7 0,0 0 8 0,0 0 2 0,0 0 6 15,0 0-8-15,0 0 0 0,0 0 6 0,0 0-12 16,0 0-6-16,0 0-9 16,0 0-9-16,0 0-2 0,0 0-9 0,0 0-3 15,0 0-6-15,0 0 0 0,0 0-5 16,0 0-2-16,0 0-1 0,0 0 6 0,0 0 6 16,0 0 0-16,0 0 9 15,0 0 4-15,0 0 1 0,0 0 0 0,0 0-7 16,0 0 0-16,0 0-11 15,0 0-2-15,0 0-4 0,0 0-6 16,0 0 2-16,0 0-3 0,-16 20-3 0,16-20-5 0,0 0-7 0,0 0-9 16,0 0-6-16,0 0 1 15,0 0 0-15,0 0-1 0,0 0 0 0,0 0-2 16,0 0 0-16,-2 15 0 0,2-15 3 16,0 0 1-16,0 0 0 0,0 0 4 0,0 0-12 15,0 0-15-15,0 0-22 16,0 0-19-16,0 0-21 0,0 0-23 0,0 0-9 15,0 0-22-15,0 0-19 16,0 0-18-16,0 0-27 0,14 13-33 0,-14-13-500 0,0 0-13 16</inkml:trace>
  <inkml:trace contextRef="#ctx0" brushRef="#br0" timeOffset="36924.38">31302 12182 2066 0,'0'0'-97'0,"0"0"20"0,0 0 20 0,0 0 16 15,0 0 15-15,0-25 13 0,0 25 4 16,0 0 6-16,0 0 3 0,0 0-3 0,0 0 4 16,0 0 3-16,0 0-11 15,0 0 5-15,0 0 12 0,0 0 2 0,0 0 4 16,0 0 24-16,0 0 0 15,0 0 9-15,0 0-4 0,0 0-3 0,0 0 1 16,0 0-5-16,0 0 1 0,0 0 9 0,0 0-6 0,0 0-2 16,0 0-4-16,0 0 10 15,0 0 0-15,-22 38-8 0,22-38 8 0,0 0 7 16,0 0-8-16,-4 22 4 0,4-22 1 16,0 0-8-16,-3 19 2 0,3-19 1 0,0 0-8 15,-2 21 2-15,2-21-1 16,0 0-3-16,-3 21-5 0,3-21 1 0,-4 15 3 15,4-15 0-15,-2 15 0 0,2-15-1 16,0 0-1-16,-2 22 1 0,2-22-7 0,-2 18 1 16,2-18 3-16,-2 19-5 0,2-19 2 0,-2 21-5 15,2-21 1-15,-2 21-6 16,2-21 4-16,-2 21 2 0,2-21 6 0,-4 20 14 0,4-20 4 16,-3 25-3-16,1-11-1 15,2-14-1-15,-2 29 13 0,2-14-6 0,-2 0-3 16,2-15-2-16,2 27-3 15,-2-27 1-15,-2 26-7 0,2-13-3 0,0-13 1 16,0 25-8-16,0-25-1 0,-2 23 5 0,2-23 2 0,0 23-2 16,0-23 0-16,0 23-1 15,-2-10 2-15,2-13-5 0,0 23 1 0,0-23-5 16,-2 25 1-16,2-25 0 16,-2 22-5-16,2-22 3 0,-2 23-4 0,2-23-2 0,-3 25-1 15,3-25 0-15,-2 25-1 16,2-25-4-16,-2 25 3 0,2-25-6 0,0 25 4 15,-2-14-1-15,2-11-2 16,-2 27-3-16,0-12 2 0,2-15-1 0,-5 31 1 0,5-16-2 16,-2 0 6-16,2-15-4 0,-4 30 0 0,2-12 4 15,2-3-2-15,-2 2-3 16,2-17 3-16,-2 32 1 0,0-17-4 0,0 1 1 16,0 1 0-16,2-17 0 0,-4 33-1 15,2-17 0-15,0 2 3 0,-2-4-4 0,2 4 0 16,0-1 1-16,-2-2 1 15,4-15-5-15,-2 31 4 0,-2-15 1 0,2-1 0 16,2-15 1-16,-6 28 0 0,4-11-2 0,0-2 4 16,-3 1-3-16,1-1 2 0,-3 0-3 15,3 0 2-15,0 2-3 0,-2-1 4 0,-1 1-4 16,3-2 2-16,-2 3-1 16,0-2-2-16,2 1-15 0,-4 1-1 0,0 3 5 15,2-3-1-15,0-2 1 0,0 1 0 16,-3 2 0-16,0 1 5 0,1 2-2 0,2-3 1 15,-3 2 1-15,3 0 2 0,-2-1-3 0,-1 2 3 16,2-3 0-16,-1 2 2 16,-2-2-3-16,1 2 3 0,-2 0-2 0,5 0 2 0,-2-2 0 15,-3 2 0-15,3-2 0 16,-1 0 1-16,0 2 3 16,1-3-4-16,0 1 0 0,2-2 0 0,-4-2 1 15,4 2 0-15,0-4 0 0,0 2-2 0,-2 1 3 0,1-3 3 16,1 0 5-16,-3 0 1 15,3 4 4-15,-3-5-5 0,3 1 0 0,-2 1 1 16,-1 2-5-16,0-3 4 0,1 2 0 0,0-2-5 16,-3 2 3-16,2-1 4 0,-1 3-9 15,2-2 2-15,-3 3 0 0,1-3 1 0,-2 2-1 16,2-1-1-16,2-2 3 16,-2 0-2-16,0 0 0 0,0 0-1 0,2 1 2 15,-1-2 1-15,-1 1 1 0,-1-1 0 16,2 0-1-16,-1 1-1 0,0 0 2 0,0-1-3 15,0 0 0-15,0-2 0 0,-1 3 1 0,-2-2-1 16,3-2-2-16,1 4 1 16,-3-2 3-16,2-1-3 0,-2 1 0 0,0-3 1 0,2 2 2 15,-2 1-2-15,0-2 4 16,-1 2-1-16,3-2 0 0,-1 1 0 0,-2-1 3 16,3 2 7-16,-3-3-1 15,2 2-1-15,1 1 2 0,-3-2 1 0,3 1 4 0,-3-2-3 16,0 3 3-16,1-1 0 15,-2 0 2-15,2-1-1 0,0 1-2 0,-3 0 0 16,2-3 25-16,0 2-4 0,-1 0-7 0,-2-1-1 16,2 0-3-16,-1 0 3 0,0 1-6 15,-2-3-1-15,3 4-14 0,-2-4 13 0,2 5-6 16,-3-4-4-16,2 2 5 16,0-1-9-16,-2-2-2 0,2 3-1 0,-1-1 3 15,2-2 1-15,-2 3-2 0,1-1 0 16,-2-1 6-16,0 0-8 0,-1 2 1 0,0-3-3 15,-1 0 5-15,4 1-7 0,-2 2 2 0,1-2-20 16,-2 0 4-16,0 1-2 0,0-2 11 16,2 1-9-16,-3 2 0 0,-1-2 2 0,0 1 2 15,2-1-2-15,2-1 2 16,-1-1-2-16,-5 3 5 0,6-1 0 0,-6 1 0 16,6-1-7-16,-4 2 5 15,3-5 1-15,1 3 2 0,-2 0-4 0,2-3-2 0,-2 1 9 16,2 1-2-16,-1 0-4 15,0-3 5-15,-2 3-2 0,-3 1 0 0,4-2 1 16,-2-1-2-16,-1 0 1 0,1 0 0 0,-6 0-4 0,2 2 7 16,-1 0-4-16,-3-1 2 15,6-1 1-15,-4-1 2 0,0 2-4 16,1 1 4-16,-3-1-3 0,3 0-1 0,0-1-1 16,-2 0-3-16,1 2 4 0,-2-1 4 0,3-1-5 15,-3 1 6-15,3 0-3 16,-3-1 7-16,1 1 4 0,0-1 0 0,1 1 7 15,-2 1 1-15,1-2-1 0,1 1-1 0,1 1-2 0,-2-2 0 16,2 2-6-16,-4-2 0 16,4 3 0-16,0-2-1 0,-4 2-2 0,2-3 1 0,3 1-1 15,-4-1-5-15,1 2 9 16,-1-2-5-16,0 1-2 0,1 0 5 0,-2-1-4 16,0 0 3-16,0 0-3 15,-3-2 0-15,1 3 3 0,1-2-6 16,-3 0 3-16,4-1 2 0,-2 0-1 15,-3 1-1-15,0-1-1 0,0-1-2 0,3 0 0 0,-3 0 2 16,-1-1 0-16,1-1 6 0,0 2-7 0,0-2 5 0,3 0-1 16,-3 0-4-16,0 0 1 15,3 0 0-15,-1 0-3 0,-1 0 4 0,3-2-2 16,-3 2-1-16,2 0 1 16,1-1-1-16,-1 1 1 0,-1-2-2 0,-1 0 7 0,4 0-1 15,-3 2 2-15,1-2 0 16,-3-2-1-16,3 3-3 0,-1-2 1 0,-1 2 1 15,3 1-1-15,-5-2 1 0,3 0 0 0,1 2-1 0,2 0 0 16,-3-2-2-16,-2 2 1 16,7 0 2-16,-4 0-3 0,2 0 0 0,0 0 1 15,-3 0-2-15,1 0 0 16,1 0-1-16,1 0 0 0,2 0 2 0,-4 0-2 0,2 0-2 16,-1 0 3-16,1 0-2 15,0 0-2-15,-1 0 3 0,-3 0 0 16,4-2-2-16,-3 2 0 0,1 0 1 15,-1 0-2-15,1 0 1 0,0 0 0 0,-1 0 0 16,3 0 0-16,-1 0-2 0,1 0 2 0,2-2 2 0,-4 4-2 16,6-4 1-16,3 4 0 15,-5-2-3-15,4 0 1 0,-1-2-1 0,2 2 1 16,-1 0 0-16,0-2 0 0,-2 2-2 16,2 0 4-16,-2-2-2 0,2 0 1 0,0 2-1 15,-6-3 1-15,0 0 2 0,1 1-2 16,2 1 1-16,-3-1-2 0,-2 0 0 0,2 0 0 15,-1 1 0-15,1-4 0 0,-1 4 0 0,0-3 4 16,2 0-4-16,-1-1 2 16,-1 2-3-16,0-2 4 0,2 1 2 15,-3 1 7-15,1-1 2 0,-1-2 0 0,2 1-1 16,-2 0-2-16,-3 1 0 0,0-3-3 0,-3 0-3 16,-2 2 4-16,3-2-3 0,0 0 0 15,0 2-1-15,3-1-1 0,1 0-1 0,0 1 1 16,1-1-1-16,1 2 1 15,0-1 0-15,2-1-1 0,1 0-3 0,-1 1 4 16,1-1-4-16,-1-1 1 0,0 0 1 0,2 2-1 0,0-3 1 16,-1 0-2-16,1 1 1 15,-2-2-5-15,1 1 1 0,-1-1-1 0,4 1 11 16,-4-2-1-16,0-1-1 0,1 3-1 16,-1-3 0-16,2 2 2 0,-1 2-4 0,1-2 2 15,2 1 0-15,-2-1-1 16,1-1-2-16,1 2-1 0,0-1 3 0,0-1-1 0,0 2-1 15,-1 1 2-15,1-2-3 0,2-1 2 0,-4-1-4 16,1 0 2-16,-3-1 2 16,4 0-1-16,-5 0 2 0,1-2-3 0,-2 0 1 0,1 0 0 15,-1 2-2 1,3-4 0-16,4 5 2 0,-3-1 0 0,3 3 0 0,-1-2-1 16,4-1 0-16,-4-2 0 15,1 4-1-15,2-2 1 0,-2-1 0 0,1 3 1 0,1-2 1 16,0 1 1-16,2 0 1 15,-3-1-3-15,4 3 1 0,-1-1 0 0,0-2 0 16,0 3 0-16,1-1-1 0,2 1 0 0,-4-2 0 0,6 4 1 16,-3-3-2-16,2 0 1 15,0 1-1-15,-1-3 2 0,-2 1-1 0,2 0 1 16,1 0-2-16,0 3 1 16,0-2-1-16,1-1 0 0,0 0 0 0,0 3 0 0,-1-5 0 15,2 4 0-15,-2-1 1 16,3 1-2-16,-1 0 1 0,0-2 0 0,3 3-1 15,-3-2 1-15,0 1 1 0,1-1-1 0,12 10 1 0,-21-18-1 16,10 7 0-16,2 0 0 16,-1 1 0-16,0-1 0 0,-2-1 0 0,2 2 0 15,0-4 0-15,-3 2 0 0,2-1 0 16,-2 1 1-16,1-1-2 0,0 0 3 0,-4-3-2 16,2 3 1-16,1 3-1 15,0-3 2-15,0 2 0 0,-1 0 0 0,3-2-1 0,-2 2 0 16,3 3 1-1,-1-2 1-15,0 0 0 0,11 10 2 0,-18-19 1 16,9 9 3-16,3-1 0 0,-3-1 1 0,9 12 2 0,-15-20-1 16,7 8 1-16,0-1-3 0,2 2-2 15,-4-3 2-15,2 1-2 0,0-3-1 0,2 2 0 16,-5-1-3-16,2 1 3 16,1 0-1-16,-3-1-1 0,1-2 0 0,-1 2-2 0,0-2 1 15,1 2-5-15,-3-1 4 16,2 0 0-16,1 2 0 0,-1-4 1 0,1 4-1 15,0 0 0-15,0 0 0 0,0 1 0 0,2 0 1 0,-2-1 0 16,0 3 1-16,0-2 1 16,4-1-2-16,6 14 1 0,-17-24-2 15,8 12 1-15,1-1-1 0,1 1 0 16,-1-1 0-16,2-3-1 0,-2 4 2 16,0-2-2-16,0 1 1 0,2 0 0 0,0-1 3 15,0 1-1-15,-1-1 1 0,1 3 0 16,1-2 1-16,-1 0-1 0,2 0 0 0,-1-1-1 15,-1 2 1-15,2-1-3 0,0 2 5 16,0-3-3-16,0 1-3 0,0 0 4 0,-2 1 0 16,2-2-3-16,0 1 2 0,0 0 2 0,2 2-3 15,2 11 4-15,-6-25 0 0,4 12-1 16,0 1 0-16,0-3-1 0,0 4 1 16,-1-3 2-16,3 14-1 0,-2-23 4 15,0 9-2-15,2 4 0 0,-2-4-1 0,0 1-1 16,2 13-1-16,-3-25 2 0,1 14-2 15,2 11-1-15,-2-25-1 0,2 13-1 16,-2-1-1-16,2 13 4 0,-2-24-4 0,0 12 1 16,-2 0 1-16,2 1-1 0,2 11 3 0,-5-23-4 15,3 11 1-15,0 1-1 0,2 11 2 16,-2-23-1-16,0 12 1 0,0-1-1 0,0-1 1 16,2 13-2-16,-2-26 1 0,2 26-1 15,-2-26 1-15,2 26 0 0,-2-24 1 0,-1 10 2 16,3 14-4-16,0-23 2 15,0 23 1-15,-4-26-3 0,2 15 1 0,2 11 0 16,-3-25 1-16,3 25-2 0,-2-21 3 16,0 8 0-16,2 13-2 0,0-23 1 0,0 23-1 15,0-20 2-15,0 20-3 0,0-24 1 16,0 24 1-16,2-23 0 0,-2 23 0 16,0-21-1-16,0 21 3 0,0-25-1 0,2 14-2 0,-2 11 3 15,0-23 0-15,0 23-1 16,0-22-1-16,0 22 1 0,0-26-1 0,0 26-1 15,3-21-1-15,-1 7 1 0,-2 14 0 16,2-22 0-16,-2 22 0 0,0-22 1 0,0 22-1 16,2-21 4-16,-2 21-1 0,0-22-2 15,0 22-2-15,3-19 2 0,-3 19-2 0,0-19-1 16,0 19-3-16,2-17 5 0,-2 17-3 16,0 0 2-16,-2-24 1 0,2 24 0 0,0 0-2 15,0-23 2-15,0 23-1 0,0 0 0 16,-3-23-1-16,3 23 2 0,0-17-3 15,0 17 1-15,0 0 0 0,0-26-1 0,0 26-2 16,0 0 1-16,-2-22 2 0,2 22 1 0,0-17-2 16,0 17 5-16,0 0-2 15,-2-21 0-15,2 21-3 0,0 0 2 0,-2-19 1 16,2 19-1-16,0 0 0 0,-3-21 1 0,3 21-1 16,0 0 1-16,-2-17-3 0,2 17 2 15,0 0-2-15,0 0 3 0,0-22-2 16,0 22 1-16,0 0-5 0,-2-18 3 0,2 18 3 15,0 0-3-15,-2-20 3 0,2 20 2 16,0 0-2-16,0 0 1 0,-4-23 1 16,4 23-1-16,-4-13-3 0,4 13 2 0,0 0-2 0,-4-20 1 15,4 20-2-15,-6-15-2 16,6 15 3-16,0 0 1 0,-7-20 1 16,7 20-1-16,-5-13 0 0,5 13-1 0,0 0-1 15,-6-17 0-15,6 17 2 0,0 0-2 0,-4-19 2 16,4 19-1-16,0 0 1 0,-4-19-1 15,4 19 0-15,0 0 0 0,-6-17 1 0,6 17-2 16,0 0 3-16,-5-18-2 0,5 18 1 0,0 0-2 16,-6-17 1-16,6 17 0 15,0 0 1-15,-2-19 3 0,2 19-4 0,0 0 5 16,-4-15-3-16,4 15 1 0,0 0-1 16,0 0 3-16,-2-19-1 0,2 19 3 0,0 0 1 15,0 0-2-15,-2-17 1 0,2 17-2 16,0 0-2-16,0 0 0 0,-5-16 1 0,5 16-2 15,0 0-3-15,0 0 5 0,-2-18-3 16,2 18 1-16,0 0 1 0,0 0-1 0,-2-19 0 16,2 19 0-16,0 0 0 0,0 0 0 0,0 0 0 15,0 0 0-15,2-21 0 0,-2 21-4 16,0 0 1-16,0 0-2 0,0 0-3 0,0 0-5 16,2-13-6-16,-2 13 0 15,0 0-5-15,0 0-10 0,0 0-15 16,0 0-26-16,7-7-27 0,-7 7-48 0,0 0-56 15,0 0-92-15,12-5-140 0,-12 5-155 0,0 0-25 16,0 0-724-16,0 0-1338 0</inkml:trace>
  <inkml:trace contextRef="#ctx0" brushRef="#br0" timeOffset="38440.63">22150 12422 4277 0,'0'0'-253'0,"0"0"21"0,0 0 15 16,0 0 21-16,24-2 25 0,-24 2 21 0,0 0 21 15,0 0 26-15,0 0 13 0,0 0 20 16,0 0 16-16,0 0 20 0,0 0 27 15,0 0 10-15,0 0 13 0,0 0 18 16,0 0 15-16,0 0 8 0,0 0 16 0,0 0 8 16,0 0 10-16,0 0 6 0,0 0 7 0,0 0 4 0,0 0 4 15,0 0-3-15,0 0-3 16,0 0-4-16,0 0-3 0,0 0-1 16,0 0-5-16,0 0-11 0,0 0-8 15,0 0-7-15,0 0-3 0,0 0-4 0,2-22-7 0,-2 22-5 16,0 0-3-16,4-12 0 15,-4 12 0-15,0 0-2 0,0 0-3 0,0 0-3 16,4-15-5-16,-4 15-1 0,0 0-3 16,0 0 2-16,0 0 1 0,0 0-6 0,0 0-1 15,0 0-4-15,0 0 1 16,0 0-4-16,0 0 0 0,0 0 0 0,24 24-3 16,-24-24 3-16,0 0 2 0,0 0 3 15,0 0-4-15,2 19-4 0,-2-19 10 0,0 0 11 16,0 0 1-16,0 0 1 0,0 0-1 15,0 0-20-15,-17 17 5 0,17-17-2 0,0 0 0 16,0 0 1-16,0 0 1 0,0 0-2 16,0 0-3-16,0 0 0 0,-36-17-4 0,36 17-1 15,0 0 1-15,-11-16 0 0,11 16 2 16,-4-14-3-16,4 14-1 0,0 0 2 16,0 0-7-16,0-22 7 0,0 22-10 15,0 0 2-15,0 0 3 0,15-16-6 0,-15 16-1 16,0 0 2-16,21-3 4 0,-21 3-10 15,0 0 0-15,24 0-3 0,-24 0 2 0,0 0 5 16,23 7-3-16,-23-7-4 0,10 7 1 0,-10-7 4 16,11 10 0-16,-11-10 3 0,7 14 3 15,-7-14-3-15,0 0 6 0,2 18-4 0,-2-18 1 16,0 0 9-16,-5 21-6 16,5-21 13-16,0 0-6 0,-6 17 10 0,6-17-3 0,0 0 4 15,-9 12 3-15,9-12 2 16,0 0 0-16,0 0-2 0,-12 9-1 0,12-9-4 15,0 0-5-15,0 0 6 0,0 0-10 16,0 0 0-16,0 0-2 0,0 0 0 0,0 0-3 16,-21-27-3-16,21 27 3 0,0 0-2 15,0 0-3-15,0 0-1 0,0 0 1 16,0 0 0-16,0 0-1 0,0 0 0 0,23-26-3 0,-23 26 0 16,0 0-1-16,0 0 1 15,0 0-2-15,28 6 2 0,-28-6 2 0,0 0 1 16,0 0 1-16,12 17 14 0,-12-17-1 15,0 0 1-15,2 21-1 0,-2-21 2 0,0 0 0 16,-6 20 4-16,6-20 2 0,-11 12 2 16,11-12 0-16,0 0 2 0,-17 12 1 0,17-12 1 15,-12 4 1-15,12-4 3 0,0 0-2 16,0 0 4-16,-26-3-4 0,26 3-2 16,0 0-4-16,-13-16-3 0,13 16-4 0,-6-16-7 15,6 16-2-15,-2-17-3 0,2 17-2 16,0 0-4-16,8-23 0 0,-8 23-2 0,11-9 0 15,-11 9 0-15,15-6-2 0,-15 6 1 16,0 0 0-16,25-2-1 0,-25 2 0 16,0 0 2-16,22 8-3 0,-22-8 1 0,10 9 2 15,-10-9-3-15,0 0 3 0,6 17 0 0,-6-17 3 16,0 0-2-16,0 0-1 0,0 0 2 16,-18 30 0-16,18-30 2 0,-11 6-1 15,11-6-2-15,0 0-4 0,-15 6-11 16,15-6-15-16,0 0-17 0,0 0-25 15,-19-16-30-15,19 16-38 0,-6-11-50 0,6 11-71 16,0 0-68-16,4-21-163 0,-4 21-112 0,4-13-12 0,-4 13-473 16,0 0-664-16</inkml:trace>
  <inkml:trace contextRef="#ctx0" brushRef="#br0" timeOffset="39420.6">21736 11915 3253 0,'0'0'-161'16,"0"0"31"-16,0 0 17 0,0 0 20 0,-19-1 35 15,19 1 31-15,0 0 20 16,0 0 29-16,0 0 24 0,0 0 7 0,-17-4 4 0,17 4 9 15,0 0 12-15,0 0 1 0,-17-10 2 0,17 10 3 16,-8-10 11-16,8 10 6 16,0 0 9-16,-12-15 0 0,12 15-1 0,-6-15-5 15,6 15-2-15,0 0-7 16,-4-21-1-16,4 21-1 0,0 0-7 0,-2-17-4 0,2 17-11 16,0 0-8-16,0 0-8 15,8-19-10-15,-8 19-1 0,0 0-4 0,0 0-5 16,18-6-2-16,-18 6-4 15,0 0-4-15,0 0-1 0,0 0 0 0,0 0-3 0,18 23 3 16,-18-23-6-16,0 0-1 0,3 17 2 0,-3-17-3 16,0 0 4-16,0 0 3 15,0 0 8-15,-7 25 7 0,7-25 21 0,0 0 4 0,0 0 2 16,-10 13-2-16,10-13-11 16,0 0 4-16,0 0-4 0,0 0-4 0,0 0-4 15,0 0-14-15,0 0-8 16,0 0 2-16,0 0 0 0,0 0-3 0,0 0-4 15,0 0 0-15,0 0-7 0,0 0 2 0,0 0 0 0,0 0-3 16,0 0-2-16,29-36 2 16,-29 36-4-16,0 0 1 0,28 2-5 0,-28-2 1 0,0 0 1 15,22 2-1 1,-22-2-1-16,0 0 1 0,0 0 1 0,14 8-1 0,-14-8-1 16,0 0 4-16,0 0-7 15,0 0-9-15,0 0-12 0,0 0-21 0,0 0-22 0,0 0-33 16,0 0-50-16,0 0-77 15,0 0-67-15,0 0-157 0,0 0-146 0,0 0-4 16,0 0-391-16,0 0-456 0</inkml:trace>
  <inkml:trace contextRef="#ctx0" brushRef="#br0" timeOffset="40920.88">21879 11946 2965 0,'0'0'-96'0,"0"0"24"15,0 0 14-15,0 0 20 16,0 0 13-16,0 0 0 0,0 0 16 0,0 0 6 0,0 0 6 15,0 0 1-15,0 0 8 0,0 0 15 0,0 0 21 16,-42-2 16-16,42 2 17 16,0 0 7-16,0 0 1 0,0 0 2 0,0 0 0 15,-19-4 0-15,19 4-5 0,0 0-4 16,0 0 1-16,0 0-13 0,0 0-10 0,0 0-5 16,0 0-7-16,0 0-3 15,0 0-5-15,0 0-8 0,0 0 0 0,43-19-4 0,-43 19-4 16,21-2 1-16,-21 2-4 15,23 0-1-15,-23 0-5 0,21 0 0 0,-21 0-1 16,24 2-2-16,-24-2-1 0,20 2-1 0,-20-2-1 16,22 2 0-16,-22-2-3 0,19 0-1 15,-19 0 1-15,0 0 4 0,21 4 6 16,-21-4 10-16,0 0 7 0,17 0 10 16,-17 0 6-16,0 0 4 0,0 0 7 0,0 0-8 15,0 0-6-15,0 0-2 16,0 0-1-16,0 0-1 0,0 0-1 0,0 0 1 15,0 0-5-15,0 0 0 0,0 0-4 0,-45-21-4 0,45 21-4 16,-22-4 1-16,4 0-6 16,18 4 0-16,-31-7-6 0,12 3 1 0,2 2-2 0,-1-3-5 15,18 5 10-15,-29-5-10 16,16 1 1-16,13 4 0 0,-23-4 2 0,23 4-3 16,-19-4-3-16,19 4-2 15,-17-3-1-15,17 3 10 0,0 0-11 0,-21-4 2 0,21 4 2 16,0 0-2-16,-17-4 1 15,17 4-4-15,0 0 5 0,0 0 6 16,0 0 0-16,-19-3-1 0,19 3-2 0,0 0 2 0,0 0-3 16,0 0 1-16,0 0 0 0,-19-5-3 15,19 5 3-15,0 0 0 0,0 0 19 0,0 0-2 16,-17-3-4-16,17 3 3 16,0 0 3-16,0 0-2 0,0 0-1 0,0 0 5 15,0 0 5-15,0 0-3 0,-14-6 7 16,14 6 4-16,0 0-1 0,0 0-8 0,0 0-1 15,0 0-4-15,0 0 0 0,0 0-12 0,0 0-12 16,0 0-1-16,0 0 2 0,0 0 6 16,0 0 2-16,0 0 4 0,0 0 0 15,0 0 3-15,0 0 1 0,0 0-1 16,0 0-1-16,0 0-1 0,0 0-2 0,0 0 0 16,0 0-5-16,6 35-4 0,-6-35-7 15,0 0-14-15,6 24-21 0,-6-24-32 0,4 19-33 16,-2-7-58-16,0 1-97 15,0-3-116-15,0 2-212 0,3-3-33 0,-5-9 28 0,10 17-379 16,-1-6-412-16</inkml:trace>
  <inkml:trace contextRef="#ctx0" brushRef="#br0" timeOffset="43034.35">30282 7514 2925 0,'0'0'-59'0,"0"0"35"16,0 0 15-16,0 0 12 15,0 0 30-15,0 0 19 0,0 0 31 0,0 0 13 16,0 0 5-16,0 0-3 0,0 0-2 15,9 28 0-15,-9-28-3 0,-5 21-1 0,5-21 3 16,-4 25 7-16,2-10-5 0,4 4-8 0,-2-19-8 16,-2 29-5-16,2-13-13 15,2-1-4-15,-2-15-6 0,0 24-7 16,0-24-2-16,0 21-4 0,0-21-7 0,0 19-4 16,0-19-9-16,0 15-18 0,0-15-22 0,0 0-30 15,0 0-40-15,-4 20-53 16,4-20-65-16,0 0-43 0,0 0-68 15,0 0-148-15,0 0-458 0,0 0-329 0</inkml:trace>
  <inkml:trace contextRef="#ctx0" brushRef="#br0" timeOffset="43360.87">30295 7513 2753 0,'4'-22'-95'16,"-4"22"33"-16,3-15 20 15,-3 15 36-15,0 0 39 0,4-17 35 0,-4 17 15 16,0 0 1-16,0 0-6 15,4-21-10-15,-4 21 1 0,0 0 1 16,0 0-10-16,4-14 3 0,-4 14-4 0,0 0-6 0,0 0-5 0,9-11-4 16,-9 11-9-16,0 0 1 15,18-8-3-15,-18 8-6 0,20-3-1 0,-20 3-4 0,21-5 1 16,-21 5-5-16,21-1-2 16,-21 1 5-16,19-4 10 0,-19 4 10 0,0 0 7 15,22-2 1-15,-22 2 1 16,0 0 0-16,16-4-5 0,-16 4-1 0,0 0 5 0,0 0 14 15,0 0 9-15,0 0-2 0,18 10-7 0,-18-10-3 16,0 0-4-16,6 13-9 16,-6-13-2-16,4 14-8 0,-4-14-17 0,0 0-39 15,4 23-63-15,-4-23-84 0,2 15-81 16,-2-15-139-16,0 17-207 0,0-17-352 16,2 19-364-16</inkml:trace>
  <inkml:trace contextRef="#ctx0" brushRef="#br0" timeOffset="43700.71">30621 7771 2872 0,'0'0'-52'0,"0"0"32"0,9-11 4 15,-9 11 19-15,0 0 16 0,0 0 17 16,0 0 4-16,0 0 16 0,0 0 8 0,0 0 6 16,0 0-7-16,-26-11 10 0,26 11-2 0,0 0 9 15,0 0-5-15,0 0-8 16,-31 18-2-16,31-18-7 0,0 0-9 0,-10 12-5 0,10-12-7 16,0 0-5-16,0 0-3 15,0 0-3-15,14 29-5 0,-14-29-3 0,10 15-1 16,-10-15 2-16,13 17 8 15,-7-7 0-15,-6-10-3 0,11 17 0 0,-7-7-2 16,-4-10-3-16,4 16-9 0,-4-16-36 0,0 0-78 0,-10 29-96 16,1-22-180-16,-4 5-198 15,1-2-274-15,-2-1-199 0</inkml:trace>
  <inkml:trace contextRef="#ctx0" brushRef="#br0" timeOffset="45021.01">30807 14992 2630 0,'0'0'27'0,"0"0"27"16,0 0-1-16,0 0 9 16,-2-20 26-16,2 20 14 0,0 0 37 0,0 0 24 0,0 0 15 15,0 0 1-15,0 0 5 16,0 0-2-16,0 0 2 0,0 0 10 0,0 0-24 16,0 0 3-16,0 0-11 15,0 0-12-15,0 0-14 0,0 0-13 0,0 0-14 0,0 0-5 16,-14 57-7-16,10-39-5 15,1-2-5-15,0 3-6 0,-1 0-5 0,0 1-11 16,2-1-2-16,0 0-7 0,-2-1-6 0,2 2-5 0,-2-2-4 16,2-3-3-16,0 2-12 15,0-5-7-15,2-12-10 0,-5 24-14 16,5-24-20-16,-4 16-19 0,4-16-23 0,-2 16-25 16,2-16-25-16,0 9-43 0,0-9-66 0,0 0-60 15,0 0-61-15,0 0-125 16,0 0-114-16,0 0-14 0,0 0-403 0,-3-41-480 15</inkml:trace>
  <inkml:trace contextRef="#ctx0" brushRef="#br0" timeOffset="45350.91">30763 15019 3048 0,'4'-21'-92'0,"-4"21"31"0,4-15 11 16,-4 15 9-1,4-17 25-15,-4 17 18 0,6-13 44 0,-6 13 27 0,8-13 4 16,-8 13 5-16,0 0-6 15,10-20-7-15,-10 20-4 0,10-12 5 0,-10 12-2 16,15-9 5-16,-15 9 8 0,15-9 2 0,-15 9 3 0,19-8 3 16,-19 8-9-16,24-3-6 15,-24 3-8-15,25 0-4 0,-25 0-7 0,25 0-7 16,-25 0 0-16,23 1-7 0,-12 4-3 16,-11-5-3-16,21 3-3 0,-21-3-4 0,22 7-5 15,-22-7-2-15,18 6 2 16,-18-6 5-16,15 6 11 0,-15-6 2 0,15 8 11 15,-15-8 0-15,7 8-6 0,-7-8-2 0,6 12-6 0,-6-12-10 16,0 0-19-16,2 19-20 16,-2-19-26-16,0 0-40 0,0 0-63 0,-2 23-75 15,2-23-111-15,0 0-209 16,-2 13-38-16,2-13-327 0,0 0-287 16</inkml:trace>
  <inkml:trace contextRef="#ctx0" brushRef="#br0" timeOffset="45920.86">31120 15339 2664 0,'0'0'-34'0,"0"0"46"0,0 0 10 0,0 0 9 16,0 0 11-16,0 0 17 15,-29-18 20-15,29 18 18 0,0 0 7 16,0 0 2-16,-34 8 0 0,34-8 6 16,-19 6 4-16,19-6 3 0,-17 10 4 0,17-10-3 15,-14 12 0-15,14-12-5 0,-12 11-5 16,12-11 0-16,-8 13-6 0,8-13 9 0,-6 15 7 15,6-15-5-15,-4 13-9 16,4-13 5-16,-2 16-6 0,2-16-2 0,0 0-6 16,-4 26-8-16,4-26-28 0,-5 16-6 0,5-16-3 0,-9 16-5 15,9-16-7-15,-6 16-3 16,6-16-7-16,-10 16-6 0,10-16-16 0,-9 12-7 16,9-12-21-16,-6 14-8 0,6-14-17 15,0 0-23-15,-6 13-32 0,6-13-49 0,0 0-57 16,-5 12-54-16,5-12-47 15,0 0-124-15,-4 7-126 0,4-7-37 0,0 0-312 16,0 0-296-16</inkml:trace>
  <inkml:trace contextRef="#ctx0" brushRef="#br0" timeOffset="46121">30911 15573 2730 0,'0'0'28'0,"0"0"43"16,0 0 29-16,0 0 9 0,0 0 17 0,0 0 12 15,19-36 4-15,-19 36 1 0,0 0-9 0,0 0-11 16,17-7-7-16,-17 7-2 0,17-4-15 16,-17 4-11-16,19-1-8 0,-19 1-12 0,21-5-9 15,-21 5-14-15,19 0-18 16,-19 0-25-16,0 0-37 0,25-2-56 0,-25 2-66 16,14 0-65-16,-14 0-98 0,12-1-173 15,-12 1-474-15,0 0-412 0</inkml:trace>
  <inkml:trace contextRef="#ctx0" brushRef="#br0" timeOffset="49330.77">26182 12155 2784 0,'0'0'-161'0,"0"0"31"15,0 0 24-15,0 0 27 0,0 0 21 0,0 0 22 16,0 0 22-16,0 0 33 16,0 0 24-16,0 0 22 0,0 0 14 0,0 0 2 0,0 0 7 15,0 0 7-15,0 0 6 16,0 0 3-16,0 0 9 0,0 0 4 0,0 0 6 15,0 0 6-15,0 0 6 16,0 0 4-16,0 0-3 0,0 0-3 0,0 0-6 0,0 0-7 16,0 0-8-16,0 0-5 0,0 0-14 0,0 0-8 15,0 0-11-15,0 0-12 16,0 0-1-16,0 0-8 0,-4-20-8 0,4 20-4 16,0 0-4-16,0 0 0 15,0 0 6-15,0 0 12 0,0 0-3 0,0 0 6 0,0 0 6 16,0 0-5-16,0 0 1 15,0 0-5-15,0 0-17 0,0 0 9 0,0 0-4 0,0 0-3 16,0 0-3-16,0 0-9 0,0 0 3 0,0 0-6 16,0 0 0-16,0 0-2 15,0 0-6-15,0 0-2 0,0 0-1 0,0 0-3 16,0 0 0-16,0 0-4 0,0 0 3 16,0 0-2-16,0 0 1 0,0 0-1 0,0 0-1 15,0 0-2-15,0 0-18 16,0 0 4-16,0 0-4 0,11 53 6 0,-11-53-2 15,2 17 2-15,-2-17-1 0,3 13 3 0,-3-13 2 16,0 0-1-16,2 18 0 16,-2-18 1-16,0 0 0 0,3 14 3 0,-3-14-8 15,0 0 2-15,0 0-4 0,0 0-4 0,0 0 5 16,0 0-6-16,0 0-1 0,0 0 2 0,0 0-2 16,0 0-2-16,0 0 3 15,0 0 1-15,0 0 1 0,0 0-1 0,8-43 5 16,-8 43 0-16,0-19 0 0,0 19-2 15,2-19 2-15,-2 19 3 0,3-18 5 0,-3 18-2 16,0-16-2-16,0 16 6 0,0 0-2 0,2-21 2 16,-2 21-1-16,0 0 0 0,0 0 0 15,2-18 2-15,-2 18-5 0,0 0 9 0,0 0-8 16,0 0 5-16,0 0 3 16,0 0 11-16,0 0 3 0,0 0 11 0,0 0-2 15,0 0 0-15,0 0-4 0,0 0-3 16,0 0-4-16,0 0 3 0,0 0-11 0,4 52-13 15,-4-52-26-15,0 0-26 0,0 23-37 0,0-18-50 16,0-5-63-16,0 0-60 0,1 18-46 16,-1-18-114-16,0 0-131 0,-1 17-44 0,1-17-331 15,-2 13-339-15</inkml:trace>
  <inkml:trace contextRef="#ctx0" brushRef="#br0" timeOffset="50000.95">26032 12478 2721 0,'0'0'-78'0,"0"0"31"16,0 0 29-16,0 0 27 16,0 0 31-16,0 0 35 0,0 0 27 0,0 0 18 0,0 0 14 15,0 0 8-15,0 0 7 16,0 0 6-16,0 0 4 0,0 0 6 0,0 0-8 16,0 0 4-16,0 0-4 15,0 0 5-15,14-18-49 0,-14 18-4 0,0 0-22 0,0 0-11 16,0 0-7-16,22 2-10 15,-22-2-12-15,0 0-11 0,22-2-10 0,-22 2-8 16,0 0-11-16,25 0-10 0,-25 0-7 0,18 0-7 0,-18 0-11 16,14-2-19-16,-14 2-18 15,13 0-19-15,-13 0-18 0,0 0-12 0,18 0-19 16,-18 0-21-16,9 4-28 16,-9-4-26-16,12 6-26 0,-12-6-54 0,0 0-110 0,13 7-524 15,-13-7-323 1</inkml:trace>
  <inkml:trace contextRef="#ctx0" brushRef="#br0" timeOffset="50390.53">26302 12398 2735 0,'0'0'-87'0,"0"0"39"0,0 0 44 0,0 0 26 0,0 0 36 15,0 0 28-15,2-17 18 0,-2 17 15 0,0 0 13 16,0 0 20-16,0 0 19 16,0 0 19-16,0 0 4 0,0 0 3 0,0 0-10 0,0 0-40 15,0 0-14-15,0 0-18 16,0 0-11-16,-2 58-16 0,2-58-21 0,-2 29-36 0,2-12-43 16,-1-2-66-1,-1 0-92-15,0 6-79 0,-4-2-148 0,3 1-168 0,-2-1-21 16,3 1-281-16,-3-1-224 15</inkml:trace>
  <inkml:trace contextRef="#ctx0" brushRef="#br0" timeOffset="56476.12">27407 7108 1077 0,'0'0'109'16,"0"0"-15"-16,0 0-18 0,0 0-7 16,0 0 12-16,6-13 3 0,-6 13 18 15,0 0-5-15,0 0 19 0,0 0 4 0,0 0 5 0,0 0-2 16,0 0 4-16,0 0-6 16,0 0 3-16,0 0-13 0,0 0-9 0,0 0-4 0,0 0-7 15,0 0-3-15,0 0-4 16,0 0-4-16,0 0 0 0,0 0-5 0,0 0-9 15,0 0 3-15,0 0 0 0,0 0-1 0,0 0 5 16,0 0-10-16,0 0-5 0,0 0-3 16,0 0-1-16,0 0 0 0,0 0 3 0,0 0 2 15,-29 39-3-15,29-39-2 16,-8 15-5-16,8-15-3 0,-10 16 0 0,5-7-6 16,5-9-5-16,-8 16 1 0,8-16-10 15,-7 16 0-15,7-16 0 0,-6 15-3 16,6-15-5-16,-8 13 1 0,8-13-3 15,0 0 0-15,-5 17-2 0,5-17-3 0,-6 10 3 16,6-10 1-16,0 0-2 0,-6 13 4 0,6-13-6 0,0 0 1 16,0 0 6-16,-9 17-6 15,9-17 3-15,0 0-3 0,-10 9 2 0,10-9 4 16,0 0-6-16,0 0-1 16,0 0-2-16,-8 15-1 0,8-15 1 0,0 0-3 0,0 0 0 15,-7 10 4-15,7-10-6 16,0 0 0-16,0 0 0 0,0 0 0 0,0 0 3 15,0 0-3-15,0 0 7 0,-6 14 5 0,6-14 19 0,0 0 2 16,0 0-2-16,0 0 5 16,0 0-7-16,0 0-2 0,0 0-7 0,0 0 1 15,0 0-2-15,0 0 0 16,0 0-4-16,0 0 3 0,0 0-5 0,0 0 2 0,0 0 0 16,13-46-12-16,-13 46 1 15,6-17-1-15,-6 17 5 0,7-19-3 0,-7 19-2 16,9-21 5-16,-4 10-2 15,-5 11-1-15,8-19 0 0,-8 19-2 0,5-18 0 0,-5 18 1 16,7-14 0-16,-7 14 1 0,5-14-2 16,-5 14 0-16,0 0 2 0,6-18 1 15,-6 18-2-15,0 0 1 0,7-15 3 0,-7 15-5 16,0 0-3-16,4-13 3 0,-4 13-1 16,0 0 4-16,0 0-5 0,7-14 1 0,-7 14 1 15,0 0 5-15,0 0 1 16,0 0 1-16,0 0 2 0,5-13-1 0,-5 13-3 0,0 0 4 15,0 0-6-15,0 0-3 16,0 0-2-16,0 0 3 0,0 0-1 0,0 0 0 16,0 0 5-16,0 0-1 0,0 0 3 0,0 0 0 15,22 2 4-15,-22-2-5 0,0 0 10 16,0 0 4-16,18 16 7 0,-18-16-1 0,9 10-12 16,-9-10 1-16,11 14-1 15,-11-14 5-15,7 16-5 0,-7-16 0 0,11 16-4 16,-11-16 0-16,12 18-1 0,-6-11-5 15,-6-7 1-15,11 17 0 0,-4-9-5 0,-7-8-6 16,14 14-18-16,-14-14-25 0,12 16-32 0,-7-10-36 16,1 1-43-16,-6-7-64 15,11 11-70-15,-7-8-75 0,-4-3-152 0,8 8-85 0,-8-8-10 16,2 11-372-16,-2-11-439 16</inkml:trace>
  <inkml:trace contextRef="#ctx0" brushRef="#br0" timeOffset="59201.08">29000 3463 2848 0,'0'0'-137'0,"0"0"37"15,0 0 16-15,0 0 24 0,0 0 25 16,0 0 20-16,0 0 29 0,0 0 4 0,0 0 12 16,0 0 9-16,-17-3 5 15,17 3 9-15,0 0 3 0,0 0 10 16,0 0 0-16,0 0 2 0,0 0 3 15,0 0 1-15,0 0 10 0,0 0 1 0,0 0 3 0,0 0 6 16,0 0 1-16,0 0 4 0,0 0 5 0,0 0 3 16,0 0 5-16,0 0 1 15,0 0-5-15,0 0-5 0,0 0-10 0,0 0-7 0,0 0-7 16,0 0-9-16,0 0-8 16,0 0-7-16,0 0-6 0,0 0-3 0,0 0-6 15,0 0-4-15,0 0-3 16,0 0-4-16,0 0-2 0,0 0 1 0,0 0-6 15,0 0 0-15,21 42-3 0,-21-42 1 0,12 13-9 0,-12-13 8 16,14 12-24-16,-6-5 2 16,-8-7 1-16,16 12-2 0,-16-12 2 0,15 11 0 15,-15-11 4-15,13 13-8 16,-6-8 2-16,-7-5 0 0,10 14 0 0,-10-14 1 0,8 16 3 16,-8-16 0-16,4 18 1 15,-4-18 2-15,-2 25-3 0,2-25 4 0,-8 29-2 16,4-14 0-16,-4 6 4 15,-3 0-7-15,0 2-7 0,-2 2-22 0,-1 1-37 0,-1-1-54 16,-2 4-60-16,2-2-68 0,-4 1-117 0,0-2-215 16,3 1-29-16,0-2-215 15,2-5-161-15</inkml:trace>
  <inkml:trace contextRef="#ctx0" brushRef="#br0" timeOffset="69380.51">24664 11013 2440 0,'0'0'-66'0,"-28"-14"25"0,28 14 13 0,0 0 7 16,0 0 5-16,0 0 24 15,0 0-3-15,0 0 10 0,0 0 24 0,0 0 0 16,0 0 12-16,0 0 0 15,0 0 15-15,0 0 13 0,0 0 8 0,0 0 9 0,0 0 5 16,0 0 0-16,0 0-9 0,0 0 1 0,0 0-2 16,0 0-8-16,0 0-4 15,0 0-1-15,0 0 2 0,0 0 2 0,0 0-4 0,0 0 4 16,0 0-7-16,0 0-5 16,0 0-5-16,0 0-6 0,0 0-8 0,0 0 1 15,0 0-9-15,0 0-3 16,51 15-5-16,-51-15-3 0,24 4-4 0,-12-2-1 0,-12-2-4 15,30 3-3-15,-30-3-3 0,27 3 0 0,-15-2-3 16,-12-1 0 0,28 2-2-16,-14-2 0 0,-14 0-4 0,24 2 1 15,-24-2-5-15,22 0 3 0,-22 0-2 0,16 2 0 16,-16-2 1-16,0 0 4 0,22 2-2 0,-22-2 1 16,0 0 2-16,0 0 2 15,19 2-1-15,-19-2-1 0,0 0 1 0,0 0 0 16,0 0-1-16,0 0-1 0,21 0-1 15,-21 0 2-15,0 0-1 0,0 0 0 0,0 0-1 16,0 0 0-16,0 0-2 0,0 0 1 0,16 4-6 16,-16-4 5-16,0 0-2 15,0 0 1-15,0 0 2 0,0 0 10 0,0 0 3 0,0 0 9 16,0 0 5-16,0 0-1 16,0 0-1-16,0 0 4 0,0 0-1 0,0 0 1 15,-29 30-1-15,29-30-2 16,-11 14 3-16,11-14-2 0,-14 15 1 0,5-7-20 15,9-8 7-15,-15 18-4 0,9-5 1 0,-2-1 1 0,-1 0 1 16,0 2-1-16,2-2-1 16,-2 2-5-16,1-1 1 0,0 1 0 0,0-3 0 0,8-11-9 15,-12 21-6-15,8-12-16 16,-3 1-16-16,3-1-26 0,4-9-36 0,-9 14-55 16,3-7-74-16,6-7-62 15,-9 14-168-15,5-9-129 0,4-5 16 0,-10 14-361 0,10-14-328 16</inkml:trace>
  <inkml:trace contextRef="#ctx0" brushRef="#br0" timeOffset="75420.83">25426 12853 2726 0,'0'0'-103'0,"0"0"16"15,0 0 9-15,0 0 16 0,0 0 10 0,0 0 13 0,0 0 32 16,0 0 7-16,0 0 9 15,0 0 34-15,0 0-6 0,0 0 25 0,0 0 12 16,0 0 8-16,0 0 9 0,0 0 4 0,0 0 3 0,0 0 3 16,0 0 1-16,0 0 6 15,0 0 5-15,0 0 2 0,0 0 6 0,0 0 1 16,0 0-2-16,0 0-3 0,0 0-5 16,0 0-5-16,0 0-11 0,0 0-8 0,0 0-8 15,0 0-7-15,0 0-11 16,0 0-7-16,-25 36-3 0,25-36-5 0,-14 14-7 15,6-5-2-15,8-9-2 0,-19 19-2 0,6-7-6 0,4-3-4 16,-5 5-3-16,1-4-1 16,0 4-3-16,-1 1-3 0,-2-2-1 0,3 0-1 15,2-1-1-15,-3 0-3 0,5-3-5 16,-2 3 0-16,0-5-1 0,11-7-6 16,-17 15-5-16,17-15-5 0,-13 13-3 15,13-13-1-15,-8 8 0 0,8-8 3 0,0 0 0 16,-9 12 0-16,9-12 0 0,0 0-2 15,-12 8-7-15,12-8 5 0,0 0-2 0,0 0 4 16,0 0 3-16,0 0 0 0,0 0 1 0,0 0 3 16,0 0 8-16,0 0-5 15,0 0 4-15,0 0 3 0,0 0 4 0,0 0 0 0,0 0 5 16,0 0 3-16,0 0 1 16,0 0-2-16,0 0 2 0,0 0 0 0,0 0 4 15,0 0 4-15,0 0 6 0,0 0-1 16,31 11 3-16,-31-11-1 0,0 0-2 0,15 8-3 15,-15-8 1-15,13 8-2 0,-13-8 1 0,15 7-1 16,-15-7-2-16,18 9 2 16,-8-3-2-16,-10-6 0 0,20 11-1 0,-9-3 5 0,0-2-2 15,-11-6-4-15,23 13 1 16,-13-8-4-16,3 1-4 0,-13-6-2 0,19 12-10 16,-8-8-5-16,-11-4-10 0,17 11-7 15,-9-7-12-15,-2 0-14 0,-6-4-21 0,13 7-36 16,-7-3-48-16,-6-4-67 15,11 8-53-15,-11-8-125 0,11 4-169 0,-11-4-25 16,0 0-257-16,0 0-196 0</inkml:trace>
  <inkml:trace contextRef="#ctx0" brushRef="#br0" timeOffset="79270.54">25143 8703 2476 0,'0'0'-86'0,"0"0"29"0,0 0 3 16,0 0 17-16,0 0 18 16,0 0 19-16,0 0 11 0,0 0 31 15,0 0 6-15,0 0 22 0,0 0 17 16,0 0 12-16,0 0 26 0,0 0 10 0,0 0 17 0,0 0 7 16,0 0 7-16,0 0 4 15,0 0-8-15,0 0 4 0,0 0-17 0,0 0-5 16,0 0-7-16,0 0-6 15,0 0-27-15,0 0-16 0,0 0-6 0,0 0-10 0,0 0-3 16,0 0-7-16,0 0-6 0,0 0-4 0,0 0-21 16,0 0-2-16,0 0-4 15,0 0 8-15,28 29-13 0,-28-29-2 0,15 11-2 0,-6-3 1 16,-9-8-3-16,19 20 0 16,-5-13-2-16,0 2-1 0,-4 1-2 0,2-1 2 15,1-1 1-15,0 0-3 16,0-1-2-16,-3 0-2 0,3 1 0 0,-13-8 4 0,17 10-4 15,-17-10 4-15,17 9 5 0,-17-9 3 0,14 8 1 16,-14-8 6-16,9 6 1 16,-9-6-5-16,0 0 3 0,16 7-4 0,-16-7 1 0,0 0 25 15,0 0-8-15,9 9 1 16,-9-9-4-16,0 0-1 0,0 0-8 16,9 10-1-16,-9-10 4 0,0 0-7 15,0 0-2-15,-2 23-1 0,2-23-1 0,0 0-2 0,-9 32-1 16,6-19 0-16,-1 1-2 15,-4 1 4-15,0 0-5 0,1 6-1 0,-6-2-1 16,1 4-1-16,2 0 1 0,-5 4-4 0,2 0 0 0,1 1-3 16,-1-1 2-16,0 2 1 15,2-3-2-15,-1 1 0 0,0-2 0 0,0-3-2 16,5 0-1-16,-2-4-4 0,0 2-7 16,1-3-27-16,3-4-27 0,-1 0-36 0,1-1-49 15,-1-3-70-15,6-9-86 16,-6 15-172-16,6-15-126 0,-4 12-2 0,4-12-397 15,0 0-483-15</inkml:trace>
  <inkml:trace contextRef="#ctx0" brushRef="#br1" timeOffset="91620.61">26196 12188 518 0,'0'0'92'0,"0"0"6"0,0 0-12 0,0 0-15 15,0 0-7 1,0 0 4-16,0 0 0 0,0 0-7 0,0 0 10 0,0 0-5 16,0 0-6-16,0 0-3 15,0 0 6-15,0 0-3 0,0 0 4 0,0 0-4 16,0 0 2-16,0 0-11 0,0 0-5 15,0 0 11-15,0 0-17 0,0 0-6 16,0 0 0-16,0 0 6 0,0 0-1 0,0 0-14 0,0 0 2 16,0 0-3-16,0 0-12 15,0 0 2-15,0 0 4 0,0 0 1 16,0 0 3-16,0 0 9 0,0 0-3 0,0 0-10 16,0 0 13-16,0 0-2 0,0 0 2 0,0 0 1 15,0 0-3-15,0 0-3 16,0 0-3-16,0 0 1 0,0 0-6 0,0 0-2 0,0 0-2 15,-7-29 4-15,7 29-9 0,0 0 4 0,0 0 3 16,0 0-4-16,0 0 0 16,0 0 6-16,0 0-6 0,0 0-2 0,0 0-3 15,0 0 2-15,0 0 3 0,0 0 7 16,0 0-10-16,0 0 6 0,0 0-1 0,0 0 4 16,0 0-7-16,0 0 4 15,0 0 1-15,0 0-3 0,0 0 1 0,0 0-1 16,0 0-3-16,0 0-1 15,0 0 1-15,0 0-1 0,0 0-7 0,0 0 8 16,0 0-7-16,0 0 7 0,0 0 3 0,0 0 1 0,0 0-4 16,0 0 0-16,0 0-1 15,0 0 2-15,0 0-2 0,0 0 1 0,0 0-6 0,0 0 0 16,0 0 5-16,0 0 2 16,0 0-4-16,0 0 1 0,0 0 2 0,0 0-1 15,0 0 0-15,0 0 4 16,0 0-3-16,0 0 1 0,0 0 0 0,0 0 2 0,0 0-2 15,0 0-4-15,0 0 1 0,0 0 3 0,0 0-4 16,0 0-4-16,0 0-1 16,0 0 1-16,0 0 1 0,0 0 0 0,0 0-1 15,0 0-8-15,0 0 2 0,0 0-3 16,0 0-1-16,0 0 3 0,0 0-3 0,0 0-1 16,0 0-4-16,0 0 7 15,0 0-1-15,0 0 0 0,0 0-2 0,0 0 5 16,0 0-1-16,0 0 1 0,0 0-3 15,0 0 9-15,5-15-3 0,-5 15 8 0,0 0 5 16,0 0-5-16,0 0 2 0,0 0 1 0,0 0-3 16,0 0 3-16,0 0-4 15,0 0 4-15,0 0 0 0,0 0-2 16,0 0 0-16,0 0 1 0,0 0-5 0,0 0 6 16,0 0 0-16,0 0 4 0,0 0 2 0,0 0 0 15,0 0-3-15,0 0 1 16,0 0-3-16,0 0 1 0,0 0 1 0,0 0-1 15,0 0 3-15,0 0 6 0,0 0-5 0,0 0 2 0,0 0-11 16,0 0 6-16,0 0-4 16,0 0 0-16,0 0-5 0,0 0 3 0,0 0-2 15,0 0-1-15,0 0-8 0,0 0 3 16,18-4-12-16,-18 4-4 0,0 0 7 0,0 0 1 16,0 0 2-16,0 0 2 15,0 0 0-15,0 0 6 0,0 0-2 0,0 0-1 16,0 0 6-16,0 0-1 0,0 0 3 15,0 0 1-15,0 0 1 0,0 0-2 16,0 0 1-16,0 0-3 0,0 0-4 0,0 0-5 0,0 0-5 16,0 0-9-16,0 0-12 15,0 0-7-15,0 0-7 0,0 0-3 0,0 0-2 0,0 0 8 16,0 0 2-16,0 0 5 16,0 0 2-16,0 0 3 0,0 0 5 0,0 0 7 15,0 0 2-15,0 0 1 16,0 0 3-16,0 0 1 0,0 0-7 0,0 0 11 0,0 0-2 15,0 0-5-15,0 0-11 0,0 0-9 0,0 0-3 16,0 0-39-16,0 0-11 16,0 0-11-16,0 0 4 0,0 0 3 0,0 0 3 15,0 0 8-15,0 0 8 0,0 0 8 16,0 0 11-16,0 0 17 0,0 0-2 0,0 0 9 16,0 0 11-16,0 0 13 15,0 0 8-15,0 0 5 0,0 0-1 0,0 0 12 16,0 0 7-16,0 0 5 15,0 0 1-15,0 0 1 0,0 0-5 0,0 0 12 16,0 0-19-16,0 0 20 0,0 0-6 0,0 0-10 0,0 0-5 16,0 0 5-16,0 0-3 15,0 0 2-15,0 0-9 0,0 0 1 16,0 0 0-16,0 0 4 0,0 0-2 0,0 0-1 16,0 0-4-16,0 0 7 0,0 0-6 0,0 0 7 15,0 0 2-15,-43 23 4 16,43-23-2-16,0 0 5 0,0 0-6 0,-18 8 1 0,18-8 5 15,0 0 4-15,-13 7 1 0,13-7 0 0,-12 8-4 16,12-8-2-16,-15 8 2 16,15-8-8-16,-12 7-5 0,12-7 1 15,-15 8-2-15,15-8 2 0,-18 9-6 0,18-9-2 16,-20 12-3-16,8-5 7 0,-1 1-9 0,-5 0 0 16,2-1 0-16,-2 5 4 15,-2-3-7-15,-2 3 2 0,-1 2-4 0,0-4 8 16,-3 6-4-16,-5-1 0 0,3-1-1 0,-1 0 0 0,0 1-2 31,0 1 17-31,0-3-5 0,1 3 2 0,-1-2-2 0,0 4 1 0,-2-1-2 16,3-1-2-16,1 4-6 15,-2-2 3-15,0 0 0 0,0 4-1 16,2-3-4-16,-3 1 3 0,4-1-2 16,-5 4 1-16,3-2-1 0,-5 2-2 0,1 2 1 0,-1 1 0 15,-5 0-2-15,5 0-6 16,-2 0-1-16,-5 3 4 0,2-2-9 0,-14 9 4 0,5-6-4 15,7-3 5-15,-15 8-1 0,11-7-2 0,6-4 4 16,-5 2 2-16,3-2-1 16,-1 0-3-16,-5 0 1 0,-9 8 2 0,9-5-2 15,1-3-2-15,3 1-2 0,-4-5 2 16,1 4-5-16,-13 5 3 0,8-4-1 0,9-3 0 16,-5 1-1-16,3 0-7 15,-16 5-2-15,11 0-4 0,1-7-5 0,3 1-1 16,0 1-2-16,-16 6-3 0,1 0-3 15,0-1-6-15,8-5 3 0,1-4-15 16,-10 9 1-16,-1 0 7 0,-4-2-16 0,4 0 17 0,7-3 4 16,-8 2-12-16,-1 0 4 15,7-3-3-15,7-2-5 0,-14 5-7 16,-3 2-5-16,3-3-4 0,2 4 2 0,5-9 5 16,8 1 4-16,-13 6 3 0,6-2 17 0,8-6 13 15,-2 1 17-15,2 1 17 16,1 1 16-16,-1-2 12 0,1 0 18 0,-1 2-1 0,1-3 9 15,-1 2 11-15,3 1 3 0,1-2 1 0,-1 2-17 16,2-2-2-16,-3 1-6 16,5 0 0-16,-3-3-6 0,5 4-10 0,-2-2 1 0,9-5-4 15,-9 8-3 1,8-6-5-16,-7 4 6 0,7-3-4 0,-5 4 3 0,5-4 5 16,-8 2 9-16,1 1-1 15,5-5-1-15,-6 6 3 0,1-3-8 0,0 1-4 0,-1-2-1 16,0-1-3-16,4 0-7 15,-5 3 2-15,-1-2-4 0,0 2 2 16,1-3-6-16,1 3 3 0,0 2 0 0,0-2-6 0,-2-1 4 16,2 2-4-16,-3-1-3 0,3 0 11 15,0 0-14-15,-1-1 4 0,1 4-1 0,0-3 2 16,2 0-4-16,-5 2-1 16,5-2-4-16,-1-1-1 0,0 4-6 0,1-2 3 15,0 0-6-15,0 0 3 0,-1 1 4 16,1-3-1-16,7 1 4 0,-3-4-4 0,-2 6 3 15,-2 0 0-15,-1-2-2 0,3 2 3 0,3-4-6 16,1 2 9-16,-4 2-7 0,0-1-3 16,5 1-1-16,-1-5-4 0,2 5-4 0,-1-2-6 15,-1-1-1-15,2 2-11 16,0-3-21-16,1 2-32 0,1 1-41 0,-2-5-74 16,5 0-206-16,-3 3-243 0,6-5 118 15</inkml:trace>
  <inkml:trace contextRef="#ctx0" brushRef="#br1" timeOffset="106280.42">21362 16384 1499 0,'0'0'259'0,"0"0"9"15,0 0-72-15,0 0-48 0,0 0-21 0,0 0-9 0,0 0-7 16,26-8-2-16,-26 8 8 0,0 0 4 0,0 0 1 15,0 0-4-15,0 0-3 16,0 0-5-16,0 0 1 0,11-10-7 0,-11 10-7 16,0 0-9-16,0 0-7 0,0 0-15 15,9-15-11-15,-7 9-14 0,-2 6-9 16,4-9-7-16,-4 9-7 0,0-15-6 16,0 15-8-16,2-18-1 0,-2 7 1 0,0 11 1 15,-2-22 3-15,2 10 2 0,-2-2 1 16,2 14 2-16,0-22 4 0,0 9-6 0,0 13 2 15,2-20-1-15,-2 11 1 0,0 9-2 0,0-17-3 16,0 17-2-16,2-16 1 16,-2 16 0-16,2-11 1 0,-2 11 0 0,0 0 1 0,11-7 1 15,-11 7 3-15,0 0-5 16,0 0 3-16,0 0 0 0,26 10-1 0,-26-10-2 16,10 14 0-16,-4-6-2 15,0-1 2-15,-6-7 0 0,11 19-2 0,-4-8 0 0,1 0-1 16,-8-11-1-16,11 22 1 15,-5-10-2-15,0-2 0 0,-6-10-1 0,11 20 4 16,-7-9-4-16,-4-11 2 0,11 19-1 0,-7-9-3 0,-4-10 1 16,8 17 2-16,-8-17 0 15,8 14-1-15,-8-14-2 0,7 15 3 0,-7-15-2 16,0 0 3-16,7 14-4 16,-7-14 4-16,0 0-3 0,8 8 0 0,-8-8-1 0,0 0 4 15,0 0-4-15,0 0 4 16,0 0 1-16,0 0-1 0,0 0-3 0,0 0 1 15,0 0 2-15,6-30-2 0,-6 30 0 0,0-17 5 0,0 17-2 16,0-19 3-16,0 19-2 16,-2-21 2-16,4 11 4 15,-2 10 2-15,0-21-2 0,0 21 7 0,0-19-1 16,0 19 2-16,2-17-2 0,-2 17-1 16,3-18-5-16,-3 18 1 0,0 0 4 0,2-22 4 15,-2 22-7-15,0 0-1 0,4-17-4 0,-4 17 0 16,0 0-1-16,2-17-4 0,-2 17-4 0,2-9-2 15,-2 9-1-15,0 0 1 0,4-10-6 16,-4 10 2-16,0 0-1 0,0 0-6 0,0-13-4 16,0 13-3-16,0 0-3 15,0 0 5-15,0 0 0 0,0 0 2 0,0 0-1 0,0 0 2 16,2-14-8-16,-2 14-4 16,0 0-15-16,0 0-8 0,0 0-16 0,0 0-16 15,0 0-24-15,0 0-40 16,16-5-37-16,-16 5-47 0,0 0-91 0,0 0-167 0,0 0-420 15,0 0-298-15</inkml:trace>
  <inkml:trace contextRef="#ctx0" brushRef="#br1" timeOffset="107060.45">21835 16325 2670 0,'0'0'-81'0,"0"0"49"0,0 0 22 16,0 0 5-16,0 0 10 16,0 0 20-16,0 0 2 0,0 0 6 0,0 0 17 15,0 0 11-15,0 0 13 0,0 0 4 16,0 0 13-16,0 0 5 0,0 0 0 0,0 0 13 16,0 0 3-16,0 0 0 15,0 0-1-15,0 0-2 0,0 0-4 0,0 0-3 16,51 1-3-16,-51-1-7 0,0 0 3 0,0 0-13 0,25-4-8 15,-25 4-6-15,0 0-7 16,22 0-4-16,-22 0-5 0,17-1-6 0,-17 1 0 16,0 0-2-16,28-2-5 15,-28 2-5-15,18 0 0 0,-18 0-4 0,19 0 0 0,-19 0-9 16,0 0 2-16,26 0-2 16,-26 0-4-16,0 0-4 0,26 0-2 0,-26 0-2 15,0 0-8-15,18 0-11 16,-18 0-13-16,0 0-22 0,0 0-31 0,19 0-42 0,-19 0-53 15,0 0-49-15,9 3-39 0,-9-3-75 0,0 0-126 16,0 0-87-16,0 0-303 16,0 0-196-16</inkml:trace>
  <inkml:trace contextRef="#ctx0" brushRef="#br1" timeOffset="107330.36">21930 16270 2484 0,'0'0'-29'16,"-16"-10"58"-16,16 10 34 0,0 0 11 0,0 0 19 16,0 0 9-16,0 0 14 15,-13-7 10-15,13 7 11 0,0 0-2 0,0 0-2 0,0 0-4 16,0 0-5-16,0 0-7 16,0 0-10-16,0 0-1 0,0 0 0 0,0 0-10 15,0 0-6-15,0 0-11 16,0 0-7-16,0 0-9 0,0 0-6 0,0 0-4 15,47-6-9-15,-47 6-16 0,20-3-15 0,-20 3-17 0,24-3-31 16,-24 3-38-16,23-2-43 16,-23 2-46-16,24-2-52 0,-12 0-39 0,0 1-75 15,-12 1-117-15,22 0-496 0,-22 0-357 16</inkml:trace>
  <inkml:trace contextRef="#ctx0" brushRef="#br1" timeOffset="107830.49">22200 16111 2721 0,'0'0'-143'0,"14"-12"26"16,-14 12 18-16,0 0 22 16,0 0 21-16,21-5 25 0,-21 5 14 0,0 0 27 15,18-4 25-15,-18 4 15 16,0 0 15-16,20-1 10 0,-20 1 5 0,0 0 2 0,22 3-5 16,-22-3 5-16,12 6 3 15,-12-6 1-15,0 0 1 0,15 13 4 0,-15-13-1 16,6 14 2-16,-6-14 3 0,3 14 1 0,-3-14 2 15,0 18-6-15,0-18-3 0,-3 20-4 16,3-20-6-16,-2 21-1 0,2-21-1 0,-6 21-5 16,6-21-1-16,-4 18-8 15,4-18-6-15,-5 17-2 0,5-17 1 0,0 0-6 16,-2 19 1-16,2-19 0 0,0 0-5 16,0 0-1-16,0 0 19 0,7 17 2 0,-7-17-3 15,0 0-8-15,0 0-12 16,23 0 1-16,-23 0-9 0,0 0-8 0,23-4-8 15,-23 4-18-15,0 0-19 0,28-5-26 0,-28 5-29 0,17-4-39 16,-17 4-49-16,0 0-56 16,23 0-51-16,-23 0-142 0,9 6-166 0,-9-6-388 15,2 9-406-15</inkml:trace>
  <inkml:trace contextRef="#ctx0" brushRef="#br1" timeOffset="111770.26">21710 17251 2845 0,'0'0'-32'0,"0"0"49"0,0 0 14 0,0 0-4 16,-12 9-1-16,12-9 12 16,0 0 20-16,0 0 14 0,0 0 14 0,0 0 9 15,0 0 10-15,0 0 5 0,0 0 8 16,0 0 7-16,0 0 4 0,0 0 1 0,0 0-16 16,0 0-6-16,0 0-11 15,0 0-10-15,0 0-8 0,0 0-9 0,0 0-10 16,0 0-9-16,0 0 3 15,30 11-13-15,-30-11-4 0,22 0-6 0,-22 0 2 0,32 0-9 16,-12 0 0-16,-1-1 1 0,-1-2-4 0,4 3-1 16,-1-1-6-16,-21 1 2 15,38-2-3-15,-17 2-5 0,-21 0-4 0,29 0-7 0,-11 0-11 16,-18 0-20 0,25 0-13-16,-25 0-22 0,21 0-20 0,-21 0-30 0,0 0-32 15,25 0-35-15,-25 0-37 16,14 0-35-16,-14 0-88 0,0 0-134 0,0 0-428 15,0 0-298-15</inkml:trace>
  <inkml:trace contextRef="#ctx0" brushRef="#br1" timeOffset="112090.24">21829 17212 2698 0,'0'0'-31'0,"-15"-3"47"0,15 3 3 16,-17-6 5-16,17 6 15 15,0 0 18-15,-17-4 23 0,17 4 13 0,0 0 13 16,0 0 4-16,-18-6-3 0,18 6 9 0,0 0 9 0,0 0 0 16,0 0-2-16,0 0-10 15,0 0-6-15,-16-5-14 0,16 5-3 0,0 0-12 16,0 0-14-16,0 0 4 16,0 0-8-16,0 0-5 0,0 0-3 0,0 0-8 0,0 0 1 15,0 0-12-15,66-5-1 16,-45 2-5-16,5 0 0 0,3 2-7 0,1-3 1 15,2 2-6-15,0 1 0 0,-1-3-18 0,1 2-20 16,-4 0-26-16,-1-1-34 0,-2 2-39 16,-4 1-45-16,-1-2-50 0,-2 2-42 0,-18 0-96 15,32-1-136-15,-32 1-444 16,19 0-349-16</inkml:trace>
  <inkml:trace contextRef="#ctx0" brushRef="#br1" timeOffset="112513.88">22193 17096 2791 0,'-5'-17'-96'0,"5"17"22"0,-4-15 21 16,4 15 14-16,0 0 31 0,-4-21 40 15,4 21 27-15,0 0 30 0,-2-16 20 0,2 16 7 16,0 0 13-16,0 0 6 16,-4-16 11-16,4 16 0 0,0 0-4 0,0 0-3 15,0 0-7-15,0 0 3 16,0 0-7-16,0 0-7 0,0 0-11 0,0 0-9 0,0 0-8 15,0 0-12-15,0 0-13 0,0 0 3 0,0 0-10 16,0 0-6-16,0 0-3 16,0 0-10-16,30 28-3 0,-30-28-2 15,17 12-9-15,-5-5-9 0,1-1-7 0,0 0-10 16,-13-6-5-16,25 9-1 0,-10-5-2 0,-3 2-2 16,-12-6 0-16,26 7 0 15,-17-3 1-15,-9-4-2 0,16 9 2 0,-16-9 1 16,14 13 2-16,-14-13 2 0,6 16 1 0,-6-16 6 0,0 17-3 15,0-17 13-15,-6 22 5 16,6-22 2-16,-10 26-2 0,2-13 1 0,0 2 5 16,-1 1-7-16,1-1-17 15,-1 0 2-15,1-2-3 0,-1 3 5 0,1-3-6 0,0 2-7 16,-2-1-15 0,2-4-26-16,8-10-35 0,-14 22-47 0,10-12-71 0,-1-3-46 15,5-7-73-15,-6 14-146 16,6-14-106-16,-7 8-375 0,7-8-372 0</inkml:trace>
  <inkml:trace contextRef="#ctx0" brushRef="#br1" timeOffset="113140.31">22699 17119 2836 0,'0'0'-6'0,"0"0"45"0,0 0 3 0,0-17-1 15,0 17 2-15,0 0 6 0,0 0 8 0,0 0 7 16,0 0-6-16,0 0-8 16,0 0-6-16,0 0 0 0,15-9-5 15,-15 9-5-15,0 0-4 0,21-3 1 0,-21 3-6 16,21 0-4-16,-21 0-1 0,28 3-5 0,-28-3 0 16,25 1-6-16,-25-1 4 15,25 2-4-15,-25-2-4 0,19 4 0 0,-19-4 7 16,18 8 1-16,-18-8 3 15,8 9 11-15,-8-9 3 0,0 0 4 0,4 17 6 0,-4-17 5 16,0 0 5-16,0 0 7 0,-17 31 2 0,11-22 5 16,6-9 2-16,-13 19 1 15,5-9-4-15,-1 2 3 0,1-1-3 0,0-2-3 0,-2 3-2 16,10-12-6-16,-16 19-10 16,8-10 5-16,1 1-7 0,7-10-1 0,-11 13-7 15,11-13-1-15,-10 14-5 16,10-14 1-16,-9 10 3 0,9-10 2 0,0 0-6 15,-6 12 3-15,6-12-5 0,0 0 0 0,0 0-1 16,0 0 3-16,0 0 3 0,13 20-1 16,-13-20 0-16,14 3 2 0,-14-3-6 0,20 4-2 15,-20-4 1-15,20 4-10 16,-20-4-9-16,24 2-24 0,-24-2-32 0,21 0-48 0,-21 0-56 16,24 0-60-16,-14 0-74 15,-10 0-129-15,20 0-166 0,-20 0-4 0,18-2-280 16,-18 2-230-16</inkml:trace>
  <inkml:trace contextRef="#ctx0" brushRef="#br1" timeOffset="113418.45">23135 17336 2611 0,'0'0'-20'0,"0"0"49"0,0 0 24 15,0 0 19-15,0 0 18 0,0 0 7 0,0 0 6 16,0 0 6-16,21-2-5 0,-21 2-7 16,0 0-7-16,17-4-5 0,-17 4-11 15,0 0-5-15,27-1-7 0,-27 1-11 16,26-4-4-16,-13 1-6 0,-13 3-13 0,27-3-8 16,-27 3-16-16,25-4-13 15,-25 4-30-15,26-2-28 0,-13 1-28 0,-13 1-33 0,21-3-24 16,-21 3-20-1,0 0-11-15,21-3-35 0,-21 3-82 0,0 0-490 16,4-6-95-16</inkml:trace>
  <inkml:trace contextRef="#ctx0" brushRef="#br1" timeOffset="113620.23">23307 17267 2391 0,'-16'-5'14'16,"16"5"33"-16,0 0 19 16,0 0 9-16,-18-8 21 0,18 8 27 0,0 0 23 15,0 0 14-15,-13-7 16 16,13 7-2-16,0 0-1 0,0 0-9 0,0 0-3 0,0 0-7 15,0 0-25-15,0 0-19 0,0 0 2 0,0 0-17 16,0 0-5-16,0 0-13 16,0 0-20-16,0 0-18 0,43-14-28 0,-43 14-45 0,20-6-51 15,-20 6-53-15,26-3-66 16,-13 1-52-16,-1-1-75 0,8-1-159 0,-6 1-98 16,-14 3-246-16,32-6-168 15</inkml:trace>
  <inkml:trace contextRef="#ctx0" brushRef="#br1" timeOffset="114380.54">23840 17303 2633 0,'0'0'90'15,"-6"18"26"-15,6-18 8 0,0 0 18 0,0 0 3 16,0 0-1-16,0 0-8 16,0 0-14-16,0 0-15 0,0 0-12 0,0 0-19 0,0 0 1 15,0 0-20-15,0 0-6 16,0 0-9-16,0 0-8 0,0 0-8 15,10-59-3-15,-8 48-11 0,-2 11-3 16,2-29-5-16,-2 12-8 0,2 2-4 0,1-3-5 0,-3 18 0 16,2-28 2-16,-2 14 1 0,0 14 0 0,4-22 0 15,-4 22-2-15,2-19-1 16,-2 19-1-16,4-14 1 0,-4 14 0 0,0 0 7 0,9-15-10 16,-9 15 9-16,0 0-3 15,0 0 3-15,19-2 2 0,-19 2 3 0,0 0-2 16,0 0 2-16,20 19-3 15,-20-19 2-15,14 19 0 0,-6-9 3 0,0 3 0 16,-1-2-2-16,2 0 1 0,-3 3 1 0,2-2 0 0,1-2-2 16,-3 3 2-16,0-1 0 15,3 1 1-15,-9-13 0 0,11 18-2 0,-5-8 2 16,-6-10-1-16,10 15 3 16,-10-15 3-16,9 13-4 0,-9-13 4 0,9 14 8 15,-9-14 11-15,6 9 11 0,-6-9 3 16,0 0-5-16,0 0-2 0,0 0 5 0,0 0 0 15,0 0 2-15,0 0-1 0,0 0 3 0,27-23-2 0,-27 23-5 16,4-23-5-16,-2 8-1 16,-2-3-6-16,2 0-7 0,1-2-1 15,-1 1-4-15,0 2-9 0,-2 17-8 16,2-32-17-16,1 19-17 0,-3 13-27 0,0-26-32 16,2 14-39-16,-2 12-47 0,2-17-48 15,-2 17-89-15,2-15-164 0,-2 15-429 0,0 0-310 16</inkml:trace>
  <inkml:trace contextRef="#ctx0" brushRef="#br1" timeOffset="114650.28">24271 17209 2775 0,'0'0'74'0,"0"0"59"0,0 0 6 0,9 11-21 0,-9-11-5 16,0 0-1-16,0 0 4 16,0 0-7-16,0 0-8 0,29-9-9 0,-29 9-8 0,24-8-5 15,-9 7-3-15,-15 1-5 16,32-11-10-16,-16 8-13 0,3-1-16 0,-4 0-31 16,1 0-36-16,-16 4-40 15,25-7-45-15,-13 5-51 0,-1 0-58 16,-11 2-111-16,13-4-179 0,-13 4-351 0,0 0-227 0</inkml:trace>
  <inkml:trace contextRef="#ctx0" brushRef="#br1" timeOffset="114875.45">24415 17109 2717 0,'0'0'28'0,"0"0"10"16,0 0-4-16,0 0 4 0,0 0 18 0,0 0 19 15,0 0 17-15,0 0 16 16,0 0 9-16,0 0 0 0,0 0 0 0,0 0 5 0,-3 32-4 15,3-32-8-15,0 24-12 0,0-24-14 0,-2 25-7 16,2-12-9-16,0-13-9 16,-2 30-2-16,2-16-11 0,0-14-4 0,0 32-5 15,0-18-12-15,2 1-24 0,-2-15-29 16,0 25-38-16,2-14-50 0,-2-11-56 0,4 21-54 16,-2-14-77-16,-2-7-135 15,6 14-507-15,-6-14-364 0</inkml:trace>
  <inkml:trace contextRef="#ctx0" brushRef="#br1" timeOffset="115150.33">24636 17077 2851 0,'0'0'-34'15,"0"0"49"-15,0 0 9 16,14-4 9-16,-14 4 34 0,0 0 27 15,0 0 18-15,0 0 13 0,10 36-9 0,-10-36-2 0,4 24-5 0,-4-8-3 16,2 0-3-16,0-1-5 16,3 2-12-16,-4 1-6 0,3-2-11 0,0 4-7 15,-1-4-8-15,1 2-5 16,0-1-5-16,1-2-2 0,-2 2-12 0,1-3-14 0,-4-14-17 16,9 22-27-16,-9-22-29 15,5 20-36-15,-5-20-41 0,6 12-52 0,-6-12-35 16,4 4-57-16,-4-4-103 15,0 0-551-15,0 0-344 0</inkml:trace>
  <inkml:trace contextRef="#ctx0" brushRef="#br1" timeOffset="115430.38">24685 17106 2696 0,'0'-19'-67'0,"0"19"84"16,0-31 38-16,0 31 28 16,0-25 4-16,2 14 5 0,-2 11 9 15,4-21 6-15,-4 21-2 0,4-19-3 16,-4 19-14-16,8-17-12 0,-8 17-5 0,11-14-8 0,-11 14-7 15,17-9-3-15,-17 9-7 0,24-2 1 0,-24 2-6 16,25 6 0-16,-13 1-3 16,1 0 5-16,-1 1 3 0,-1 6 6 0,-3-3 2 15,2 3 9-15,-1 1 7 0,-6 0 3 16,1 1 9-16,-2-1 0 0,-2-15 8 0,-4 32-8 16,1-17 0-16,-6-1-10 15,1 0-9-15,-4-1-8 0,1-2-8 0,-3 0-8 0,1-1-27 16,2-5-13-16,-3 3-36 15,14-8-34-15,-24 4-52 0,24-4-53 0,-16 2-60 16,8-2-78-16,8 0-106 0,0 0-136 0,-17-6-398 16,17 6-385-16</inkml:trace>
  <inkml:trace contextRef="#ctx0" brushRef="#br1" timeOffset="115725.33">25017 17241 2896 0,'13'7'33'0,"-13"-7"62"0,0 0 14 0,0 0 11 16,0 0 6-16,16 4 15 15,-16-4 1-15,0 0-10 0,0 0-16 0,0 0-12 16,22-1-10-16,-22 1-11 0,0 0-6 0,23-4-7 0,-23 4-9 15,22-6-9-15,-22 6-4 16,22-3-9-16,-8-2-12 0,-14 5-12 0,24-3-23 16,-24 3-38-16,24-8-43 15,-24 8-51-15,20-3-55 0,-20 3-61 0,13-4-110 16,-9 0-179-16,-4 4-348 16,0 0-271-16</inkml:trace>
  <inkml:trace contextRef="#ctx0" brushRef="#br1" timeOffset="115890.4">25131 17157 2856 0,'0'0'88'0,"0"0"23"16,0 0 3-16,0 0 4 0,0 0 13 15,0 0 5-15,0 0 4 0,0 0-11 16,0 0-16-16,0 0-12 0,0 0-11 0,0 0-16 16,0 0-25-16,26-27-48 0,-26 27-67 15,16-5-84-15,-16 5-100 0,17-10-165 0,-17 10-168 16,15-9-270-16,-15 9-203 15</inkml:trace>
  <inkml:trace contextRef="#ctx0" brushRef="#br1" timeOffset="116330.66">25394 16980 2493 0,'0'0'-17'0,"0"0"28"0,3-22 5 15,-3 22 8-15,0 0-21 0,0 0 12 0,2-18 24 0,-2 18 20 16,0 0 6-16,5-15-11 16,-5 15-2-16,10-10 2 0,-10 10 4 0,12-7 18 0,-12 7 7 15,0 0 8-15,20-8 1 16,-20 8 1-16,0 0 0 0,24-2 2 0,-24 2-5 16,0 0-2-16,23 8-5 15,-23-8 6-15,13 9-1 0,-13-9 6 0,10 14 2 0,-10-14-5 16,4 16-2-16,-4-16 3 0,0 21-6 0,0-21 1 15,-4 25-6-15,4-25-14 16,-6 25 1-16,2-10 6 0,4-15-4 0,-6 25 2 16,1-10 3-16,5-15 8 0,-6 22 6 15,4-12-6-15,2-10 8 0,-5 19-4 0,5-19-8 16,-2 18-2-16,2-18-5 16,0 17 0-16,0-17 3 0,0 0-6 0,4 19-3 15,-4-19-11-15,13 10-3 0,-13-10-9 16,23 4-7-16,-23-4-4 0,29 1-10 0,-11-1-12 15,0 0-12-15,-18 0-21 0,39-1-19 0,-19 1-31 16,-2-2-38-16,-2 2-48 16,-16 0-74-16,27-2-81 0,-17 0-165 0,-10 2-132 15,15 0 27-15,-15 0-498 0,0 0-649 16</inkml:trace>
  <inkml:trace contextRef="#ctx0" brushRef="#br1" timeOffset="117570.63">26549 17345 3356 0,'0'0'-62'0,"-21"-7"39"16,21 7 8-16,0 0-4 0,0 0 8 0,0 0 4 16,0 0 18-16,0 0 16 15,0 0 8-15,0 0 9 0,0 0 12 0,0 0 16 0,0 0 13 16,0 0 3-16,0 0 2 16,48-16-5-16,-48 16-10 0,25-1-11 0,-10-1-7 15,3 0-6-15,2 0-6 16,0 0-4-16,9-2-4 0,-1 3-5 0,3-4 2 0,1 4 3 15,1-3 3-15,1 0 3 0,-1 3 0 0,1-3-4 16,0 0-6-16,0 0-1 16,-2 2-7-16,-1-2 5 0,-5 0-13 0,-5 3-5 15,4-3-5-15,-7 0-10 0,1 0-5 16,-19 4-3-16,30-6-2 0,-20 2-6 0,-10 4-1 16,14-7-5-16,-14 7 6 15,0 0-5-15,0 0 5 0,-2-19 1 0,2 19 4 16,0 0 14-16,0 0 7 0,-22-17 13 0,22 17 11 0,0 0 11 15,-13-8 12-15,13 8 8 16,0 0 15-16,0 0 4 0,0 0 1 0,-14-9-5 16,14 9-9-16,0 0-6 15,0 0-6-15,0 0 2 0,0 0-8 0,43 0 0 0,-43 0 2 16,33 7 2 0,-17 0 9-16,2-3 4 0,-5 2 0 0,3 2-3 0,-3-1-1 15,-4 1 1-15,-9-8-5 16,16 19-5-16,-16-19-8 0,5 17-15 0,-5-17-26 15,-5 19-38-15,5-19-38 0,-13 18-37 0,6-11-54 0,7-7-71 16,-11 15-59-16,4-11-101 16,7-4-150-16,-9 7-37 0,9-7-472 0,0 0-582 15</inkml:trace>
  <inkml:trace contextRef="#ctx0" brushRef="#br1" timeOffset="118243.09">29672 17188 3372 0,'0'0'-2'0,"0"0"0"0,0 0-5 16,0 0 3-16,0 0 17 16,0 0-1-16,0 0 9 0,0 0 12 0,0 0 7 15,0 0 13-15,0 0 19 16,0 0 9-16,-26 32 14 0,26-32 2 0,-12 10-6 0,12-10-11 16,-12 9-4-16,12-9-6 15,-11 8-11-15,11-8 0 0,-12 7 5 0,12-7-6 16,0 0 1-16,-15 6 5 15,15-6-9-15,0 0-1 0,0 0 1 0,0 0-4 0,0 0 4 16,-27-15-12-16,27 15-1 0,-2-18-7 0,2 18-15 16,0-22-18-16,0 22-18 15,2-36-36-15,0 15-45 0,-2-2-54 0,4 1-70 16,-2 0-70-16,-2 1-129 16,2-1-173-16,0 3-349 0,0-1-363 0</inkml:trace>
  <inkml:trace contextRef="#ctx0" brushRef="#br1" timeOffset="118419.06">29603 16815 3193 0,'0'0'207'0,"13"-12"-7"16,-13 12-33-16,0 0-18 0,0 0-6 0,0 0-13 16,0 0-13-16,0 0-10 15,0 0-28-15,0 0-11 0,0 0-39 0,0 0-46 0,0 0-62 16,0 0-89-16,14 0-98 15,-14 0-219-15,0 0-116 0,0 0-301 0,0 0-291 16</inkml:trace>
  <inkml:trace contextRef="#ctx0" brushRef="#br1" timeOffset="118790.57">29398 17195 2739 0,'-9'16'-68'0,"9"-16"6"15,0 0 12-15,-8 16 15 0,8-16 26 0,-7 11 33 0,7-11 24 16,0 0 26-16,-11 13 7 16,11-13 3-16,0 0 8 0,-10 7 2 0,10-7-3 0,0 0-4 15,0 0-12-15,-22 0-4 16,22 0-9-16,0 0-1 0,0 0 0 0,0 0 7 16,-22-15 3-16,22 15 5 15,0 0 9-15,-9-13 11 0,9 13 13 0,0 0 11 16,0 0-4-16,-6-15-3 0,6 15-8 15,0 0-12-15,0 0-12 0,0 0-10 0,-9-12-5 16,9 12-1-16,0 0-3 0,0 0 0 0,0 0-5 16,0 0 0-16,0 0-2 15,0 0-22-15,0 0 0 0,-23 23-3 0,23-23 0 0,-8 13-9 16,8-13 3 0,-8 18-3-16,8-18-8 0,-10 14-20 0,4-4-30 0,6-10-43 15,-8 15-69-15,8-15-76 16,-8 17-73-16,3-8-146 0,1 2-135 0,-3-3-9 0,7-8-308 15,-8 20-276-15</inkml:trace>
  <inkml:trace contextRef="#ctx0" brushRef="#br1" timeOffset="118930.53">29190 17540 2949 0,'0'0'166'0,"4"14"-13"0,-4-14-39 15,0 0-32-15,18 9-1 0,-18-9-12 0,24 2-8 16,-8-2-25-16,-16 0-39 15,31-4-44-15,-14 2-35 0,2-2-46 0,1 0-50 0,-20 4-81 16,27-7-183-16,-12 3-352 0,-15 4-106 0</inkml:trace>
  <inkml:trace contextRef="#ctx0" brushRef="#br1" timeOffset="119100.34">29329 17683 2702 0,'0'0'236'0,"-4"11"-17"0,4-11-39 0,0 0-33 16,0 0-16-16,0 0-20 16,-2 18-23-16,2-18-34 0,0 0-60 0,0 0-60 15,0 0-59-15,0 0-39 16,0 0-44-16,0 0-85 0,0 0-618 0,0 0-306 0</inkml:trace>
  <inkml:trace contextRef="#ctx0" brushRef="#br1" timeOffset="132490.14">29268 17312 835 0,'0'0'230'0,"0"0"-50"16,0 0-26-16,0 0 2 0,0 0-32 15,0 0-21-15,0 0 3 0,0 0 5 16,0 0-4-16,0 0 18 0,0 0 8 0,0 0 11 0,0 0-3 15,0 0 7-15,0 0-1 0,0 0-4 0,0 0-3 16,0 0-6-16,0 0 2 16,0 0-3-16,0 0-6 0,0 0-5 0,0 0 7 15,0 0 2-15,0 0-1 16,0 0 0-16,0 0-11 0,0 0-10 0,0 0-13 0,0 0-1 16,0 0-22-16,0 0-5 15,0 0-7-15,0 0-10 0,0 0 0 0,-20-48-7 16,20 48-11-16,2-31 1 0,2 13-2 0,-2-2-4 15,2 1-5-15,0-2-4 0,0 0-9 16,0 2-2-16,1 0-8 0,-3 2-5 0,2 0-8 16,-2 2-13-16,-2 15-15 15,2-27-15-15,-2 27-29 0,3-21-36 0,-3 21-68 16,-5-15-79-16,5 15-104 0,-8-12-203 16,8 12-24-16,0 0-311 0,0 0-305 0</inkml:trace>
  <inkml:trace contextRef="#ctx0" brushRef="#br1" timeOffset="132999.95">29173 17355 2720 0,'-24'3'-75'0,"24"-3"17"0,0 0 7 15,0 0 6-15,0 0 12 0,-16 11 19 0,16-11 13 16,0 0 7-16,-15 11 15 16,15-11-6-16,-13 10 11 0,13-10 4 15,-12 9 7-15,12-9-3 0,-13 7 9 16,13-7 7-16,0 0-7 0,-13 13 6 0,13-13 10 0,0 0 7 15,-13 7 9-15,13-7 4 0,0 0 3 0,-12 5-8 16,12-5-7-16,0 0-2 16,0 0 2-16,0 0-2 0,0 0 3 0,-28-12 1 15,28 12-2-15,0 0 0 16,-10-17 5-16,10 17 8 0,0 0 6 16,-9-14 3-16,9 14 4 0,0 0-5 15,-6-14 5-15,6 14-8 0,0 0 0 0,0 0-13 0,0 0-4 16,-8-13-13-16,8 13 3 15,0 0-11-15,0 0-8 0,0 0 0 0,0 0-7 16,0 0-8-16,0 0 7 0,0 0-7 0,0 0-2 0,-29 19 0 16,29-19-2-16,-7 15-1 15,7-15-4-15,-8 21-19 0,2-11-33 0,6-10-54 16,-10 21-64-16,6-8-76 16,-2-2-111-16,4 5-228 0,2-16-42 0,-2 26-320 15,2-26-341-15</inkml:trace>
  <inkml:trace contextRef="#ctx0" brushRef="#br1" timeOffset="133180.03">28919 17906 2926 0,'0'0'5'16,"2"16"5"-16,-2-16 1 0,4 12 8 0,-4-12 20 16,0 0 24-16,14 10 19 15,-14-10 5-15,0 0-11 0,20 0-3 0,-20 0-10 16,0 0-13-16,26-10-24 0,-26 10-47 0,19-15-56 0,-7 5-63 15,0-1-80 1,-4 0-185-16,-2-2-416 0,-2-3-147 0</inkml:trace>
  <inkml:trace contextRef="#ctx0" brushRef="#br1" timeOffset="133380.15">28699 17283 2736 0,'0'0'115'0,"-13"-13"-11"0,13 13-7 16,0 0-7-16,0 0-6 0,0 0 0 16,0 0 17-16,0 0 0 0,0 0-9 15,0 0-1-15,0 0-10 0,0 0-11 16,-4 45-4-16,4-45-17 0,0 29-25 0,0-12-36 16,0-1-52-16,-2 4-59 15,2-1-56-15,0-19-89 0,-4 35-157 0,-1-19-463 16,-1 2-260-16</inkml:trace>
  <inkml:trace contextRef="#ctx0" brushRef="#br1" timeOffset="133540.38">28587 17630 2898 0,'-10'11'99'0,"10"-11"-6"0,0 0 0 16,-9 17 21-16,9-17 5 0,-5 16 5 16,5-16-7-16,-8 16-11 0,2-4-10 0,-2-1-11 0,-2 1-9 15,2 1-6-15,-3-2-5 16,1 3-20-16,-1-3-22 0,-3 2-46 0,1-5-56 15,0 4-81-15,0-3-110 0,1-1-205 0,0 1-490 16,-4-1-408-16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2:14:1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14196 3869 825 0,'0'0'46'0,"0"0"-39"16,0 0-18-16,0 0-11 0,0 0-18 15,0 0-31-15,0 0-6 0,0 0-28 0,0 0-80 16,-9 26 60-16</inkml:trace>
  <inkml:trace contextRef="#ctx0" brushRef="#br0" timeOffset="2960.99">10636 4578 532 0,'0'0'13'0,"0"0"2"0,0 0 0 0,0 0-4 16,0 0 11-16,0 0 8 0,0 0 14 15,0 0 8-15,0 0 5 0,0 0 7 16,0 0-1-16,0 0 2 0,0 0 2 0,0 0-1 16,0 0 4-16,0 0 0 0,0 0-4 15,0 0-3-15,0 0-6 0,0 0-10 16,0 0-6-16,0 0-1 0,0 0-6 0,0 0-3 0,0 0 13 16,0 0-21-16,0 0 11 0,0 0 14 15,0 0-20-15,0 0 3 0,0 0-3 0,0 0-4 16,47-12 0-1,-47 12 0-15,0 0 5 0,32 3-13 16,-32-3-1-16,23 1 7 0,-23-1-5 0,28 0-1 16,-14 2 5-16,-14-2 9 0,32 0-19 15,-15 2 13-15,2-2-12 0,0 0-6 0,3 2 7 16,-2-2 6-16,2 2-5 0,-1-2-3 16,0 0-4-16,0 1 9 0,-1-1-13 15,3 3 6-15,-4-3 5 0,2 1 6 16,2-1-12-16,-2 2-3 0,3-2 12 0,-3 0-5 15,0 3 5-15,-2-3-11 0,2 1 3 16,-2 1 6-16,0-2-8 0,0 0-3 0,0 2 4 0,1-2-7 16,-2 0 4-16,2 0 12 0,-20 0-16 0,35 2 5 15,-17-2-3-15,-18 0 3 0,33 0 5 16,-18 0-13-16,1 2 7 0,-16-2 1 16,27 0-9-16,-13 1 1 0,-14-1 5 15,26 0 2-15,-26 0 7 0,23 0-7 0,-23 0 8 16,24 3 5-16,-24-3-6 0,20 1 6 0,-20-1 14 0,18 0-19 15,-18 0-1-15,18 0 0 0,-18 0 3 16,0 0 2-16,21 3-8 0,-21-3 0 0,0 0 9 16,20 1-14-16,-20-1-2 0,0 0-7 15,0 0-5-15,16 3-14 0,-16-3-7 16,0 0-27-16,0 0-21 0,0 0-11 16,0 0-30-16,0 0-27 15,18 0-36-15,-18 0-60 0,0 0-298 16,0 0 271-16</inkml:trace>
  <inkml:trace contextRef="#ctx0" brushRef="#br0" timeOffset="3524.86">11745 4606 1630 0,'9'-17'27'0,"-9"17"5"16,0 0-4-16,0 0-12 0,7-15-1 0,-7 15-2 0,0 0-5 16,4-15-3-16,-4 15-1 0,6-12 4 0,-6 12 3 15,0 0-6-15,7-20 3 0,-7 20 9 16,6-16 2-16,-6 16 6 0,6-13-3 15,-6 13 2-15,9-13-11 0,-9 13-1 16,8-14-3-16,-8 14 1 0,15-10-2 0,-15 10-2 16,14-9-1-1,-14 9 0-15,19-7 1 0,-19 7-1 0,20-4 5 16,-20 4-4-16,21 0-9 0,-21 0 16 16,24 4-4-16,-13 1 13 0,5 4-9 0,-3-2 9 15,-1 2-6-15,3 1 5 16,-3 0-1-16,-1 1-1 0,0 2 1 0,1-1 10 0,-3 0-1 0,-1 0 1 15,2 2 2-15,-2-1 22 0,-1-2-17 16,-4 2-4-16,-3-13-1 0,4 24 0 16,-2-13-4-16,-2-11 10 0,-4 23-10 0,4-23 3 15,-7 21 2-15,-2-11-10 0,-1-2-1 16,0 3 5-16,-1-4-5 0,11-7-5 16,-29 13 4-16,14-7-3 0,-2-3 6 0,1 1-13 15,-1 0 1-15,-1-2-5 0,18-2 4 16,-34 2 5-16,20-2-2 0,14 0 1 0,-29 0 0 0,29 0 4 15,-26-4-5-15,26 4-2 0,-26-5 3 16,26 5 1-16,-21-6 5 0,21 6-4 0,-17-7 0 16,17 7-1-16,-15-8 7 0,15 8-2 15,-10-11 5-15,10 11-3 0,0 0 11 16,-13-16-10-16,13 16-6 0,-5-12 3 0,5 12-5 16,0 0-1-1,-2-17-4-15,2 17 2 0,0 0-2 16,0 0-4-16,0-23-2 0,0 23-3 0,0 0-13 15,0 0-19-15,4-21-15 0,-4 21-32 16,0 0-44-16,8-11-52 0,-8 11-104 16,4-9-528-16,-4 9-121 0</inkml:trace>
  <inkml:trace contextRef="#ctx0" brushRef="#br0" timeOffset="4249.18">11970 4750 2299 0,'0'0'-101'15,"0"0"18"-15,0 0 14 0,0 0 8 16,0 0 14-16,0 0 10 0,0 0 10 0,0 0 4 16,0 0 8-16,0 0-4 0,0 0 6 15,0 0 6-15,0 0 1 0,0 0 2 16,0 0 4-16,0 0 10 0,0 0 5 0,0 0 8 16,0 0 0-16,0 0-1 0,0 0 3 15,0 0 2-15,-12 22-5 0,12-22-1 0,-2 23 3 0,-1-8-3 16,1 0 6-16,0 3 8 0,0 0-5 0,-2 6 3 15,2-5-2-15,0 5 4 0,0 1 5 16,-2 2-9-16,2 2-3 0,0-3 3 16,0 2-8-16,0 0 6 0,2 0-2 15,-2 0-1-15,0 3 1 0,1-2 2 0,-3 1 2 16,1-1-5-16,3 1-4 0,-2 1 3 0,0-3-10 0,2 3 0 16,-2-1 1-16,0 1-2 0,2-3 2 15,-3 3-3-15,1 0 2 0,0-1-1 0,-1 0-3 16,1-2 5-16,-4 1-8 0,4 2 1 15,-1-3-2-15,-1 1 8 0,-1-2-8 16,0-1 6-16,-1-1-7 0,2 2 5 0,1-4-6 16,-2-1 8-1,3-1-9-15,-2-2 2 0,-1-1 0 16,0-1-5-16,3-2 2 0,2-15 4 0,-4 29-10 16,2-19 8-16,2-10-8 0,-2 22 7 15,2-22-3-15,-4 17 1 0,4-17 1 0,-2 15-8 16,2-15-10-16,0 0-11 0,0 0-35 15,0 24-30-15,0-24-36 0,-1 5-65 16,1-5-107-16,0 0-353 0,0 0 117 0</inkml:trace>
  <inkml:trace contextRef="#ctx0" brushRef="#br0" timeOffset="5129.05">11939 4896 1887 0,'0'0'-49'16,"0"0"18"-16,0 0 6 0,0 0 9 0,0 0 1 16,0 0 10-16,0 0 10 0,0 0 4 15,0 0 5-15,0 0 4 0,0 0 10 16,0 0-5-16,0 0 1 0,0 0-8 0,0 0 7 15,0 0-4-15,0 0 7 0,0 0-6 16,0 0 5-16,0 0-11 0,0 0 12 0,0 0-4 0,0 0 15 16,0 0-4-16,0 0-7 0,-44 25 4 15,44-25 5-15,-13 13-11 0,13-13-2 0,-12 13 1 16,12-13 0-16,-12 16 2 0,12-16 10 16,-10 15-7-16,10-15-4 0,-12 10 8 15,12-10 0-15,-6 11-13 0,6-11 8 0,-8 10-4 16,8-10 2-1,0 0 5-15,0 0 1 0,-7 11-9 16,7-11 9-16,0 0 0 0,0 0 7 0,0 0-14 16,0 0-3-16,0 0-10 0,0 0-4 15,0 0-1-15,0 0-3 0,0 0-4 0,0 0 2 16,15-47 1-16,-15 47 3 0,14-22-6 16,-8 11 7-16,0-1-1 0,0-1 4 15,2 2-3-15,-8 11 8 0,15-21 3 0,-5 11-2 0,-10 10-1 16,14-17-1-16,-7 10-5 0,-7 7 8 15,11-16-8-15,-11 16 8 0,12-12-1 0,-12 12 4 16,6-9 2 0,-6 9-1-16,0 0 8 0,0 0 9 0,0 0 5 0,0 0 0 0,0 0-2 15,0 0 1-15,21 19-3 0,-21-19-2 0,6 15-4 16,-6-15-1 0,7 21-3-16,-5-11 1 0,-2-10-5 15,10 23-4-15,-1-12-2 0,-3 3-2 16,2-3-10-16,-1 0-21 0,2-1-38 0,-1 2-41 15,-8-12-45-15,12 16-43 0,-6-10-68 16,-6-6-125-16,9 11-390 0,-9-11-56 0</inkml:trace>
  <inkml:trace contextRef="#ctx0" brushRef="#br0" timeOffset="5815.26">11561 4527 2156 0,'0'0'-107'0,"0"0"16"0,0 0 5 0,0 0 10 15,0 0 16-15,0 0 14 0,0 0 10 16,0 0 11-16,0 0 15 0,0 0 10 16,0 0 6-16,0 0 13 0,0 0 4 0,0 0 2 15,0 0-4-15,0 0-6 0,37 16 13 0,-37-16-6 16,12 12-4-16,-12-12 6 0,12 11-4 0,-12-11-2 16,16 12 1-16,-8-7-3 0,-8-5 4 15,15 12 9-15,-7-6 0 0,-8-6 12 0,13 13 5 16,-13-13 27-16,9 13 5 0,-9-13 3 15,7 16-1-15,-7-16-1 0,0 17-7 16,0-17-9 0,-9 19-7-16,0-10-1 0,2 3-11 0,-5-3-6 15,1 3-15-15,1-2-27 0,-2-1-33 16,3 1-49-16,-4-3-40 0,13-7-56 0,-21 15-112 16,12-7-361-16,1-3 117 0</inkml:trace>
  <inkml:trace contextRef="#ctx0" brushRef="#br0" timeOffset="6448.38">12129 4616 1849 0,'0'0'-60'0,"0"0"21"15,0 0 19-15,0 0 7 0,0 0 14 0,0 0 14 16,0 0 7 0,0 0 17-16,0 0-1 0,0 0-3 0,0 0 4 15,0 0 9-15,42 5-7 0,-42-5-3 16,21 0 8-16,-21 0 3 0,28 0 4 16,-12 0 11-16,-16 0-1 0,34 3 2 0,-11-3 2 15,-3 0-2-15,3 0-2 0,-1 0-7 16,3 0 6-16,-2 0-3 0,3 0 8 15,-4 0-7-15,4 0 6 0,0 0-7 0,-3 0 1 0,-3 0-7 16,4 0-5-16,-3-3-6 0,-21 3-7 0,36 0-3 16,-20 0-7-16,-16 0-16 0,24 0-9 15,-24 0-29-15,20 0-37 0,-20 0-43 0,19 3-47 16,-19-3-52-16,0 0-108 0,24-4-436 16,-24 4-35-16</inkml:trace>
  <inkml:trace contextRef="#ctx0" brushRef="#br0" timeOffset="6856.14">12843 4034 2187 0,'0'0'-78'0,"0"0"10"16,0 0 9-16,0 0 2 0,0 0 3 16,0 0 10-16,0 0 3 0,0 0 6 0,0 0 7 15,0 0 10-15,0 0 12 0,0 0 15 0,-2 69 5 16,2-48 12-16,-2 2 22 0,2 0 7 16,2 2-11-16,-2 4-2 0,-2-1-2 0,4 1 1 15,-2-1-4-15,0 1-4 0,2-1 2 16,-1 1-5-16,-1 1 1 0,2 1 11 0,0-2-4 15,0 0 13-15,-2-1-4 0,2 0 3 16,0 3 10 0,0-5-9-16,1 3 1 0,0-3-4 15,-3 1-8-15,2 0-8 0,0-2 19 0,0-4-7 16,0-2-2-16,-2 1-5 0,3 0-4 16,-3-1-7-16,2 0-10 0,0-3-15 15,-2 0-25-15,0-16-11 0,2 25-28 0,0-14-37 16,-2-1-23-16,0-10-49 0,0 13-111 15,0-13-393-15,0 0 85 0</inkml:trace>
  <inkml:trace contextRef="#ctx0" brushRef="#br0" timeOffset="8631.56">12877 4041 1895 0,'0'0'-68'16,"0"0"9"-16,0 0 4 0,0 0 17 0,0 0 7 15,0 0-1-15,0 0 10 0,0 0 16 16,29-16 2-16,-29 16-1 0,17-4 9 0,-17 4 4 16,23-1 5-16,-23 1-1 0,32-5 1 15,-14 2 6-15,3 1 12 0,0 0 6 0,6 0 12 16,3-2-1-16,-1 3 4 0,5-3 4 0,-1 0 7 16,8 0-17-16,-1 0 4 0,1-2-8 15,0 3 1-15,1-3-10 0,-2 2-4 0,3-2-2 16,-2 1 4-16,-1 1-2 0,3 0-9 15,-1 0-9-15,-2 0 10 0,3 1-15 0,-4-3 23 16,5 3-3 0,-1-1 3-16,0-1-9 0,0 2-4 15,1-3 4-15,-1 4 2 0,0-2-2 16,-1 1 5-16,4-1-7 0,-2 3 3 0,1-5 2 16,-2 5-8-16,2 0-1 0,0 1-1 15,-1-3-1-15,2 1 4 0,-4 1-6 0,4 1 3 16,-2-2-1-16,-1 2-1 0,-1-2 7 15,-4 2 2-15,-2-2-1 0,3 2-15 0,-5-2 8 0,3 2-3 16,1-2-4-16,-2 0 4 0,5 2-2 16,-5-3-1-16,-2 0 1 0,3 2-2 0,2-1-3 15,-4-1 0 1,2 2 1-16,-4-2-2 0,1 0 1 0,-2 1 2 0,-2 0 0 16,-1 1 8-16,-1-3-20 0,-6 2 14 15,2 0-6-15,-3-1 3 16,1 3-4-16,-5-1-1 0,-17 1 4 0,33-2-2 15,-18 0 2-15,-15 2 0 0,28-2-6 16,-28 2 2-16,25 0 6 0,-25 0 1 16,21 2-5-16,-21-2 7 0,20 5 3 0,-20-5 0 15,16 11 7-15,-7-6 3 0,-1 5 4 16,-8-10 11-16,15 21 2 0,-9-7 0 0,1-4-2 16,1 6 0-16,-4-3 0 0,2 4 0 0,4-2-7 0,-4 2 6 15,0 2-1-15,0 0-4 0,0 5 1 16,3-2-4-16,0 0 1 0,-3 3-3 0,0-1 0 15,1 3-3-15,-1-3-3 0,0 3 2 16,0-1-2-16,1-1 7 0,-2 3 2 16,1 0 3-16,0-4-1 0,-2 5-2 0,0-3 2 15,0 2-4-15,1-2-1 0,-1-1-2 0,1 1-4 16,-1 1 1-16,0 0-1 0,2 0-3 0,-2-3 1 16,-1 3-4-16,-1 0-2 0,2-1 0 15,0-1 0-15,-2 1 1 0,0 0-2 16,2 2 1-16,1-1-3 0,-3-1 2 0,2 1-3 15,1 0 1-15,-1-4-2 0,-2 1 5 16,0 1-1-16,0-6-4 16,0 0-2-16,0-2-2 0,0-2 4 15,-2-15-2-15,0 27 0 0,0-14-1 0,0-13-4 16,-4 23 5-16,-2-9-2 0,6-14 2 16,-11 15-1-16,5-6-1 0,6-9 2 15,-17 14-1-15,17-14-2 0,-23 9 0 0,12-6-2 16,11-3-1-16,-27 5 1 0,9-1-1 15,2-3 1-15,-3 2-3 0,-3-1-1 0,2-2-6 0,-4 1-3 16,-4 1 0-16,1 0 2 0,-3-2 2 0,0 2-3 16,-1-2 4-16,-1 2 0 0,2 0-1 15,-1 0-1-15,-2-2-8 0,2 1-3 16,-1-1 1-16,1 0-1 0,-3 3-1 0,0 1 0 16,2-4 3-16,-1 3 0 0,-1-1 2 15,-4-2 1 1,0 2 1-16,-2 0 4 0,1 0 2 0,-4-1-1 15,4 2 2-15,-5 1 2 0,4-3-2 16,0 1-2-16,4 0 7 0,1 0 0 16,-2 0-1-16,1-1 1 0,0 2 0 0,3-3-1 0,-3 2-4 0,2-2 5 15,-1 2-3-15,2-1 6 0,-1-1-4 0,0 3 1 16,-1-3-1-16,3 0-4 16,-3 1 4-16,1-1-1 0,3 0 1 15,-1 2-1-15,1-2 2 0,-1 0 3 0,3 2-2 16,-2 0-1-16,2-2 0 0,2 1 4 15,-3-1 3-15,3 0-3 0,2 3-4 0,1-3 3 16,1 3 2-16,-1-3-1 0,-1 0-2 16,0 0-1-16,5 0 2 0,-3 1-1 0,1-1 3 15,0 0 0 1,1 0-4-16,-1 0 3 0,-1 2-5 16,1-2 4-16,2 1-1 0,-3 2 0 15,6-3 1-15,-4 1 0 0,21-1 2 0,-38 2 0 16,20-2 0-16,2 0-2 0,16 0 3 15,-37 4-4-15,20-4 1 0,17 0 0 0,-29 2 2 16,14-2-2-16,15 0 4 0,-29 2-4 16,29-2 2-16,-30 0 0 0,14 2 1 0,16-2-1 0,-27 2-1 15,27-2-2-15,-27 0 2 0,27 0 1 0,-24 1 1 16,24-1-5-16,-25 3 3 0,25-3-1 16,-25 0 4-16,25 0-1 0,-22 2-2 15,22-2 1-15,-18 0 1 0,18 0-2 0,0 0 1 16,-29 1 0-16,29-1 2 0,-16 0-4 15,16 0 4-15,0 0-4 0,-27 3 4 0,27-3-4 0,0 0 4 16,-22-3-3-16,22 3 2 0,0 0-1 16,-21 0-1-16,21 0 0 0,0 0 2 0,0 0 6 15,-24 0-5-15,24 0-4 0,0 0-4 16,-16-3 6-16,16 3-2 0,0 0 2 16,-16-8-2-16,16 8 4 0,0 0-2 0,-17-4 0 15,17 4-3 1,-19-6 4-16,19 6-1 0,0 0 0 0,-23-5-1 15,23 5-6-15,-17-3-1 0,17 3 3 16,0 0 2-16,-20-7-5 0,20 7 4 16,0 0 3-16,-19-6 0 0,19 6-5 0,0 0 1 15,-13-9-3-15,13 9 2 0,0 0 6 16,-11-17 6-16,11 17 3 0,-5-14 11 16,5 14 2-16,-4-19 4 0,4 19 5 0,0-25 2 0,-2 10 5 15,2 15-5-15,-1-33 2 0,1 14-11 0,-4-1-5 16,4 1-14-16,-2 2-24 0,2 17-48 15,0-36-63 1,-2 20-74-16,2-1-164 0,0 2-507 0,0 2-238 16</inkml:trace>
  <inkml:trace contextRef="#ctx0" brushRef="#br0" timeOffset="9441.2">14225 4374 2493 0,'0'0'-106'0,"7"-17"24"0,-7 17 10 15,4-14 3 1,-4 14 14-16,0 0-5 0,2-20 10 15,-2 20 4-15,0 0 10 0,-6-20 6 16,6 20 7-16,-11-11 12 0,11 11 24 0,-13-10-18 16,13 10 18-16,-19-9 1 0,19 9 7 15,-23-4-1-15,23 4-4 0,-31-3 14 16,18 3-17-16,13 0 8 0,-39 1-2 16,21 1 2-16,-2 2 6 0,-1 0 3 0,2 0-8 0,0 3 3 0,-3 1 8 15,2 2-5-15,0-1 5 0,2 0-6 16,-2 3-5-16,3 2 0 0,0-1-12 0,1 0 9 15,3 2-5-15,-3 3-2 0,7-3 5 16,0 0-7-16,-2 5-8 0,4-6-1 16,2 2-1-16,1 1-6 0,2 1-3 15,2-18-3-15,2 33-6 16,0-16-4-16,3 0 11 0,1-2 2 16,4 0 1-16,1 1 1 0,-1-3-4 0,0-2 6 15,3 1 2-15,0 0 0 0,2-5 0 16,-1 3 3-16,3-5-12 0,-2 3 2 0,3-4 3 0,1 0-6 15,-4-2 1-15,4 1-2 0,-19-3-19 16,31 0-3-16,-16 0-4 0,-15 0-21 16,25-3-10-16,-25 3-3 0,18-8-1 0,-18 8 12 15,11-10 10-15,-11 10 10 0,7-12 4 16,-7 12 8-16,0 0 11 0,0 0 6 0,0 0 9 16,-20-31-7-16,20 31 11 0,-16-11 4 15,16 11 9-15,-18-8-9 0,18 8 9 16,-15-8 11-16,15 8 17 0,-19-4 4 0,19 4 5 15,0 0 24 1,-15-8-21-16,15 8 3 0,0 0 4 0,0 0 9 16,0 0-5-16,0 0-2 0,0 0-1 15,0 0-7-15,0 0-2 0,0 0 4 16,38-13-35-16,-38 13-34 0,31-2-23 0,-12 2-46 16,2-1-50-16,-3-2-106 0,3-1-363 15,-4 3 195-15</inkml:trace>
  <inkml:trace contextRef="#ctx0" brushRef="#br0" timeOffset="9764.35">14352 4437 1713 0,'0'0'-18'0,"0"0"25"15,0 0 27-15,0 0-19 0,0 0 5 16,0 0 8-16,0 0 13 0,0 0 14 0,-37 34 1 16,34-23 11-16,-3 3-8 0,6-14 9 15,-7 28-5 1,5-12 8-16,-1-1 3 0,3-15-4 0,-2 30-5 16,2-13-3-16,0-17-6 0,2 33-2 15,1-16-9-15,1-2-4 0,1 3-19 0,-1-5-22 16,1 3-39-16,1-2-41 0,-2 0-37 15,1-3-54-15,-5-11-127 0,12 19-354 16,-8-11 119-16</inkml:trace>
  <inkml:trace contextRef="#ctx0" brushRef="#br0" timeOffset="9866.51">14550 4588 1761 0,'8'-9'-139'0,"-2"0"-9"0,-6 9-32 0,8-13-241 16,-8 13 132-16</inkml:trace>
  <inkml:trace contextRef="#ctx0" brushRef="#br0" timeOffset="10114">14579 4543 1221 0,'0'0'26'0,"0"0"23"0,0 0 16 15,-17-19 12-15,17 19 6 0,0 0 11 16,-27 4 9-16,27-4-12 0,0 0-5 0,-32 10-14 16,22-5-1-16,10-5-3 0,-21 10-5 15,21-10-3-15,-14 11 4 0,14-11-7 16,-13 10 1-16,13-10-14 0,-6 11 3 0,6-11-10 0,0 0-8 15,0 0-11-15,13 27-1 0,-13-27-8 16,15 13 0-16,-5-7-1 0,0 2-8 0,-10-8 7 16,20 14 0-16,-10-6 7 0,-10-8 14 15,13 16 5-15,-6-8 21 0,-7-8 15 0,6 15 4 16,-6-15-2-16,0 19-6 0,0-19-8 16,0 0-4-1,-8 24-12-15,8-24-13 0,-9 14-26 16,9-14-36-16,-12 13-49 0,12-13-45 0,-9 10-52 15,9-10-81-15,-12 2-526 0,12-2-90 16</inkml:trace>
  <inkml:trace contextRef="#ctx0" brushRef="#br0" timeOffset="10345.84">14647 4538 2279 0,'0'0'-46'0,"16"-2"36"15,-16 2 4-15,0 0 22 0,0 0 4 16,27 11 0-16,-18-5 6 0,-9-6-3 16,16 17 0-16,-8-5 5 0,-2-3-1 0,-1 2 5 0,-5-11-5 15,10 25 7-15,-6-13-6 0,-4-12 2 16,4 21 5-16,-4-8-12 0,0-13-5 0,5 22-30 16,-5-22-40-16,2 22-27 0,-2-22-28 15,0 17-50-15,0-17-91 0,0 0-378 16,2 21 158-16</inkml:trace>
  <inkml:trace contextRef="#ctx0" brushRef="#br0" timeOffset="10916.52">15838 4374 1784 0,'0'0'-33'15,"0"0"15"-15,0 0 10 0,0 0 8 16,0 0 2-16,0 0 1 0,0 0-5 16,0 0-1-16,0 0 8 15,0 0-7-15,0 0 12 0,0 0-2 16,0 0 6-16,0 0-6 0,0 0-2 16,57-4 1-16,-57 4 6 0,32-5-2 0,-14 3 9 15,2 0 17-15,4 0 6 0,-1-2 0 16,3 2 13-16,-1-1-2 0,2-1 5 0,-2 0-9 15,-1 0-5-15,-3 2-3 0,0-2-5 16,0 3-15-16,-1-2-22 0,-2 2-26 0,0-2-38 0,-18 3-31 16,25-3-66-16,-25 3-129 0,17-4-248 15,-17 4 277-15</inkml:trace>
  <inkml:trace contextRef="#ctx0" brushRef="#br0" timeOffset="12305.07">16145 4359 1471 0,'0'0'-45'0,"0"0"25"0,28 13 13 16,-28-13 10-16,0 0 4 0,10 11 22 16,-10-11-3-16,7 14 9 15,-7-14 1-15,4 15-9 0,-4-15 1 16,4 21 6-16,-4-21-8 0,2 23-7 15,0-10 4-15,0 3 7 0,0-1 6 0,3 2 2 16,0 0 7-16,-1 0 10 0,0 2 15 16,2 0-5-16,-2 2 8 0,2 2-4 15,3 1 11-15,-2 1-3 0,1 0 1 0,-2 1-10 16,3-2-3-16,-1 1-4 0,1 2 4 0,-1-1-3 0,-1 3-7 16,1 2-3-16,2 1 6 0,-4 0 0 15,4-2-4-15,-4 2 2 0,2 0-1 16,-2-2-1-16,1 2-2 0,-1 0-2 0,1-1 1 15,-3 1-3-15,2 3-5 0,1-5-2 16,-3 2-5-16,2-1 2 0,-2 0-1 0,0-3 2 16,0 0-3-1,1 1 3-15,0 0 1 0,-1-2-2 0,0 1 0 16,0-1-6-16,2-3 1 0,-2 1-3 16,0-2-3-16,1 0-3 0,-1-4-1 15,-2-2-3-15,3 2-3 0,-1-3-2 0,-2-1-1 16,2 0 0-16,-4-15-2 0,2 25 4 15,0-14-5-15,-2-11-2 0,3 19 1 0,-3-19 3 16,2 18-3-16,-2-18 1 0,0 15-2 0,0-15 1 16,0 0-2-16,0 0 2 0,-5 25-4 15,5-25 5-15,0 0-2 0,-10 15 0 0,10-15-2 16,-11 7 1-16,11-7-1 0,-17 10 5 16,17-10-3-16,-20 7 2 0,6-2-3 0,-2-2 4 15,-1 1-4-15,-3-2-3 0,2 2 1 16,-4-3 2-16,1 1-6 0,-2 2 4 0,0-2-2 0,-5 2-4 15,4-2-3-15,-1-1-1 0,-2 2-3 0,-2 1-3 16,1-3 0-16,-2 1 0 0,3 2-3 16,-1-2 4-16,-2 2 0 0,1-2 1 15,1 2 0-15,-2-3-11 0,3 3-3 16,-3-2-6-16,0 0-2 0,-1 0-4 0,-1 2 1 16,-2-3 5-1,3 2 3-15,-1-3 1 0,-3 1 1 16,4 3 2-16,-3-2 1 0,3 0 4 0,-5-2 4 15,4 1-2-15,-1 2 3 0,-2-2 1 16,-1-1 0-16,0 3 2 0,2-1-1 0,-1 0 5 16,-8-2-2-16,7 1 2 0,-4 1-3 15,2 0 5-15,2-4 1 0,-7 4 5 0,7 0-4 16,1-1 3-16,-3 2-1 0,4-3-3 0,-5 1 5 16,3 2-2-16,0-3-2 0,3 1 1 0,-1 2-2 15,-2 0 2-15,-1-3-2 0,2 2 1 16,1-2 1-16,0 2 1 0,-3-2-4 15,1 2 4-15,3-2 0 0,-2 2-2 0,-1-2-2 16,3 2-3-16,-1-2-2 0,-2 2-2 16,3-2-1-16,-3 0-2 15,2 2-2-15,-1-2 2 0,0 0 1 16,1 1 1-16,0 2 1 0,-1-3-2 0,3 3 4 16,-3-3-1-16,1 1 5 0,0 2 3 15,1 0-10-15,0-2 4 0,0-1-2 0,-1 3 5 16,1-2-2-16,1 1 0 0,-1-1 4 15,-1 2-2-15,3-2 1 0,-1 1 2 16,-2 0-3-16,3 1 1 0,0-2-1 0,1-1-2 0,-3 2 2 16,4 0 4-16,-1 2 1 0,3-3-4 15,0 3 2-15,-2-1-1 0,6-2 4 0,-3 1-3 16,1 0-3-16,0 2 2 0,0-2-2 16,3-1 2-16,0 1 0 0,-7 3 1 15,2-4 0-15,-1 1-3 0,3-2 4 0,1 2-2 16,0 0-1-16,-1 2 2 15,-2-2 0-15,6-1-3 0,0 2 11 16,0-1-11-16,0-1 1 0,0 1 0 16,0 0 1-16,1 0-2 0,0 0 1 0,-1-2 0 15,-1 1 2-15,4 2-2 0,-4-2-2 16,3 2 0-16,19-3 1 0,-38 2 6 16,18-1-11-16,4-1 4 0,16 0-2 0,-33 2-3 15,14 0 6-15,2 0-15 0,17-2-2 0,-36 2-2 0,22 0-3 16,14-2 1-16,-34 2-5 0,17-1-1 15,1 2 2-15,16-3-3 0,-32 1-6 16,16-1 0-16,16 0 3 0,-35 3-5 0,20-3 9 16,15 0 7-16,-32 0 0 0,18 0 8 15,14 0 0-15,-29 0 2 0,29 0-1 16,-27 0 5-16,27 0 2 0,-22 0 1 0,22 0 2 0,-23 0-5 16,23 0 6-16,-25-3 1 0,25 3-4 0,-21-1 6 15,21 1-4-15,-23-3 4 0,23 3 5 16,-21 0-3-16,21 0 3 0,-22-1 11 15,22 1-5-15,-20-2 0 0,20 2 2 0,-22-2-7 16,22 2-2-16,-23-2 3 0,23 2-5 16,-21-4 3-16,21 4-11 15,-22-3-18-15,22 3-21 0,-23-2-59 16,13-1-65-16,10 3-123 0,-23-5-475 16,9 3-58-16</inkml:trace>
  <inkml:trace contextRef="#ctx0" brushRef="#br0" timeOffset="12706.34">11557 5281 2394 0,'0'0'64'0,"0"0"-2"15,0 0-8-15,0 0-7 0,0 0 3 16,0 0-7-16,0 0-2 0,0 0-3 16,0 0-9-16,0 0-3 0,0 0 1 0,0 0-11 15,0 0-13-15,30-17-31 0,-30 17-31 16,21-4-34-16,-8-2-49 16,1 1-77-16,-14 5-167 0,19-11-239 15,-10 4 161-15</inkml:trace>
  <inkml:trace contextRef="#ctx0" brushRef="#br0" timeOffset="13031.09">11219 4416 1929 0,'0'0'19'0,"0"0"2"15,0 0-5-15,0 0-2 0,0 0-4 0,42-11 11 16,-27 7-9-16,-15 4-4 0,27-10 0 15,-9 6-8-15,-3-1-5 0,3-1 7 16,0 0-13-16,-2-1-15 0,0 1-15 16,2 0-41-16,-3-2-62 0,1 1-162 0,-3-1-162 0,-4 3 369 0</inkml:trace>
  <inkml:trace contextRef="#ctx0" brushRef="#br0" timeOffset="13223.13">11356 4269 1768 0,'-20'0'235'0,"20"0"-26"0,0 0-21 16,0 0-20-16,0 0-23 0,0 0-3 16,0 0-2-16,0 0-14 0,-15 6-13 0,15-6-13 15,0 0-10-15,0 0-7 0,0 0-15 16,15 40-12 0,-12-27-25-16,1 1-40 0,0 1-53 15,1 4-73-15,-3-2-72 0,0 2-166 0,0 0-504 16,-2 2-244-16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5:25:40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27461 3789 563 0,'0'0'40'0,"0"0"-18"15,0 0-7-15,0 0-2 0,0 0 0 0,0 0-2 16,0 0 2-16,0 0 0 16,0 0-6-16,0 0 2 0,0 0-1 0,0 0-5 0,0 0 8 15,9 4-11-15,-9-4 4 16,0 0-4-16,0 0 2 0,0 0-2 0,0 0 5 16,0 0-5-16,0 0-1 15,0 0 4-15,0 0 3 0,0 0-6 0,0 0 2 0,0 0-2 16,0 0 3-16,0 0 3 0,0 0-1 0,0 0-1 15,0 0 5-15,0 0-2 16,0 0-5-16,0 0 7 0,0 0 2 0,0 0-13 16,0 0 10-16,0 0-3 0,0 0 4 15,0 0-11-15,0 0 8 0,0 0-3 0,0 0-4 16,0 0-1-16,0 0 5 16,0 0-10-16,0 0 5 0,0 0-7 0,0 0 4 15,0 0-2-15,0 0-1 0,0 0-5 16,0 0 3-16,0 0 0 0,0 0 3 0,0 0-2 15,0 0 9-15,0 0-4 0,0 0 4 0,0 0-5 16,0 0 3-16,0 0 4 16,0 0 0-16,0 0-1 0,0 0-1 0,0 0 2 0,0 0 9 15,0 0-18-15,0-23-10 16,0 23 3-16,0 0 1 0,-1-19-2 0,1 19 0 16,0 0-5-16,0 0-6 15,-2-19-6-15,2 19 4 0,0 0-5 0,-2-11 5 0,2 11-3 16,0 0 3-16,0 0 5 0,0 0 4 0,0 0-1 15,-2-14 4-15,2 14 5 16,0 0-4-16,0 0 5 0,0 0 2 0,0 0 6 16,0 0 1-16,0 0 1 0,-2-12 0 15,2 12 0-15,0 0 0 0,0 0 0 0,0 0 1 16,0 0-4-16,0 0 5 16,0 0-2-16,0 0 0 0,0 0-6 0,0 0 10 15,0 0-6-15,0 0 0 0,0 0 8 16,0 0 1-16,0 0-3 0,0 0 2 0,0 0 5 15,0 0-1-15,0 0-5 0,0 0 7 0,0 0-6 16,0 0-1-16,0 0 3 16,0 0 11-16,0 0-2 0,0 0 2 0,0 0-6 0,0 0-2 15,0 0 3-15,4 41-3 16,-4-30-5-16,2 1 9 0,-2-12 0 0,0 23-2 16,2-12 2-16,-2 2 1 15,0-2 1-15,0 3-7 0,0-14 1 0,1 22 9 0,-1-8-1 16,0-2-6-16,0-2 0 0,0-10-4 0,2 25 4 15,-2-15-2-15,0 2-8 16,0 2 10-16,0-14-9 0,2 20 5 0,-2-8-2 16,0-1-1-16,2 1-8 15,-2-12 8-15,0 19-1 0,0-19 1 0,0 15-5 0,3-8 5 16,-3-7-3-16,0 14-3 16,0-14 8-16,0 15 8 0,0-15 1 0,0 14-3 15,0-14 6-15,0 16-2 16,0-16-9-16,2 16 7 0,-2-16-3 0,0 17-2 0,0-8 0 15,0-9-8-15,0 18 6 0,0-18 0 0,0 13-7 16,0-13 2-16,0 13-4 16,0-13-4-16,0 15 4 0,0-15 2 0,0 19 0 0,0-19 1 15,0 17-3-15,2-9 0 16,-2-8 0-16,0 16 0 0,0-16-2 0,2 19 1 16,-2-9 1-16,0-10 5 15,0 16-5-15,0-16 2 0,0 21 0 0,0-10-4 16,0-11 2-16,0 22 2 0,3-11-4 15,-3 0 9-15,0-11-5 0,0 25-1 0,0-13 5 16,0-2-1-16,0 4-1 0,0-1-2 0,0-13 5 16,0 25-2-16,0-9 0 15,0-3 6-15,2 0 2 0,-2 1-6 0,0-1 0 0,0 1 7 16,0-14-7-16,3 26 2 16,-3-15-9-16,0-11 3 0,0 25 1 0,0-10 1 15,0 3 9-15,2-3-7 16,-2-15-7-16,0 28 0 0,0-14 0 0,0-14 7 0,0 29-7 15,2-16 4-15,-2-13-4 0,0 30 7 0,0-17-5 16,0-13 0-16,2 31-2 16,-2-15 3-16,-2 2-1 0,4-1 3 0,-2 1-3 15,0-1 0-15,0 0-2 0,0 0 1 16,2 4-2-16,-4-4 4 0,4 2 2 16,-2-2 15-16,0 1-13 0,0-1 1 15,0-17 1-15,0 34 3 0,0-15-3 0,2-2-2 16,-2 2-2-16,0 0 7 0,0 2-5 0,0 0 0 0,0 0 7 15,0-1-10-15,0 2 6 16,0-1-8-16,0-2 3 0,0 2-10 0,0 0 3 16,0 0 9-16,2 2-7 15,-2-3-2-15,0 4 4 0,0-2 0 0,0 3-4 0,0-2 4 16,0 0-1-16,0 0 5 16,0-2-1-16,0 2-14 0,0-3 9 0,0 1 4 15,2 2-4-15,-2 0 3 16,-2-1-6-16,4-2 6 0,-2 1-3 0,0 0-3 0,0 0-1 15,0 2 4-15,0-4 0 0,0 2 0 0,0 0 5 16,0-2-6-16,0 0 6 16,2 2-7-16,-2-2-1 0,0 2 6 0,0-3-3 15,1 1 3-15,-1 3 4 16,0-2-5-16,0 0 0 0,0-1-4 0,2 0 6 0,-2 2-4 16,-2 0-4-16,4 0 14 15,-2 0-10-15,0-1-3 0,0 0 1 0,0-1 4 16,2 2-2-16,-2-2 0 0,0 0 0 0,0 0 3 0,0 0-4 15,0-2 1-15,0 4 1 16,0-21-1-16,0 35-3 0,0-18 6 0,0 2-1 16,0-2-2-16,0-17-2 15,0 32 9-15,0-19-7 0,0 5 5 0,2-3 1 16,-2-15 4-16,0 32 4 0,0-18-8 16,0-14 3-16,0 28 1 0,0-13-3 0,4 3 2 15,-4-1-1-15,0 0 1 16,0-17-2-16,0 32-2 0,2-16-2 0,-2 0 0 15,0 0 3-15,0-16-5 0,0 31 3 0,2-16-3 0,-4 3 1 16,2-18 5-16,0 28-7 16,2-13 3-16,-2-15 6 0,0 29-3 0,0-13-6 15,0 2 4-15,0 1-4 16,0-2 0-16,2 1 1 0,-2-18 5 0,0 31-5 0,0-12-2 16,0-1 1-16,2 1 6 15,-2-2-7-15,0 3 7 0,0-3-4 0,3 3-4 16,-3-1 2-16,0 0 0 0,0 0 2 0,2 3-2 15,-2-5-2-15,0 2 4 0,2 1-2 16,-2-3-3-16,0 2 3 0,0-1 6 0,0 0-9 16,0 1 5-16,0-1 1 15,0-1-3-15,2 2-3 0,-2-19 1 16,0 32 2-16,0-16 3 0,0-1-13 16,0 2 9-16,2-1-1 0,-2-16 0 0,0 30 2 0,0-17-1 15,0-13 1-15,2 32 0 16,-2-16-4-16,0-16 8 0,0 31-4 0,0-18-2 15,0-13 0-15,2 27 6 0,-2-14-8 0,0-13 8 0,0 28-4 16,0-17 0-16,0-11 1 16,0 26-1-16,0-26-1 0,0 23-1 0,0-23-3 15,0 25 6-15,2-14 1 16,-2-11-2-16,0 21-3 0,0-21 3 0,-2 20-5 0,2-20 8 16,2 21-5-16,-2-21 2 15,0 16 2-15,0-16 0 0,0 0-6 0,0 25 6 16,0-25-7-16,2 18 3 0,-2-18 2 0,0 14 0 15,0-14 2-15,0 0-2 16,0 18 0-16,0-18 0 0,0 0-5 0,0 0-2 0,0 18 0 16,0-18 6-16,0 0-3 15,0 0-1-15,0 0-2 0,0 0 1 0,0 18-1 16,0-18 3-16,0 0 1 16,0 0 1-16,0 0-5 0,0 0-4 0,0 0 4 15,0 0 3-15,0 0 1 0,0 0-2 16,-2 19-6-16,2-19 6 0,0 0-3 0,0 0 8 15,0 0 1-15,0 0 3 0,0 0-2 0,0 0 1 16,0 0-3-16,0 0 0 0,0 0 5 16,0 0-5-16,0 0 5 0,0 0-6 0,0 0-1 15,0 0 2-15,0 0-4 16,0 0-11-16,2 11-18 0,-2-11-15 0,0 0-34 16,0 0-41-16,0 0-234 0,0 0 113 15</inkml:trace>
  <inkml:trace contextRef="#ctx0" brushRef="#br0" timeOffset="1">27591 9677 1009 0,'0'0'13'0,"0"0"6"15,0 0 3-15,0 0-3 16,0 0-1-16,0 0 5 0,0 0-2 0,0 0 0 0,0 0 0 16,0 0-3-16,0 0-3 15,0 0 10-15,0 0-4 0,0 0 3 0,0 0 7 16,0 0-9-16,0 0-4 16,0 0 4-16,13-12-2 0,-13 12-6 0,0 0 1 0,0 0 6 15,0 0 4-15,0 0-13 16,0 0 7-16,0 0-2 0,0 0-4 0,0 0 6 15,0 0-6-15,0 0 1 0,0 0 7 0,0 0-4 0,0 0-5 16,0 0 4-16,0 0-1 16,0 0-5-16,0 0-3 0,0 0 1 0,0 0 14 15,0 0-19-15,0 0-3 16,0 0 2-16,0 0 4 0,0 0-6 0,0 0 7 16,0 0-7-16,0 0 5 0,0 0-10 15,0 0 11-15,0 0 1 0,0 0 8 0,0 0-2 16,0 0 8-16,0 0-1 0,0 0-9 0,0 0-1 15,0 0-7-15,0 0 4 16,0 0-4-16,0 0-1 0,0 0 6 0,0 0-8 0,0 0 5 16,0 0 1-16,0 0 1 15,0 0 2-15,0 0 0 16,0 0-5-16,0 0 0 0,0 0-3 0,0 0 9 16,0 0 0-16,0 0-6 0,0 0 1 0,0 0 13 0,0 0-12 15,0 0 1-15,0 0-2 16,0 0 1-16,0 0-4 0,0 0 3 0,0 0 3 15,0 0 3-15,0 0-6 0,0 0-5 16,0 0 6-16,0 0-6 0,0 0-5 0,0 0 7 16,0 0 4-16,0 0-9 0,0 0 4 0,0 0 4 15,0 0 10-15,0 0-6 16,0 0-6-16,0 0 8 0,0 0-1 0,0 0-4 16,0 0 1-16,0 0 16 0,0 0 26 15,0 0-17-15,0 0-4 0,0 0 1 0,0 0-10 16,0 0 6-16,0 0-4 0,0 0-5 0,0 0 2 15,0 0-4-15,0 0-5 16,0 0 17-16,0 0-14 0,0 0 7 0,0 0-4 0,0 0 7 16,0 0 6-16,0 0-9 15,0 0 2-15,0 0 3 0,0 0 0 0,0 0 0 16,0 0-9-16,0 0 3 16,0 0 2-16,0 0 1 0,-13 48-5 15,13-48 3-15,0 0-1 0,0 0 2 0,-2 22-4 16,2-22-3-16,0 0-1 0,0 20 3 0,0-20-5 15,0 0 1-15,-2 21-3 0,2-21 5 0,0 0-2 16,2 19 2-16,-2-19-6 0,0 0 5 16,-2 24-4-16,2-24-3 0,0 21 3 0,0-21-1 15,0 19-1-15,0-19-2 16,0 18-2-16,0-18 2 0,0 0-4 0,0 20 10 16,0-20-11-16,0 18 8 0,0-18-10 15,0 0 3-15,-1 25 0 0,1-25 3 0,0 0 1 16,0 19 0-16,0-19 2 0,0 0 2 0,0 21-8 15,0-21 0-15,0 0-1 16,-2 17 4-16,2-17-5 0,0 0 5 0,0 0-4 0,0 0 8 16,0 22 0-16,0-22 0 15,0 0-5-15,0 0 2 0,0 0-6 0,0 23 4 16,0-23-5-16,-2 16 11 16,2-16-12-16,0 0 6 0,0 19 0 0,0-19-3 0,0 0 0 15,0 0 3-15,0 0-6 16,0 19 8-16,0-19-5 0,0 0 2 0,0 0-3 15,0 0-1-15,2 19 8 0,-2-19-10 16,0 0 5-16,0 24-3 0,0-24 0 0,0 0 0 16,-2 23 2-16,2-23-5 15,2 16-1-15,-2-16-1 0,2 17 2 0,-2-17 6 16,0 19-3-16,0-19-3 0,0 21-1 0,0-21 6 16,0 19-5-16,0-19 0 0,0 19 4 15,0-19 2-15,1 23-5 0,-1-23 4 0,0 25-3 16,0-13 4-16,0-12 0 0,0 28 0 0,0-14-3 15,0-14 4-15,0 28-2 16,2-15 2-16,-2 4-1 0,0-17 2 0,0 32-1 0,0-14-2 16,0-1-5-16,2 2 6 15,-2 1-4-15,0-1-1 0,0-2 2 0,0 2 2 16,0 0-2-16,0-1 6 16,2 3-6-16,-2 0 0 0,0-2 0 15,0 2 5-15,0-1-9 0,0 0 7 0,0-1-3 16,0 0-3-16,3 0 5 0,-3 2 1 0,0 0-2 15,0-2 1-15,0 0-4 0,0 1-5 0,2 0 5 0,-2 0 2 16,0 1-12-16,0-1 11 16,0 2 0-16,0-4-1 0,0 4-6 0,0 0-1 15,0-1 2-15,0-2-13 16,0 5-2-16,0-2 2 0,0-3-4 0,0 4 2 0,0 0-6 16,0-3 10-16,2 3-1 15,-2-2 13-15,0 0-9 0,0 3 12 0,0-4-22 16,0 3 11-16,0 0 1 0,0-2-1 0,2 2 5 15,-2 0 3-15,0-1-2 16,0 2 2-16,0 2-3 0,0-1-8 0,0 1 4 0,2 1 2 16,-2 0-9-16,0 0 3 15,0-3 6-15,2 5-1 0,-2-4 9 0,0 1-7 16,0 1 10-16,2-3 3 16,-2 3-14-16,0 1-1 0,3 0 8 0,-3-2-13 0,0 1 17 15,0 0-20-15,2 0 4 16,-2-1 10-16,3-1-15 0,-3 1 10 0,2-1 1 15,-2 2 5-15,0-1 4 0,2 1-9 16,-2-2 2-16,0 1 9 0,0 2-5 0,2-2-1 16,-2 3 3-16,0-5-5 0,0 5 2 0,2-2 10 15,-2 3-13-15,0-1 0 16,0-1-2-16,2 1 10 0,-2-3-2 0,0 3-5 16,1-2 4-16,-1-1 3 0,0-3-4 15,0 0 19-15,0 1-19 0,0-4-1 0,0 3 8 16,2-2-19-16,-2 2 4 0,0-3 1 0,0 3-9 15,0-2 12-15,0 2 0 16,0 0-1-16,2 0-1 0,-2 0 4 16,0 3-9-16,0 1 1 0,0 0 3 0,0-2-4 15,0 2 4-15,0-6 1 0,0 1-2 0,0-1 6 16,0 0 9-16,0-2-7 16,0 2-1-16,2-2-4 0,-2 2 6 15,0-2-4-15,0-2 3 0,0 3 2 0,0-20-3 16,0 31-1-16,0-17 11 0,0 1-12 0,0-15 7 15,3 23 3-15,-3-23-4 0,0 23 6 0,0-23-7 16,0 21 0-16,2-8 7 0,-2-13-7 16,0 25 8-16,0-25-3 0,0 23 3 0,0-23 4 15,0 17-4-15,0-17-1 16,0 17 1-16,0-17-4 0,0 19 4 0,0-19-5 16,0 22-8-16,0-22 10 0,0 20 10 15,0-20-13-15,0 17 6 0,0-17-1 0,0 18 6 16,0-18-13-16,2 19 0 0,-2-19 4 0,0 17-1 15,0-17-3-15,0 0 7 16,0 20 4-16,0-20-6 0,0 0 5 0,3 18 0 0,-3-18-1 16,0 0-8-16,0 0 14 15,0 17-5-15,0-17-1 0,0 0-9 0,0 0-2 16,0 19 7-16,0-19-5 16,0 0 2-16,0 0 4 0,0 18-4 0,0-18 3 0,0 0 0 15,0 0-5-15,0 0 3 16,0 0-8-16,2 17 10 0,-2-17 0 0,0 0-8 15,0 0 11-15,0 0 4 0,0 22-5 16,0-22 1-16,0 17 7 0,0-17-2 16,2 16-3-16,-2-16-8 0,0 0 11 0,2 16 1 15,-2-16 1-15,0 0 1 0,0 20 1 16,0-20-2-16,2 16 1 0,-2-16-4 0,0 21 4 16,0-21-7-16,0 18-1 15,0-18 5-15,1 18 2 0,-1-18-10 0,0 0 6 0,0 24-4 16,0-24-13-16,0 17 9 0,0-17-3 0,2 18 0 15,-2-18 2-15,0 0-2 16,0 20-2-16,0-20 9 0,0 17-9 0,0-17 4 0,0 20 3 16,0-20-2-1,2 19 2-15,-2-19-1 0,0 18 2 0,0-18 6 0,0 0-4 16,0 24 2-16,0-24 0 16,4 13-5-16,-4-13 0 0,0 0 2 15,0 21-4-15,0-21 5 0,0 0-6 0,2 17 2 16,-2-17 1-16,0 0 1 0,0 0-4 15,0 17 3-15,0-17-3 0,0 0 3 0,0 0 5 0,0 0-7 16,0 0-1-16,0 17-1 16,0-17 4-16,0 0 0 0,0 0-1 0,0 0 6 0,0 0-4 15,0 17-6-15,0-17 5 16,0 0 4-16,0 0-4 0,0 0 0 0,0 17 3 16,0-17-3-16,0 0-10 15,0 0 13-15,0 19-6 0,0-19-2 0,0 0-2 0,0 21 6 16,0-21 12-16,0 0-14 0,0 0 0 0,0 16 14 15,0-16-14-15,0 0 1 16,0 0 7-16,0 0-8 0,-2 19 3 0,2-19-12 16,0 0 12-16,0 0 4 0,0 0-8 15,0 0 1-15,0 0 16 0,0 0-9 0,0 19-3 16,0-19 1-16,0 0 1 16,0 0 5-16,0 0-11 0,0 0 6 0,0 0 1 15,0 19-1-15,0-19-1 0,0 0 3 16,0 0 9-16,0 0-12 0,0 0-10 0,0 0 11 15,0 0-3-15,0 0-3 0,0 0 6 16,0 19 7-16,0-19-20 0,0 0 7 16,0 0 8-16,0 0-4 0,0 0-4 0,0 0 3 0,0 19 10 15,0-19 11-15,0 0-18 16,0 0 9-16,0 0 7 0,0 0-15 0,0 0 2 16,0 0 4-16,0 0-1 15,2 17-5-15,-2-17 5 0,0 0-4 0,0 0 0 0,0 0-5 16,0 0 2-16,0 0-1 0,0 0 1 0,0 0 0 15,0 0 6-15,0 0-7 16,0 0-4-16,0 0 9 0,0 0-2 0,0 0 5 16,0 18-13-16,0-18 7 0,0 0-8 15,2 15-3-15,-2-15 5 0,0 0 9 0,0 0-9 16,0 0 4-16,0 20 12 16,0-20-13-16,0 0 4 0,0 0-4 15,0 0 3-15,1 14 2 0,-1-14-7 16,0 0 7-16,0 0 4 0,0 0-5 0,0 0-8 0,0 0 8 15,0 0-4-15,0 0-8 0,0 0 11 0,0 0 2 16,0 0-2-16,0 0-3 16,0 0 10-16,0 0-4 0,0 19-9 0,0-19 4 15,0 0-5-15,0 0-13 0,0 0-31 16,0 0-30-16,0 0-48 0,0 0-144 0,0 0-196 16,0 0 370-16</inkml:trace>
  <inkml:trace contextRef="#ctx0" brushRef="#br0" timeOffset="2">24918 5910 401 0,'0'0'59'0,"0"0"-23"0,0 0-4 15,0 0-10-15,0 0-1 16,0 0-10-16,0 0 0 0,0 0-3 0,0 0 1 15,0 0-3-15,0 0 5 0,0 0-9 0,0 0 3 16,0 0-1-16,0 0-2 0,0 0 3 16,0 0 1-16,0 0-4 0,0 0 5 0,0 0-5 15,0 0 4-15,0 0-4 16,0 0-4-16,0 0 0 0,0 0 0 0,0 0-2 16,0 0 1-16,0 0 1 0,0 0-2 15,0 0 4-15,0 0-2 0,0 0-2 0,0 0 4 16,0 0 0-16,0 0 0 0,2 11 0 0,-2-11 0 15,0 0 2-15,0 0-5 16,0 0-3-16,0 0 6 0,0 0-7 0,0 0-1 0,0 0 3 16,0 0-3-16,0 0 3 15,0 0 1-15,0 0-2 0,0 0 6 0,0 0-5 16,0 0 1-16,0 0 4 16,0 0 4-16,0 0-14 0,0 0 5 0,0 0-3 0,0 0-7 15,0 0-13-15,0 0-4 16,0 0-15-16,0 0-20 0,0 0-61 0,0 0 42 15</inkml:trace>
  <inkml:trace contextRef="#ctx0" brushRef="#br0" timeOffset="3">24921 5932 365 0,'0'0'25'16,"0"0"-4"-16,0 0 5 0,0 0-9 0,0 0 10 0,0 0-8 16,0 0-2-16,0 0 5 15,0 0 4-15,0 0-1 0,0 0-1 16,0 0 0-16,0 0-2 0,0 0 6 16,0 0-10-16,0 0-5 0,0 0 2 0,0 0-4 0,0 0-5 15,0 0 1-15,0 0 2 16,0 0-3-16,0 0-3 0,0 0-3 0,0 0 6 15,0 0-8-15,0 0 4 0,0 0-2 0,0 0-2 16,0 0-2-16,0 0 1 0,0 0-5 16,0 0 5-16,0 0-8 15,0 0 5-15,0 0-1 0,0 0 1 0,0 0 1 16,0 0-1-16,0 0-1 0,0 0 3 0,0 0-1 16,0 0 3-16,0 0-2 0,0 0-7 15,0 0 7-15,0 0-1 0,0 0-1 0,0 0 1 16,0 0-8-16,0 0 3 0,0 0 5 0,0 0-1 15,0 0 1 1,0 0 5-16,0 0 0 0,0 0 0 0,0 0 2 0,0 0 5 0,0 0-3 16,0 0-4-16,0 0 2 15,0 0 1-15,0 0-5 0,0 0 8 0,0 0-6 16,0 0-2-16,0 0-2 16,0 0 3-16,0 0-3 0,0 0 0 0,0 0-5 0,0 0 1 15,0 0-1-15,0 0 2 16,0 0-6-16,0 0 0 0,0 0-1 0,0 0 5 15,0 0-19-15,0 0-19 0,0 0-21 0,0 0-72 16,0 0 47-16</inkml:trace>
  <inkml:trace contextRef="#ctx0" brushRef="#br0" timeOffset="4">24921 5932 354 0,'0'0'-21'0,"0"0"9"0,0 0 4 0,0 0 3 0,0 0 5 15,0 0 2-15,0 0-1 16,0 0 11-16,0 0 3 0,0 0 12 0,0 0 4 16,0 0-7-16,0 0 1 15,0 0 5-15,0 0-5 0,0 0-3 0,0 0 3 0,0 0-5 16,0 0-1-16,0 0-6 0,0 0 0 0,0 0 4 15,0 0-2 1,0 0-4-16,0 0-2 0,0 0 2 0,0 0-5 0,0 0 5 0,0 0-6 16,0 0 4-16,0 0 2 15,0 0 2-15,0 0 2 0,0 0-2 0,0 0-4 16,0 0 0-16,0 0 2 16,0 0 6-16,0 0-12 0,0 0 6 0,0 0-4 0,0 0 6 15,0 0-6-15,0 0 10 16,0 0-10-16,0 0 6 0,0 0-3 0,0 0 5 15,0 0-3-15,0 0-3 0,0 0-1 0,0 0-3 16,0 0 2-16,0 0-5 0,0 0 2 16,0 0 3-16,0 0 0 0,0 0-3 0,0 0 3 15,0 0-2-15,0 0-3 16,0 0 5-16,0 0 0 0,0 0 4 0,0 0-4 16,-18-28-28-16,18 28 13 15,0 0 1-15,0 0-2 0,0 0 6 0,0 0 3 0,-28 0-2 16,28 0 2-16,0 0 4 0,0 0-4 0,0 0 5 15,0 0-7-15,0 0 8 16,-20 0-1-16,20 0-5 0,0 0 5 0,0 0 2 0,0 0-5 16,0 0 7-16,-23-2 5 15,23 2 2-15,0 0-5 0,0 0 2 16,0 0-6-16,-20 0-2 0,20 0 2 16,0 0 0-16,0 0 2 0,0 0 2 0,-24 2-6 0,24-2-10 15,0 0 6-15,0 0-2 16,-21-2-7-16,21 2 1 0,0 0 2 0,0 0-4 15,-24 2 7-15,24-2 4 0,0 0-14 16,-20-2 14-16,20 2-1 0,0 0-2 16,-25 0 8-16,25 0 0 0,-20-2 0 0,20 2 0 0,0 0 9 15,-28-1-6-15,28 1-1 16,0 0 2-16,-24 0 5 0,24 0-8 0,0 0-1 16,-22-3 11-16,22 3-6 15,0 0 4-15,-19 3-6 0,19-3-1 0,0 0-2 0,0 0 0 16,-23-3 0-16,23 3 0 0,0 0-4 0,0 0 1 15,-21 0-3-15,21 0-2 16,0 0 1-16,0 0-2 0,0 0 0 0,-22 0 9 0,22 0-7 16,0 0 4-16,0 0-4 15,-18 3-6-15,18-3 1 0,0 0 2 0,0 0-1 16,0 0 1-16,-21 0 6 16,21 0 1-16,0 0 1 0,0 0 7 15,0 0-1-15,0 0 1 0,0 0 1 0,0 0 3 16,0 0-2-16,-24-3-9 0,24 3 10 15,0 0 2-15,0 0-5 0,0 0 4 0,0 0-6 0,0 0 4 16,0 0-2-16,0 0-6 0,0 0 5 16,0 0 0-16,0 0-4 0,0 0 5 0,0 0-10 15,0 0 5-15,0 0-1 16,0 0-1-16,0 0 6 0,0 0-1 0,0 0-4 16,0 0 1-16,0 0-10 15,0 0 8-15,0 0-2 0,0 0 2 0,0 0-1 0,0 0 1 16,0 0-2-16,0 0-3 0,0 0 7 0,0 0-7 15,0 0 3-15,0 0 2 16,0 0-8-16,0 0 3 0,0 0-2 0,0 0-1 0,0 0-1 16,0 0 3-16,0 0 1 15,0 0-9-15,0 0 9 0,0 0-3 0,0 0-9 16,0 0 12-16,0 0-2 16,0 0 1-16,0 0 1 0,0 0 3 0,0 0 0 0,0 0-9 15,0 0 1-15,0 0 10 16,0 0-9-16,0 0 8 0,0 0-6 0,0 0 4 15,51-11-6-15,-51 11 1 0,0 0 0 0,22 0 8 16,-22 0-7-16,0 0 0 0,24 0 2 16,-24 0-1-16,0 0 14 0,28-2-13 0,-28 2-2 15,21 0 4-15,-21 0-9 16,24 0-1-16,-24 0 6 0,26 0 4 0,-26 0-5 16,26 0 1-16,-26 0 5 15,27 0-3-15,-27 0-5 0,28 0-8 0,-13 0 6 0,-15 0 0 16,29 0-6-16,-29 0 2 0,28 2 5 0,-13-4-3 15,-15 2 4-15,30 2 0 16,-14-2-2-16,-16 0-1 0,30 0 1 0,-30 0 3 0,27-2 1 16,-11 2-4-16,-16 0 2 15,29 0 3-15,-14 2-4 0,-15-2 6 0,29-2-6 16,-13 4 6-16,-16-2 2 16,27 0-2-16,-27 0-2 0,27-2 6 0,-14 4-9 0,-13-2-2 15,28-2 7-15,-28 2 0 16,29 0-5-16,-29 0-2 0,24 2 2 0,-24-2 0 15,25 0-1-15,-25 0 0 0,25 0 0 0,-25 0 1 16,26-2 0-16,-26 2 0 16,23 2 0-16,-23-2 5 0,22 0-7 0,-22 0 5 0,23 0-1 15,-23 0 4-15,21-2-4 16,-21 2 0-16,22 0 3 0,-22 0-7 0,22 0 1 16,-22 0 6-16,21 0-1 15,-21 0-1-15,24 0-3 0,-24 0 5 0,22 0-2 0,-22 0 2 16,25 0-7-16,-25 0 4 0,23 0-1 0,-23 0 11 15,23 0-10-15,-23 0 3 16,26 0-4-16,-26 0-1 0,24 0-2 0,-24 0 5 0,26 0-3 16,-26 0-2-16,27 2 4 15,-13-2-1-15,-14 0 9 0,26 0-6 0,-10 0-3 16,-16 0 4-16,29 0 0 16,-14 0-3-16,-15 0 6 0,31 0 4 0,-14-2-7 0,-17 2 4 15,29 0-6-15,-13 0 4 0,-16 0 1 0,31 0-5 16,-15 0 1-16,-16 0 1 15,32 0-4-15,-18 0 4 0,-14 0 9 0,37 0-6 16,-21 0 3-16,-16 0-1 16,35 0-2-16,-19 0 4 0,-16 0-7 0,34 0 0 0,-18 2 5 15,4-2 1-15,-20 0-1 16,34 0-5-16,-14 0 0 0,-20 0 1 0,34-2-2 16,-19 4 8-16,-15-2-6 15,32-2 1-15,-12 4-4 0,0-2 1 0,-20 0 2 0,36 0 11 16,-21 0-12-16,-15 0 2 0,34 0 3 0,-15 0-12 15,-1 0 4-15,-18 0 3 16,38 0-7-16,-18-2 2 0,-2 4 3 0,-18-2 6 0,35 0-13 16,-14-2-3-16,-3 4 8 15,0-2-1-15,2 0 3 0,-2 0 1 0,-18 0 4 16,37 0-6-16,-18 0-1 16,0-2-3-16,0 4 2 0,-19-2 3 0,39-2 2 0,-22 2-3 15,2 0 5-15,-19 0-2 16,38 0-4-16,-18 0 4 0,0 0-2 0,-20 0 1 15,39 0 1-15,-22 0 0 0,4 0 3 0,-4 0-6 16,3-1-1-16,-20 1 6 16,36 0-9-16,-17 0 9 0,0 0-6 0,0 0 4 0,-19 0-1 15,36 0 1-15,-16 0 3 16,-1 0 2-16,0-3-1 0,-19 3 1 0,34 0 5 16,-14 0-3-16,-1 0 2 15,2 0-7-15,-2 0-2 0,-19 0 8 0,40-2 8 0,-17 2-11 16,-4 0-1-16,4 0-1 0,-5 0-1 0,5 0-4 15,-3-2 7-15,0 2 2 16,3 0-2-16,-3 0 6 0,2 0 7 0,1 0-2 0,-2 0-1 16,2 0-1-16,0-1 0 15,-1 1 4-15,1 1-7 16,-3-2 4-16,5 1 7 0,-5 0-12 0,4 0 2 16,-3 0 3-16,2 0-1 0,1 0-1 0,-4 0-6 15,5 0 0-15,0 0 1 0,-4 0-8 16,2 0 5-16,0 0 5 0,0 0-7 0,1 0 6 15,-1 0-11-15,1 0 4 0,-1 0-4 0,-1 0-3 16,3-3 3-16,2 3-3 16,-3 0 0-16,-1 0-3 0,2 0 3 0,0 0 3 0,1 0-5 15,-1 0 1 1,1-1-3-16,0 2 8 0,-2-1-9 0,6 0 5 0,-5 0-4 16,5 0 6-16,-4 0-2 15,3 0 0-15,1-1 5 0,-2 1-4 0,1 0-3 16,1 0 7-16,0 0 11 0,-6 0-17 0,4-2 1 0,-3 2 2 15,1 0-4-15,0 0 2 16,-1 0-3-16,-3 0-1 0,4 0 6 0,0 0-9 16,-1-2 9-16,1 2 1 0,-4 0-3 15,2 0 5-15,2 0-2 0,-1 0-3 0,-1 0 5 16,-1 0 0-16,4 0-4 16,-2-2 8-16,1 4-8 0,0-2 10 0,-1-2-5 15,0 2-2-15,-2 0 1 16,3 0 0-16,-1 2 1 0,-1-2-1 0,-2-2-3 0,2 2 5 15,0 0-1-15,-1 2-8 0,0-4 14 0,0 2-2 16,1 0 11-16,-3 0-13 16,-2 0-3-16,2 0 4 0,0 0 1 0,0 0-2 15,0 0 0-15,-1-1 4 0,0 1-5 16,2 0 3-16,-22 0 0 0,40 0 0 0,-21 1-2 16,3-2 3-16,-4 1-1 15,4 0-2-15,-4 1-10 0,-18-1 12 0,39-1-1 16,-19 1-4-16,0 0-7 0,-20 0 7 0,34 0-7 0,-19 1 4 15,1-2-4-15,-16 1 17 16,30 0-17-16,-15 0 4 0,-15 0 0 0,32 0 13 16,-18 0-10-16,-14 0 8 0,34 0-9 15,-16-3 6-15,-18 3 1 0,35 0-4 0,-18 0 3 16,2 0 4-16,-19 0-6 16,34 0 2-16,-19 0-7 0,-15 0 2 0,34 0-1 15,-18 0-8-15,-16 0 4 16,30 0 5-16,-15 0-7 0,-15 0 4 0,32 0 5 15,-18 0-2-15,-14 0-4 0,28 3-2 0,-28-3 2 0,30-3 4 16,-15 3-3-16,-15 0-7 16,30 0 5-16,-30 0-1 0,29 0-4 15,-14 0 2-15,-1 0-7 0,1 0-9 0,0 0 7 16,0 0 1-16,-1 0-3 0,2 0 2 0,-16 0-2 16,27 0 5-16,-14 0 1 15,-13 0 2-15,29 0 6 0,-29 0 5 0,30 0 0 0,-15 0-3 16,-15 0 6-16,28 0 1 0,-28 0-3 0,27 0-2 15,-27 0 6-15,27 0-5 16,-27 0 3-16,26 0-1 0,-26 0 0 0,25 0-2 16,-25 0-2-16,26 0 0 0,-26 0 2 15,24 0 2-15,-24 0-7 0,22 0 5 0,-22 0 0 16,24 0 5-16,-24 0-7 16,21 3 9-16,-21-3 3 0,19-3-10 0,-19 3 7 15,0 0 5-15,27 0 6 0,-27 0-15 16,18 0 0-16,-18 0 1 0,0 0-6 0,25 0 4 15,-25 0 0-15,0 0 1 0,25 0-1 0,-25 0-2 16,0 0 7-16,21 0-4 16,-21 0 4-16,10 0-9 0,-10 0-1 0,0 0 8 15,16 0 3-15,-16 0-14 0,0 0 4 16,0 0 7-16,14 0-5 0,-14 0 3 0,0 0-6 16,0 0 0-16,0 0-1 15,13-3-3-15,-13 3 4 0,0 0 3 0,0 0-7 0,0 0 5 16,0 0-1-16,0 0-1 0,0 0-4 0,0 0 6 15,0 0-1-15,15 3-8 16,-15-3 8-16,0 0 3 0,0 0 0 0,0 0 0 16,0 0 7-16,0 0-4 0,0 0 2 15,0 0 1-15,0 0-5 0,0 0 6 0,0 0-9 16,0 0 6-16,0 0-1 16,0 0-1-16,0 0 0 0,0 0-9 0,0 0 9 15,0 0 3-15,0 0-9 0,0 0 11 16,0 0 0-16,0 0-4 0,0 0-1 15,0 0-2-15,0 0 0 0,0 0 0 0,0 0 2 0,0 0 0 16,0 0 1-16,0 0-5 16,0 0 14-16,0 0-13 0,0 0-1 0,0 0 5 0,0 0-3 15,0 0 0-15,0 0-3 16,0 0-7-16,0 0 1 0,0 0-27 0,0 0-68 16,0 0-177-16,0 0-38 15,0 0 104-15</inkml:trace>
  <inkml:trace contextRef="#ctx0" brushRef="#br0" timeOffset="5">24048 12027 640 0,'0'0'63'0,"0"0"-30"0,0 0 2 16,0 0-15-16,0 0-4 15,0 0-5-15,0 0 0 0,0 0 2 0,0 0-2 16,0 0 3-16,0 0-5 0,0 0 6 16,0 0 1-16,0 0 0 0,0 0-9 0,0 0 2 15,0 0 4-15,0 0-4 16,0 0-4-16,0 0 1 0,0 0 5 0,0 0 6 15,0 0 1-15,0 0-2 0,0 0 0 0,0 0-5 0,0 0-2 16,0 0 1-16,0 0-1 16,0 0 2-16,0 0 0 0,0 0-1 0,0 0-1 15,0 0-2-15,0 0 4 16,0 0-6-16,0 0 4 0,0 0-2 0,0 0-2 0,0 0 7 16,0 0-3-16,0 0 0 15,0 0-2-15,0 0 0 0,0 0 5 0,0 0-3 16,0 0 4-16,0 0 1 0,0 0 0 0,0 0 2 0,0 0 3 15,0 0 2-15,0 0-1 16,0 0 2-16,0 0 4 0,0 0-2 0,0 0-7 16,0 0 5-16,0 0-8 15,0 0 1-15,0 0 9 0,0 0-4 0,0 0-2 0,0 0-2 16,0 0-3-16,0 0 4 16,0 0-1-16,0 0 3 0,0 0-8 0,0 0 1 15,0 0 1-15,0 0 6 16,0 0-11-16,0 0 0 0,0 0 7 0,0 0 1 15,0 0-1-15,0 0-7 0,0 0 4 0,0 0 4 0,0 0-8 16,0 0 7-16,0 0-10 16,0 0 8-16,0 0 0 0,0 0-5 0,0 0-3 15,0 0-3-15,0 0 3 0,0 0 6 16,0 0-11-16,0 0 6 0,0 0-6 0,0 0 12 16,0 0-6-16,0 0 4 15,0 0 1-15,0 0 1 0,0 0-6 0,0 0-1 16,0 0-4-16,0 0 7 0,0 0-1 0,0 0-2 0,0 0-2 15,0 0-5-15,23-3 7 16,-23 3 2-16,0 0-4 0,0 0 3 0,25 2-4 16,-25-2-1-16,20 1 9 15,-20-1-5-15,0 0-8 0,23 0 6 0,-23 0-3 16,0 0-2-16,25 0-3 0,-25 0 9 16,25 3 2-16,-10-3-5 0,-15 0 4 0,30 0-8 15,-30 0 0-15,27 0 6 16,-12 0-11-16,-15 0 0 0,29 0 3 0,-11 0 2 0,-4 2-3 15,1-2-9-15,0-2 7 0,0 4-1 0,-1-2 1 16,2 0 6-16,-4 0-14 16,4 0 13-16,-16 0 1 0,24 0 0 0,-11 0 1 15,2 0-4-15,-2 0-1 16,-13 0-3-16,28 0 1 0,-14 0 5 0,-2 0-2 0,3 0 2 16,0 1-3-16,-2-1-6 15,1 0-1-15,-14 0 18 0,28 0-18 0,-15 0 11 16,0 0-11-16,-13 0 13 0,25-1 0 0,-9 1-6 0,-4 1 4 15,0-1 4-15,3 0-7 16,-15 0 2-16,27-1-1 0,-14 2-2 0,0-1 3 16,1 0-2-16,-14 0 0 0,25 0-2 15,-12 0 1-15,0 0-3 0,-1 2 0 0,-12-2-3 16,25 0 5-16,-15 0 4 16,3 0-3-16,2 0-3 0,-15 0 6 0,23 0-4 15,-10 0 1-15,-1 0 6 16,1 2-2-16,-13-2 1 0,0 0-1 0,36 0-6 0,-36 0 8 15,26-2-2-15,-12 4 0 0,-14-2-4 0,26 0 4 16,-26 0 0-16,27 0 4 16,-11 0 3-16,-16 0-7 0,30 0-3 15,-14 0 9-15,-16 0-6 0,29 0 0 0,-13 2 7 16,-16-2-6-16,28 0 1 0,-12 0 0 0,-3 0-2 16,1 0 4-16,1 0-6 15,2 0 4-15,-5 0-1 0,7 0 2 0,-6 0 3 0,6 0-6 16,-1 0 2-16,0 0-5 0,2 0 0 0,-2 2 8 15,2-2-6-15,0 0 6 16,0 0-1-16,-1 0-7 0,3 2 5 0,-2-2-3 0,0 0-4 16,3 0 7-16,-3 0 3 15,2 0-6-15,-1 0 3 0,2 0-2 0,0 2-1 16,4-2 0-16,-4 0-9 16,2 0 12-16,-3 0-8 0,5 0 3 0,-2 0 1 0,-2 0 1 15,6 0-5-15,-8 0 6 16,5 0 0-16,0 1 2 0,-1-1 0 0,0 0-1 15,0 0-1-15,-1-1 5 0,-1 1-3 0,4 0-3 16,-4 0 3-16,-1 0 0 0,0 0 0 16,1 1 3-16,-2-1 1 0,0 0-8 0,2 0 4 15,0 0-1-15,-4 0-1 16,8 0 5-16,-4 3-8 0,0-3 7 0,4 0-7 16,-3 0 10-16,1 1-13 0,2-2 3 15,0 2 0-15,-2-1-2 0,0 0 4 0,1 0-4 16,-1 0 0-16,4 3 4 0,-6-3-2 0,4 0 0 15,-2 1 3-15,0-1-5 16,-2 0 4-16,0 0-7 0,4 0 5 0,-4 3 0 0,1-3 3 16,0 0-1-16,2 0 1 15,-2 0-5-15,0 1 2 0,1-1 0 0,-2 0 3 16,4 0 7-16,-4 0-3 16,1 2-4-16,1-2 4 0,0 0-5 0,1 0 4 0,-3 0-4 15,1 2-2-15,-1-2-4 16,4 0 3-16,-4 0 6 0,2 0-4 0,-1 0 6 15,3 2-2-15,-1-2-5 0,2 0 5 0,3 0 3 0,-3 1 1 16,1-1-4-16,-2 4-2 16,2-1-3-16,0-2 1 0,-2 1 4 0,0 1-1 15,1-2-4-15,0 1 5 16,-3-1-4-16,1 2 1 0,-1-1 3 0,-2 0 0 0,-1 0 2 16,5-2 3-16,0 3-2 15,-4-3 0-15,1 2 8 0,1 0-11 0,-3 0-2 16,1-1 5-16,-1 2-4 0,0 0 4 0,2-2-3 15,-4 1 5-15,4 0-7 0,-1 0 4 16,1-2-4-16,-3 1-1 0,2 1 3 0,0-2-7 16,1 2 4-16,0 0-4 15,-2 0-1-15,2-2 8 0,-3 3-9 0,3-3 2 16,-3 0 9-16,2 1-2 16,-2 1 0-16,0-2 0 0,-2 1 3 0,1-1-3 0,0 0 0 15,-2 0-7-15,3 3 4 16,-5-3 1-16,1 0 1 0,2 0-4 0,-4 0 3 0,0 2 0 15,-1-2 6-15,-1 0-10 0,3 0 8 0,-16 0-4 16,24 0 1-16,-13 0 2 16,2 0-2-16,-13 0 4 0,23 1-5 0,-13-1 1 15,-10 0-3-15,22 0 1 0,-12 0 5 16,-10 0-4-16,24 0 2 0,-14 0 0 0,-10 0-4 16,21 0 4-16,-10 0 2 15,-11 0 3-15,21-1-6 0,-21 1-1 0,22-2 5 16,-13 2-6-16,-9 0-1 0,22-3 4 0,-22 3 0 0,19-1 2 15,-19 1-2-15,17-2 2 16,-17 2-4-16,12-1 7 0,-12 1-6 0,16 0-1 16,-16 0 2-16,14-3 2 15,-14 3-6-15,13-2 1 0,-13 2 4 16,0 0 1-16,17-2-2 0,-17 2 0 16,13-2 5-16,-13 2-3 0,0 0-4 0,16-2-1 0,-16 2 1 15,0 0 0-15,16-1 2 16,-16 1 2-16,0 0-7 0,12-4 2 0,-12 4 1 0,0 0 4 15,13-2-2-15,-13 2-6 0,0 0 6 0,0 0-1 16,15-1 2-16,-15 1 1 16,0 0-2-16,0 0 0 0,0 0 0 0,0 0-3 0,12-3 3 15,-12 3 0-15,0 0 5 16,0 0-3-16,0 0 1 0,0 0-3 0,0 0 0 16,0 0 2-16,0 0-2 15,13-3-4-15,-13 3 3 0,0 0-3 0,0 0-4 0,0 0 6 16,0 0 2-16,0 0-4 0,0 0 4 0,0 0-1 15,0 0 6-15,0 0-5 16,0 0 5-16,0 0 0 0,0 0-5 0,0 0-2 16,0 0 4-16,0 0-5 0,0 0 1 15,0 0 5-15,0 0 3 0,0 0-3 0,15 0 0 16,-15 0 1-16,0 0 3 16,0 0-4-16,0 0-1 0,0 0-2 0,0 0 7 15,15-1-2-15,-15 1-10 16,0 0 5-16,0 0 3 0,14-2-3 0,-14 2 0 0,0 0 0 15,0 0-3-15,22 0 3 0,-22 0-2 0,0 0-1 16,14 0 6-16,-14 0-1 16,0 0-2-16,15 0 0 0,-15 0 0 0,0 0-4 0,15 0 8 15,-15 0-8-15,0 0-1 16,17 0 5-16,-17 0 9 0,0 0-13 0,22 0 1 16,-22 0 3-16,14 0-2 15,-14 0 4-15,15 0-9 0,-15 0 4 0,0 0 3 0,17 0-2 16,-17 0 0-16,0 0 0 0,19 0 2 0,-19 0 0 15,12 0-3-15,-12 0 3 16,16 0-5-16,-16 0 0 0,16 0 0 0,-16 0-9 16,16 2 7-16,-16-2 0 0,16-2-1 15,-16 2 4-15,15 0-6 0,-15 0-1 0,15 0 5 16,-15 0-1-16,15 0 0 16,-15 0 2-16,0 0 1 0,16 0 2 0,-16 0 1 0,16 0 1 15,-16 0 0-15,12 2-7 16,-12-2 0-16,15 0 2 0,-15 0 3 0,0 0-3 15,21 0-2-15,-21 0 5 0,15-2-9 0,-15 2 6 16,16 0-2-16,-16 0 0 0,18 2 6 16,-18-2-3-16,19 0 1 0,-8 0-4 0,-11 0 1 15,19 0 5-15,-19 0-6 16,18 0 10-16,-7 0-8 0,-11 0 0 0,19 0 5 16,-19 0-6-16,22 0 1 15,-12 0 3-15,-10 0-1 0,19 0 5 0,-19 0-4 16,21 0 0-16,-10 0 0 0,-11 0 1 0,18 0-5 0,-18 0 3 15,22 0-1-15,-12 0 4 16,-10 0 0-16,20 0 4 0,-20 0-4 0,21 0-2 0,-21 0 4 16,18 0 1-16,-6 0 3 15,-12 0-1-15,20 1-2 0,-9-1 11 0,-11 0-8 16,21 0-3-16,-8 0-1 16,-13 0 7-16,22 0-1 0,-12 0-8 0,-10 0-3 0,23 0 5 15,-12 0-4-15,-11 0 4 16,21 0-1-16,-11 0 1 0,-10 0 9 0,24 0-4 15,-14 0-2-15,-10 0-2 0,24 0 4 0,-14 3 5 0,-10-3-6 16,23 0-3-16,-12 0-1 16,-11 0-2-16,23 0 3 0,-13 0-3 0,-10 0 4 15,22 0-3-15,-10 0 1 16,-12 0-2-16,22 3 0 0,-22-3 4 0,19 0-1 0,-19 0-3 16,19 0 0-1,-8 0 5-15,-11 0-1 0,20 0-9 0,-8 0 6 0,-12 0-1 16,18 1 0-16,-18-1-5 0,21 0-2 0,-7 0 4 15,-14 0-6-15,20 0 9 16,-6 0-16-16,-2 0-3 0,0 2 0 0,-12-2-5 16,24 0-4-16,-11 0-4 0,-13 0-2 15,20 0 11-15,-6 0-5 0,-14 0-2 0,20 2 12 16,-9-2 0-16,-11 0 6 16,19 2 1-16,-19-2 2 0,19 0-2 0,-9 1 7 0,-10-1 4 15,18 2 4-15,-18-2-2 16,16 2 9-16,-5 0-6 0,-11-2-1 0,15 2-1 15,-15-2 6-15,17 3-9 0,-17-3 2 0,15 0 0 0,-15 0 0 16,15 3-2-16,-15-3 5 16,12 0 7-16,-12 0-3 0,16 1 0 0,-16-1 4 15,16 3-8-15,-16-3 8 16,17 0-3-16,-17 0-8 0,19 0 3 0,-19 0 6 0,19 0-8 16,-19 0 5-16,20 2-3 15,-10-2 7-15,-10 0-5 0,21 0 2 0,-10 0-2 16,-11 0 2-16,23 0-6 0,-13 1-3 0,-10-1-3 15,22-1 6-15,-22 1-8 16,18 0 3-16,-18 0 2 0,20 1-3 0,-20-1 6 0,17 0-8 16,-17 0 5-16,16 0-2 15,-16 0-1-15,16 0 5 0,-16 0-2 0,14 0 1 16,-14 0-1-16,17 3 0 0,-17-3 2 16,15 0 0-16,-15 0 7 0,17 0-11 0,-17 0 2 15,15 0 0-15,-15 0-2 16,15 0 0-16,-15 0 2 0,12 0 2 0,-12 0-2 15,0 0 2-15,18 0 1 0,-18 0-1 0,0 0 11 0,14 0 9 16,-14 0-2-16,12 1 6 16,-12-1 5-16,0 0-1 0,18-1-4 0,-18 1-2 15,0 0 2-15,17 0-11 16,-17 0 2-16,0 0 0 0,14 1 2 0,-14-1-7 0,0 0 2 16,0 0-1-16,16-1 4 15,-16 1 2-15,0 0-6 0,0 0 6 0,0 0 1 16,0 0 5-16,14 0 0 0,-14 0-1 15,0 0-6-15,0 0 0 0,0 0 2 16,0 0-10-16,0 0 5 0,0 0 2 0,14 0 7 16,-14 0-12-16,0 0 7 0,0 0-5 15,0 0-8-15,0 0 7 0,0 0-1 16,0 0-12-16,0 0 9 0,0 0-12 0,0 0-20 16,0 0-39-16,0 0-141 0,14 4-295 15,-14-4 329-15</inkml:trace>
  <inkml:trace contextRef="#ctx0" brushRef="#br0" timeOffset="6">27497 9697 471 0,'0'0'107'0,"0"0"-51"16,0 0-22-16,0 0 4 0,0 0 10 0,0 0-9 15,0 0 10-15,0 0 2 0,0 0-1 16,0 0 9-16,0 0 7 0,0 0-4 0,-7 12 12 15,7-12-3-15,0 0-4 0,0 0 5 0,0 0-7 16,0 0-2-16,0 0-5 16,0 0-4-16,0 0-6 0,0 0 28 0,0 0 4 0,0 0-1 15,0 0 2-15,-5 17 0 16,5-17 7-16,0 0 1 0,0 0-14 0,-2 21 0 16,2-21-13-16,0 0 6 15,-2 17-16-15,2-17-6 0,0 0-8 0,-2 18 2 0,2-18-4 16,0 0-7-16,0 0-4 0,-3 21-1 0,3-21-5 15,0 0 2-15,0 0 1 16,0 0-1-16,0 16-4 0,0-16 15 0,0 0 3 16,0 0 14-16,0 0 6 15,0 0 3-15,0 0 1 0,0 0-6 0,0 0 7 0,0 0 5 16,0 0-3-16,0 0-2 16,0 0-2-16,0 0-6 0,0 0-6 0,0 0-1 15,0 0-3-15,0 0 2 16,0 0-5-16,25-43 0 0,-25 43-8 0,6-15 1 0,-6 15-1 15,7-18-1-15,-7 18 1 0,10-14 0 0,-10 14-3 16,7-10 4-16,-7 10-2 16,0 0 3-16,8-18-2 0,-8 18 7 0,0 0-7 15,6-13 4-15,-6 13-1 16,0 0-4-16,0 0 0 0,6-15 1 0,-6 15-1 0,0 0 2 16,0 0-3-1,7-12-1-15,-7 12 0 0,0 0 2 0,0 0-2 0,0 0-2 16,0 0 4-16,0 0-3 0,0 0-6 0,6-13 0 15,-6 13-4-15,0 0-1 0,0 0 0 16,0 0-4-16,0 0-6 0,0 0 10 16,0 0-3-16,0 0-6 0,0 0 1 15,0 0-1-15,0 0-3 0,0 0 5 16,0 0 0-16,0 0 5 0,0 0 1 16,0 0-2-16,0 0 2 0,0 0 2 0,22 25-6 0,-22-25 4 15,7 12-1-15,-7-12 1 16,9 15-8-16,-9-15 6 0,11 15 1 0,-11-15 2 15,11 14-8-15,-6-6 3 0,-5-8 1 0,14 18-3 0,-8-11-9 16,-6-7-21-16,11 14-29 16,-11-14-54-16,12 9-58 0,-12-9-82 0,11 12-105 15,-7-6-238-15,-4-6-56 16,9 11-266-16,-9-11-301 0</inkml:trace>
  <inkml:trace contextRef="#ctx0" brushRef="#br0" timeOffset="7">31334 12053 2615 0,'0'0'-125'0,"0"0"29"0,0 0 13 16,-12-8 29-16,12 8 26 0,0 0 19 0,0 0 29 15,0 0 24-15,0 0 13 16,0 0 10-16,0 0 6 0,0 0-1 0,-13-12 4 0,13 12 3 16,0 0 6-16,0 0 1 15,0 0-2-15,0 0-2 0,0 0 3 0,0 0-4 16,0 0 5-16,0 0 1 15,0 0-1-15,0 0 6 0,0 0 0 0,0 0 2 16,0 0-3-16,0 0 3 0,0 0-4 0,0 0-3 0,0 0 4 16,-11-9-10-16,11 9-3 15,0 0-7-15,0 0-9 0,0 0-2 0,0 0-5 16,0 0-1-16,0 0-5 16,0 0-4-16,0 0-1 0,0 0-2 0,0 0 1 0,0 0-6 15,0 0 0-15,0 0 17 16,0 0-3-16,0 0-11 0,0 0 4 0,0 0-10 15,0 0-2-15,0 0-7 0,0 0 0 0,0 0-7 16,0 0 9-16,0 0-15 16,0 0 5-16,0 0-2 0,0 0 3 0,0 0-5 15,0 0-3-15,0 0 6 0,0 0-7 16,0 0 2-16,39 22-4 0,-39-22-2 0,0 0-8 16,10 11 10-16,-10-11-7 15,0 0 2-15,10 11-2 0,-10-11 6 0,0 0-6 0,9 10 2 16,-9-10 1-16,0 0 2 0,0 0-5 0,9 13 4 15,-9-13 4-15,0 0-8 16,4 10 5-16,-4-10-5 0,0 0-1 0,0 0 2 16,0 22-3-16,0-22-11 15,0 0-9-15,-10 17-20 0,10-17-18 0,-14 14-20 16,14-14-30-16,-18 17-37 0,7-7-40 16,1-1-50-16,-2 0-42 0,0 1-74 0,2 1-164 15,-4-1-105-15,4-1-238 0,0 2-212 0</inkml:trace>
  <inkml:trace contextRef="#ctx0" brushRef="#br0" timeOffset="8">27451 3660 2376 0,'0'0'-170'0,"0"0"27"0,0 0 31 16,0 0 30-16,0 0 22 0,0 0 15 0,0 0 17 16,0 0 5-16,0 0 7 0,0 0 11 0,0 0-2 15,0 0 11-15,0 0 9 16,0 0 2-16,0 0 1 0,0 0 11 0,0 0 4 0,0 0 0 15,0 0 11-15,0 0-6 0,0 0-1 0,0 0 13 16,0 0 8-16,0 0-4 16,0 0 7-16,0 0-1 0,-24 31-1 0,24-31-1 15,-9 11-4-15,9-11-3 16,-9 11-7-16,9-11-4 0,-9 11-5 0,9-11-2 0,-12 12 3 16,12-12-8-16,-10 14-1 15,10-14 1-15,-9 13-4 0,9-13-3 0,-8 11-8 16,8-11 2-16,-8 10 6 0,8-10-9 0,0 0 12 0,-11 13-9 15,11-13-7-15,0 0 1 16,0 0 3-16,-10 11-1 0,10-11-1 0,0 0 2 16,0 0-4-16,0 0 0 15,-7 12 1-15,7-12-7 0,0 0 3 0,0 0 3 16,0 0-1-16,0 0-6 16,-8 13 2-16,8-13 6 0,0 0-1 0,0 0-3 0,0 0-4 15,0 0 1-15,0 0 4 16,0 0 0-16,0 0 8 0,0 0 5 0,0 0-2 15,0 0-2-15,0 0 7 0,0 0-7 0,0 0-1 16,0 0 0-16,0 0 0 0,0 0 0 16,0 0 0-16,0 0 2 0,0 0-4 0,0 0-4 15,21-40-1-15,-21 40-5 16,6-14 1-16,-6 14 1 0,7-14-2 0,-7 14-6 16,6-14 6-16,-6 14-2 0,7-13-1 15,-7 13 3-15,0 0 0 0,7-17-3 0,-7 17 3 16,0 0-3-16,5-14 2 0,-5 14 4 0,0 0-5 15,0 0 4-15,0 0 2 16,8-15-7-16,-8 15 0 0,0 0 2 0,0 0-3 0,0 0-2 16,0 0 5-1,6-11-6-15,-6 11 5 0,0 0 2 0,0 0 2 0,0 0-7 16,0 0 5-16,0 0 6 16,0 0 5-16,0 0 3 0,0 0 10 0,0 0 1 0,0 0 7 15,34 14-10-15,-34-14 1 16,0 0-1-16,16 10-2 0,-16-10 1 0,9 10-1 15,-9-10 1-15,14 12-1 0,-14-12 1 0,11 12-7 16,-2-5-1-16,-9-7 2 16,16 14 0-16,-10-4-1 0,1-1-3 15,-7-9 5-15,16 18-4 0,-7-10-7 0,-1 1-25 16,2-2-48-16,-10-7-57 0,20 18-62 0,-9-11-86 16,3-1-585-16,-1-1-209 15</inkml:trace>
  <inkml:trace contextRef="#ctx0" brushRef="#br0" timeOffset="9">30343 3278 2362 0,'0'0'-168'0,"0"0"23"0,0 0 28 0,12-7 28 0,-12 7 20 16,0 0 17-16,0 0 14 16,0 0 14-16,0 0 18 0,0 0 11 0,10-9 6 15,-10 9 8-15,0 0 12 16,0 0-3-16,0 0 2 0,0 0-6 0,0 0 4 0,0 0-4 15,0 0 1-15,0 0-4 0,0 0 0 0,0 0 0 16,0 0 6-16,0 0 0 16,0 0-17-16,0 0-4 0,0 0 0 0,0 0-1 15,0 0 5-15,0 0-7 0,-55 5 3 16,55-5 2-16,-19 4-5 0,19-4 5 0,-17 6-8 16,17-6 5-16,0 0 0 15,-22 5 9-15,22-5-9 0,0 0-4 0,-16 3 3 16,16-3-8-16,0 0 4 0,0 0-3 0,0 0 8 15,0 0-3-15,0 0-2 0,0 0 6 16,0 0-8-16,0 0 1 0,0 0 6 0,34 22-9 16,-34-22 8-16,18 4-8 15,-18-4 4-15,20 6 0 0,-20-6-4 0,19 6 5 16,-19-6 4-16,19 5-10 16,-19-5 8-16,17 6-4 0,-17-6 2 0,14 5 1 0,-14-5-8 15,16 8 2-15,-16-8 4 16,10 6 5-16,-10-6 2 0,0 0 2 15,11 12-1-15,-11-12 1 0,0 0 6 0,0 0 3 0,4 14 7 16,-4-14-4-16,0 0 5 16,0 0 5-16,0 0-8 0,-21 23 2 0,21-23-2 0,-18 8-1 15,6-4 2-15,12-4-6 16,-26 9 2-16,10-5 0 0,1-1-2 0,15-3-7 16,-26 4 1-16,26-4-2 15,-22 5 1-15,8-3 1 0,14-2-5 0,-20 0-7 0,20 0-15 16,-22 0-45-16,22 0-39 0,0 0-43 0,-21-11-48 15,21 11-74-15,-8-9-296 16,8 9 247-16</inkml:trace>
  <inkml:trace contextRef="#ctx0" brushRef="#br0" timeOffset="10">30502 3366 1488 0,'0'0'-87'0,"0"0"20"16,0 0 20-16,0 0 14 16,0 0 19-16,0 0 19 0,0 0 11 0,0 0 10 15,0 0 17-15,0 0 16 0,20 2-8 0,-20-2 8 16,0 0 5-16,0 0-3 15,19 2 0-15,-19-2-8 0,0 0-4 0,22 0-4 0,-22 0-5 16,20 0 2-16,-20 0-13 16,21 0-8-16,-21 0-19 0,21 0-12 0,-21 0-21 15,25 0-27-15,-25 0-38 16,26 0-40-16,-26 0-37 0,21-2-299 0,-21 2 360 0</inkml:trace>
  <inkml:trace contextRef="#ctx0" brushRef="#br0" timeOffset="11">30839 3275 1247 0,'0'0'-57'0,"0"0"27"16,0 0 21-16,0 0 21 16,0 0 18-16,0 0 9 0,0 0 13 15,0 0-2-15,0 0 5 0,0 0-2 0,0 0 11 16,0 0 0-16,0 0-9 0,0 0 5 0,0 0 16 16,0 0-1-16,0 0 3 15,0 0 12-15,0 0-15 0,0 0-1 0,0 0 7 16,0 0-5-16,9 40-1 0,-9-40-5 0,4 17-1 15,-4-17 9-15,4 17-6 0,-4-17-4 16,4 17-7-16,-4-17-9 0,6 18-5 0,-6-18-5 16,10 17 4-16,-10-17-10 15,6 13-7-15,-6-13 2 0,6 15-3 0,-6-15-7 16,6 12-13-16,-6-12-19 16,6 11-18-16,-6-11-26 0,0 0-27 0,9 11-19 0,-9-11-16 15,0 0-31-15,0 0-29 0,0 0-37 0,8 10-41 16,-8-10-365-16,0 0 164 15</inkml:trace>
  <inkml:trace contextRef="#ctx0" brushRef="#br0" timeOffset="12">30868 3310 1655 0,'0'0'-103'0,"0"0"20"0,-2-18 22 0,2 18 18 15,0 0 14-15,0 0 10 16,0-21 12-16,0 21 1 0,0 0 15 0,0 0 8 16,2-19 2-16,-2 19 2 15,0 0 17-15,0 0-18 0,8-15-5 16,-8 15 2-16,0 0-1 0,10-8-1 0,-10 8-7 16,0 0 1-16,0 0 3 0,16-4-6 0,-16 4 3 15,0 0 26-15,0 0-1 16,0 0-3-16,24 13-2 0,-24-13 10 0,6 11-1 15,-6-11-5-15,0 0 2 0,5 18 4 0,-5-18-7 0,0 0 2 16,0 17 8-16,0-17-16 16,0 0 15-16,0 0-9 0,-11 23 0 15,11-23-7-15,-11 12 8 0,11-12-16 16,-11 8-4-16,11-8-7 0,0 0-15 0,-12 11-32 0,12-11-33 16,0 0-56-16,0 0-54 15,-14 3-375-15,14-3 253 0</inkml:trace>
  <inkml:trace contextRef="#ctx0" brushRef="#br0" timeOffset="13">31088 3107 1479 0,'0'0'-87'0,"0"0"25"0,0 0 40 16,0 0 20-16,0 0 13 15,0 0 11-15,0 0 17 0,0 0 13 0,0 0-5 16,5 46 18-16,-5-46-12 0,0 19 26 0,0-19 2 15,3 19-13-15,-3-19-8 0,0 21-5 16,0-21-5-16,2 22 3 0,0-10-9 0,-2-12-8 16,2 19 4-16,-2-19-7 15,4 19 2-15,-4-19-8 0,4 15-4 0,-4-15-26 16,4 16-17-16,-4-16-25 16,4 13-30-16,-4-13-25 0,0 0-27 0,5 18-32 0,-5-18-53 15,0 0-285-15,0 0 334 16</inkml:trace>
  <inkml:trace contextRef="#ctx0" brushRef="#br0" timeOffset="14">31218 3257 1294 0,'6'-15'-87'0,"-6"15"26"15,0 0 8-15,0 0 14 16,0 0 10-16,0 0 13 0,0 0 9 0,0 0 9 16,0 0 16-16,0 0 19 15,0 0-10-15,0 0 6 0,0 0 4 0,0 0 0 16,0 0 2-16,0 0 2 0,0 0 1 16,0 0 20-16,0 0-14 0,-41 27 15 0,41-27-19 15,0 0-2-15,-6 16 6 16,6-16-3-16,0 0 5 0,-4 17-4 0,4-17-4 15,0 0 2-15,0 0-11 0,0 0 10 0,0 0-14 0,12 25-4 16,-12-25 0-16,0 0-4 16,8 7 7-16,-8-7-4 0,0 0-8 0,0 0 0 15,0 0 3-15,16 2 0 16,-16-2-2-16,0 0-1 0,0 0-7 0,0 0-1 16,0 0 6-16,0 0-5 15,24-21-3-15,-24 21 1 0,0 0-6 0,8-12 7 0,-8 12 7 16,0 0-1-16,7-11 11 0,-7 11 3 0,0 0-11 15,0 0-5-15,0 0-3 16,10-10 6-16,-10 10-2 0,0 0-1 0,0 0 15 16,0 0 7-16,0 0 0 15,0 0 1-15,0 0-8 0,0 0 0 0,0 0 2 16,0 0-7-16,0 0 2 0,10 29 1 16,-10-29-9-16,0 0-3 0,5 17-17 0,-5-17-25 15,0 0-32-15,7 15-24 16,-7-15-25-16,0 0-35 0,6 14-48 0,-6-14-44 15,0 0-353-15,4 11 207 0</inkml:trace>
  <inkml:trace contextRef="#ctx0" brushRef="#br0" timeOffset="15">31345 3294 1584 0,'0'0'-88'0,"0"0"20"0,0 0 15 15,0 0 12-15,0 0 17 16,0 0 20-16,0 0 11 0,0 0 10 16,0 0 11-16,0 0-1 0,0 0 13 0,0 0 11 15,0 0 1-15,0 0 7 0,0 0-2 0,0 0 6 16,0 0 4-16,12 38 13 16,-12-38-9-16,3 14 0 0,-3-14-18 0,0 0 7 0,4 20-8 15,-4-20 1-15,5 13-8 16,-5-13-2-16,0 0-9 0,2 16-3 0,-2-16 4 15,0 0-5-15,0 0-4 0,4 15 9 0,-4-15 2 16,0 0 5-16,0 0-8 16,0 0-3-16,0 0 2 0,0 0-5 0,0 0-6 0,0 0-3 15,0 0-2-15,0 0 2 16,0 0-7-16,0 0-2 0,0 0 5 0,0 0-4 16,0 0-4-16,0 0-4 15,10-45 6-15,-10 45-2 0,0 0-1 0,4-14 4 16,-4 14-10-16,0 0 4 0,0 0 6 0,4-15-11 0,-4 15 2 15,0 0 2-15,0 0-9 16,0 0-1-16,0 0 4 0,10-12 0 0,-10 12 2 16,0 0 2-16,0 0-3 15,0 0 2-15,0 0-2 0,0 0 2 0,0 0-3 0,0 0 8 16,0 0-10-16,0 0 2 16,0 0 3-16,22 23 3 0,-22-23-3 0,0 0 6 15,0 0-5-15,7 13 2 0,-7-13 2 0,0 0-1 16,0 0-4-16,10 12 3 15,-10-12-2-15,0 0 6 0,0 0-7 0,7 12 3 0,-7-12 2 16,0 0-3-16,0 0-4 16,0 0 0-16,0 0 6 0,0 0-4 15,6 11-1-15,-6-11 5 0,0 0-1 16,0 0 1-16,0 0 1 0,0 0 0 0,0 0-3 0,0 0 5 16,0 0-7-16,0 0 1 15,0 0 2-15,0 0 2 0,0 0-5 0,0 0-10 16,0 0-13-16,0 0-20 0,0 0-22 0,0 0-33 15,0 0-37-15,0 0-43 16,0 0-62-16,0 0-435 0,21-10 86 0</inkml:trace>
  <inkml:trace contextRef="#ctx0" brushRef="#br0" timeOffset="16">31523 3284 1787 0,'0'0'-140'16,"0"0"13"-16,0 0 16 0,0 0 8 0,0 0 11 15,0 0 8-15,23 1 10 16,-23-1 8-16,0 0 17 0,0 0 15 0,0 0 16 0,13-8 0 16,-13 8 3-16,0 0 8 15,0 0 11-15,0 0 1 0,6-14 4 0,-6 14 6 16,0 0 8-16,0 0 10 16,0 0 1-16,0 0 0 0,0 0-2 0,0-19-4 0,0 19 6 15,0 0-8-15,0 0-3 16,0 0 11-16,0 0-12 0,0 0-2 0,0 0 13 15,0 0 15-15,0 0 12 0,0 0 11 0,0 0 15 16,0 0 0-16,-47 21-3 16,47-21 4-16,-8 12-2 0,8-12 10 15,0 0-8-15,-6 21-5 0,6-21 9 0,0 15-5 16,0-15 2-16,0 0-3 0,16 25-10 0,-5-17-8 16,2-1-8-16,4 0-8 15,2-1-17-15,0 0-53 0,2 0-50 0,0-2-56 16,0-1-47-16,-1-1-68 0,-2 0-433 0,0-4 85 0</inkml:trace>
  <inkml:trace contextRef="#ctx0" brushRef="#br0" timeOffset="17">31393 9371 1854 0,'0'0'-76'0,"0"0"38"0,0 0 18 0,-10-14 13 0,10 14 24 16,0 0 16-16,0 0 9 0,-12-6 12 0,12 6-4 15,0 0 0-15,0 0 6 16,0 0-2-16,-20-6-9 0,20 6 14 0,0 0-4 16,0 0 4-16,-23 2-10 0,23-2 8 15,0 0-6-15,-24 6 2 0,24-6 4 0,-16 8-9 16,16-8-2-16,-20 10-3 16,10-3-1-16,-2 0-4 0,12-7-3 0,-22 18-2 15,12-9-6-15,-1 1 3 0,1-1-5 0,2 2-2 0,-2 2 1 16,2-1-3-16,2 2 0 15,0-2 4-15,6-12-2 0,-9 29-1 0,5-15-2 16,-1 1-1-16,5-15-3 16,-2 25 0-16,2-25-2 0,0 23 1 0,0-23-5 0,0 23 0 15,0-23-2-15,5 19 1 16,-5-19-2-16,4 18 0 0,-4-18-1 0,9 15 0 16,-9-15-3-16,10 14-1 15,-10-14 3-15,10 12-1 0,-10-12-3 0,14 7 6 16,-14-7-3-16,14 6-8 0,-14-6 0 0,15 4-1 15,-15-4-14-15,0 0 2 16,23 0-5-16,-23 0 2 0,0 0-14 0,0 0 8 0,25-6-2 16,-25 6-3-16,14-5-2 15,-14 5 6-15,10-10 1 0,-10 10 7 0,10-10 0 0,-10 10 0 16,0 0-3-16,6-15 4 16,-6 15 11-16,0 0-3 0,5-16 3 0,-5 16 3 15,0 0-4-15,0 0 6 0,0 0-4 0,-5-20 1 16,5 20-2-16,0 0 13 15,0 0-2-15,0 0 5 0,0 0 0 0,-14-12 6 16,14 12 0-16,0 0-1 0,0 0-2 16,0 0 2-16,0 0 0 0,0 0-5 15,0 0 4-15,0 0 4 0,0 0-5 16,0 0 0-16,0 0-3 0,0 0 6 0,0 0-7 0,0 0 9 16,0 0 0-16,0 0-5 15,0 0 1-15,0 0 1 0,0 0-9 0,0 0-14 16,0 0-25-16,0 0-32 0,0 0-28 0,0 0-27 15,44 22-39-15,-35-22-47 16,-9 0-71-16,0 0-396 0,26-6 90 0</inkml:trace>
  <inkml:trace contextRef="#ctx0" brushRef="#br0" timeOffset="18">31506 9418 1812 0,'0'0'-112'0,"0"0"16"0,0 0 20 16,4-15 17-16,-4 15 15 0,0 0 21 0,0 0 8 16,0 0 17-16,0 0 13 15,0 0 4-15,0 0 7 0,0 0 4 0,0 0 1 16,0 0 1-16,0 0 6 0,0 0 6 0,0 0 7 0,0 0 4 15,0 0 2-15,0 0 10 16,0 0 0-16,0 0 13 0,0 0-2 0,0 45-3 16,0-45 4-16,0 23-10 15,0-23 2-15,2 22-4 0,-2-8-5 0,0-14-1 0,0 31-4 16,2-16-13-16,0 0 5 16,-2-15-6-16,2 31-6 0,0-18-3 0,-2-13 0 15,3 29-9-15,-1-18-2 0,-2-11 0 0,2 22-1 16,-2-22-4-16,2 20 2 15,-2-20-6-15,2 15-14 0,-2-15-24 0,2 15-27 0,-2-15-32 16,0 0-45-16,0 0-39 16,0 0-62-16,7 13-498 0,-7-13 8 0</inkml:trace>
  <inkml:trace contextRef="#ctx0" brushRef="#br0" timeOffset="19">31635 9463 2088 0,'6'-17'-55'0,"-6"17"18"16,5-11 23-16,-5 11 14 0,0 0-3 0,0 0-1 0,0 0 9 16,0 0 18-16,0 0 29 15,0 0-11-15,0 0 2 0,0 0 9 0,0 0-7 16,0 0 4-16,0 0 2 16,10 38 1-16,-10-38-5 0,2 23 0 0,-2-23-5 15,2 23 5-15,0-13-6 0,-2-10-1 0,2 26-9 16,1-16 1-16,-3-10 6 0,4 22-10 15,-4-22-8-15,5 22 5 0,-5-22-21 0,2 14-8 16,-2-14-48-16,2 16-36 16,-2-16-38-16,0 0-46 0,0 0-90 0,0 15-409 15,0-15 94-15</inkml:trace>
  <inkml:trace contextRef="#ctx0" brushRef="#br0" timeOffset="20">31540 9623 1975 0,'-17'-4'-13'0,"17"4"20"0,0 0 4 0,0 0 27 16,0 0 28-16,0 0 14 15,0 0 23-15,0 0 7 0,0 0-5 0,0 0-6 16,0 0-14-16,0 0-11 0,0 0-8 16,50-5-19-16,-50 5-22 0,22-2-45 0,-22 2-50 15,21-2-52-15,-10 2-57 16,-11 0-116-16,19-6-394 0,-11 5 64 15</inkml:trace>
  <inkml:trace contextRef="#ctx0" brushRef="#br0" timeOffset="21">31834 9515 1946 0,'0'0'-56'0,"0"0"28"0,0 0 15 0,0 0 22 0,0 0 13 16,0 0 9-16,0 0 9 15,0 0 19-15,0 0-11 0,0 0 4 0,0 0 10 16,0 0-11-16,0 0-9 0,0 0-5 0,13 25-3 15,-13-25-8-15,0 0-20 16,0 0-26-16,0 0-33 0,27-4-42 0,-27 4-50 0,0 0-101 16,0 0-331-16,24-8 223 15</inkml:trace>
  <inkml:trace contextRef="#ctx0" brushRef="#br0" timeOffset="22">32065 9379 1580 0,'0'0'-70'0,"0"0"10"0,0 0 9 15,0 0 22 1,0 0 12-16,0 0 12 0,0 0 6 0,0 0 10 0,0 0 6 16,0 0 17-16,0 0 5 15,0 0 2-15,0 0 6 0,0 0-13 0,0 0-1 16,0 0 7-16,0 0-6 16,0 0 0-16,0 0 16 0,0 0 2 0,0 0 12 0,0 0 0 15,-40 24-3-15,40-24-10 16,0 0 3-16,-9 15-10 0,9-15-2 0,0 0-11 15,-5 15 2-15,5-15-4 0,0 0-10 0,0 0-2 16,-2 17 4-16,2-17-4 0,0 0 0 16,0 0-9-16,0 0 7 0,0 0 0 15,0 0 5-15,7 24-7 0,-7-24 1 16,0 0 4-16,0 0 0 0,9 11-7 0,-9-11-1 16,0 0 2-16,0 0 0 0,10 11-1 15,-10-11-2-15,0 0-2 0,0 0 14 0,0 0-2 16,11 10-4-16,-11-10 3 0,0 0 5 0,0 0-8 15,0 0 0-15,0 0 1 16,0 0 2-16,8 9-11 0,-8-9 13 0,0 0-11 0,0 0 1 16,0 0-3-16,0 0-2 15,9 9 4-15,-9-9 2 0,0 0-4 0,0 0 3 16,0 0 3-16,6 12-5 16,-6-12 3-16,0 0 1 0,0 0-5 0,0 0 1 15,0 0 1-15,0 0-5 16,2 17 2-16,-2-17 0 0,0 0 4 0,0 0 8 15,0 0 5-15,5 18 8 0,-5-18-1 0,0 0 1 0,0 0-5 16,0 0 1-16,0 0-2 16,-5 19-3-16,5-19-3 0,0 0 5 0,0 0-6 15,0 0 6-15,-11 10-11 0,11-10 3 16,0 0-2-16,0 0-12 0,0 0-28 0,0 0-21 16,0 0-43-16,0 0-46 15,-10 10-112-15,10-10-133 0,0 0-355 0,0 0-6 16</inkml:trace>
  <inkml:trace contextRef="#ctx0" brushRef="#br0" timeOffset="23">32054 9448 2033 0,'0'0'-99'0,"-6"-17"23"0,6 17 28 15,0 0 30-15,0 0 22 16,0 0 33-16,-7-15 7 0,7 15 13 0,0 0 5 0,0 0 16 16,0 0 2-16,0 0 9 15,0 0 6-15,0 0 1 0,0 0 3 0,0 0 13 16,0 0-5-16,0 0 7 16,0 0-1-16,0 0-12 0,0 0-2 0,0 0-6 15,0 0-4-15,0 0-2 0,2 53-6 0,-2-53-6 0,3 23-8 16,-1-9-2-16,0 2-4 15,-2-16-5-15,2 31-4 0,0-13-3 0,0-4-7 16,0 4-3-16,0-3-4 16,-2-15-3-16,5 30-5 0,-5-17 3 0,0-13-7 15,4 24-3-15,-2-13 1 0,-2-11-4 16,0 19-5-16,0-19-12 0,5 17-16 0,-5-17-24 16,2 13-36-16,-2-13-47 15,0 0-53-15,0 0-48 0,0 0-40 0,0 0-79 16,0 0-563-16,0 0-300 0</inkml:trace>
  <inkml:trace contextRef="#ctx0" brushRef="#br0" timeOffset="24">32063 9509 2615 0,'0'0'-88'0,"-5"-24"39"0,5 24 30 0,-4-20 7 16,4 20 31-16,-2-15 14 16,2 15 21-16,0 0 4 0,0-23-1 0,0 23 11 15,0 0 5-15,0 0-4 16,-2-20 2-16,2 20-1 0,0 0-10 0,0 0-4 15,0 0-9-15,4-20-6 0,-4 20-1 0,0 0-4 0,11-8-6 16,-11 8-3-16,0 0-4 16,0 0 0-16,19-5-5 0,-19 5 1 0,0 0-4 15,0 0-2-15,20 2-1 16,-20-2-4-16,0 0 10 0,0 0 3 0,18 15-2 0,-18-15 3 16,6 13 11-16,-6-13-5 15,2 18 2-15,-2-18-3 0,0 0-3 0,-4 30 2 16,4-30-4-16,-8 19-4 0,8-19-1 0,-8 17 0 15,8-17-7-15,-10 18-13 16,6-9-19-16,4-9-32 0,-8 13-37 0,8-13-38 0,-8 14-38 16,8-14-43-16,0 0-88 15,-13 5-572-15,13-5-227 0</inkml:trace>
  <inkml:trace contextRef="#ctx0" brushRef="#br0" timeOffset="25">32227 9165 2487 0,'0'0'-110'0,"0"0"28"16,0-14 20-16,0 14 20 0,0 0 9 0,0 0 20 0,0 0 12 15,0 0 2-15,0 0 4 16,0 0 15-16,0 0-7 0,-6 59 5 0,4-43 7 16,2 0-12-16,2 3 7 15,-4 1 0-15,4-1-8 0,-2-1 2 0,0 2 0 16,2-1-3-16,-2-2-23 0,0 2-24 16,2-2-37-16,0-1-43 0,-2-16-69 0,3 28-158 15,-3-19-161-15,2 2 321 16</inkml:trace>
  <inkml:trace contextRef="#ctx0" brushRef="#br0" timeOffset="26">32338 9467 1455 0,'0'0'-12'0,"0"0"7"0,-8-25 9 16,8 25 4-16,0 0 14 0,0 0 9 0,0 0 14 15,0 0 4-15,0 0-7 16,0 0 8-16,0 0 9 0,0 0 5 0,0 0-5 16,0 0 13-16,-32 29-9 0,32-29 0 15,-4 17-9-15,4-17-2 0,-5 18-7 0,5-18-3 16,0 0-9-16,-2 22 3 16,2-22-11-16,0 0 3 0,0 19 0 0,0-19-14 15,0 0 3-15,0 0 3 0,0 0-13 0,0 0 7 0,7 18-2 16,-7-18-5-16,0 0 2 15,0 0 0-15,0 0-3 0,0 0 5 0,0 0-2 16,0 0 0-16,26-36 19 16,-26 36 34-16,8-10-1 0,-8 10 9 0,0 0 2 15,8-13 1-15,-8 13-6 0,0 0-2 16,0 0-7-16,8-13-10 0,-8 13 5 16,0 0 12-16,0 0-2 0,0 0 0 15,0 0-5-15,0 0-5 0,0 0-6 0,0 0-4 16,19 31 1-16,-19-31-9 0,6 16-2 0,-6-16-9 0,5 15-11 15,-5-15-23-15,6 16-28 16,-6-16-27-16,5 11-38 0,-5-11-35 0,0 0-56 16,8 15-68-16,-8-15-179 15,4 3-335-15,-4-3-73 0</inkml:trace>
  <inkml:trace contextRef="#ctx0" brushRef="#br0" timeOffset="27">32435 9529 2200 0,'2'-16'-82'0,"-2"16"22"16,0 0 12-16,0 0 17 0,0 0 13 0,0 0 15 15,0 0 7-15,0 0 9 16,0 0-1-16,0 0 0 0,0 0-2 0,0 0-2 16,0 0 3-16,0 0-3 0,0 0 2 15,15 38 1-15,-15-38-2 0,0 0-2 0,4 17 8 16,-4-17 4-16,0 0 13 0,2 14 7 0,-2-14-3 15,0 0 6-15,0 0 17 16,0 0 10-16,5 15 13 0,-5-15-7 0,0 0-11 0,0 0-8 16,0 0 0-16,0 0-5 15,0 0-7-15,0 0 10 0,0 0-4 0,0 0 10 16,0 0-15-16,6-42-7 16,-6 42-3-16,6-13-3 0,-6 13-7 0,5-16 4 0,-5 16-7 15,0 0-2-15,6-19 0 0,-6 19 6 0,4-14-7 16,-4 14 5-16,0 0 1 15,6-12 3-15,-6 12-8 0,0 0-1 0,0 0-4 16,4-16-2-16,-4 16-4 16,0 0 10-16,0 0-10 0,0 0 2 0,0 0-1 15,0 0 2-15,0 0-2 0,0 0-2 16,0 0 2-16,0 0-3 0,26 28-1 0,-26-28 2 16,8 16 0-16,-8-16-7 15,7 17-18-15,-7-17-21 0,9 16-28 0,-9-16-40 0,8 13-40 16,-8-13-28-16,8 13-38 0,-8-13-73 0,0 0-495 15,9 8-77-15</inkml:trace>
  <inkml:trace contextRef="#ctx0" brushRef="#br0" timeOffset="28">32634 9532 2321 0,'0'0'-39'0,"3"-15"31"15,-3 15 22-15,0 0 16 16,0 0 17-16,0 0-7 0,0 0 8 0,0 0-5 15,0 0-3-15,6-14-10 0,-6 14 6 0,0 0-11 0,0 0-1 16,0 0-5-16,0 0 0 16,10-15-4-16,-10 15-2 0,0 0-1 0,9-15 5 15,-9 15-1-15,4-14 13 0,-4 14 13 16,0 0 16-16,2-17 6 0,-2 17-3 0,0 0-5 16,0 0-6-16,2-19-7 15,-2 19-4-15,0 0-4 0,0 0-1 0,0 0-5 16,0 0 8-16,0 0 3 0,0 0 9 0,0 0 1 0,0 0-6 15,0 0 6-15,0 0-2 16,0 0 0-16,-33 31 1 0,33-31 0 0,-8 15-5 16,8-15 3-16,-4 17-7 15,4-17-2-15,-2 17-2 0,2-17-2 0,0 0-3 16,6 26-3-16,-6-26-19 16,10 16-20-16,-10-16-26 0,12 12-45 0,-1-7-62 0,-11-5-77 15,19 6-118-15,-8-6-632 16,-11 0-419-16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5:26:28.84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27447 8844 441 0,'0'0'150'0,"0"0"-46"16,0 0-25-16,0 0-11 15,0 0-14-15,0 0-9 0,0 0-2 0,0 0-5 16,0 0 3-16,0 0 7 0,0 0 8 16,0 0 2-16,0 0 6 0,0 0 7 0,0 0-5 15,0 0 14-15,0 0 3 16,0 0-2-16,0 0 12 0,0 0-10 0,0 0 16 0,0 0-6 16,0 0 8-16,0 0-3 0,-11-32 0 0,11 32-1 15,0 0-9-15,0 0-9 16,0 0 2-16,0 0-5 0,0 0-5 0,0 0-2 15,0 0-2-15,0-19-9 0,0 19-6 16,0 0 1-16,0 0-6 0,0 0-1 0,0 0-2 16,0 0-5-16,0 0-8 15,0 0 1-15,6-22-5 0,-6 22-4 0,0 0-3 16,0 0-1-16,0 0 6 0,0 0-12 16,0 0 2-16,0-22-5 0,0 22 1 0,0 0 1 15,0 0-2-15,0 0 2 0,0 0-2 0,0 0 2 16,0 0-2-16,0-21 1 0,0 21 4 15,0 0 0-15,0 0-1 0,0 0 1 0,0 0-2 16,0 0 1-16,0 0 1 16,0-19-3-16,0 19 0 0,0 0-1 0,0 0 2 15,0 0 5-15,0 0-8 0,0 0 2 16,2-18 0-16,-2 18 3 0,0 0 3 16,0 0 0-16,0 0 3 0,0 0 3 0,1-17-2 0,-1 17 1 15,0 0 0-15,0 0 1 16,0 0 0-16,0 0-4 0,2-16 1 0,-2 16 2 0,0 0-1 15,0 0 0-15,0 0-2 16,0 0 3-16,2-17-3 0,-2 17 3 0,0 0-5 16,0 0 1-16,0 0-3 15,0 0 3-15,2-18-4 0,-2 18 2 0,0 0-4 0,0 0-1 16,0 0 0 0,6-17 0-16,-6 17-2 0,0 0 2 0,0 0-2 0,0 0 0 15,0-15-1-15,0 15-1 0,0 0-3 0,2-13 5 0,-2 13-4 16,0 0 6-16,2-14-4 15,-2 14 1-15,0 0 0 0,2-15 5 0,-2 15-3 16,0 0 0-16,0 0 3 16,2-24 1-16,-2 24-2 0,2-10 0 0,-2 10-4 0,2-12-1 15,-2 12 1-15,0 0-1 16,1-17-2-16,-1 17 1 0,2-12-3 0,-2 12 3 16,0 0-3-16,2-16 6 0,-2 16 1 0,0 0 1 15,0 0-1-15,0 0 3 0,0-27-7 16,0 27 1-16,0 0-2 0,0-14 2 15,0 14-2-15,0 0 0 0,0-17-3 16,0 17 3-16,0 0 2 0,0 0-4 0,0-22 1 16,0 22 2-16,0-14-5 0,0 14 1 15,0 0-1-15,-2-18 2 0,2 18-2 0,0 0 0 16,0-23-3-16,0 23 5 16,0-14 3-16,0 14-3 0,2-16-2 0,-2 16-1 15,0 0 0-15,0-24 2 0,0 24 0 0,2-18-1 16,-2 18 1-16,3-16 0 0,-3 16 2 15,0 0-2-15,2-28 0 0,-2 28-1 0,0-18-3 16,0 18 2-16,0-17 3 0,0 17-3 16,0 0-1-16,0-25 3 0,0 25-2 0,2-15 0 15,-2 15-3-15,0 0 3 16,-2-26-1-16,2 26 3 0,0 0-3 0,0-20 2 16,0 20 0-16,2-15 5 0,-2 15-3 0,0 0 3 0,0-23 0 15,0 23 1-15,0 0-7 16,-2-19 6-16,2 19-5 0,0 0 2 0,0-21 2 15,0 21 2-15,0 0-2 16,-2-19-1-16,2 19-1 0,0 0 1 0,-5-18 0 0,5 18-1 16,0 0 0-16,-2-17 2 15,2 17 0-15,0 0 0 0,-3-19-1 0,3 19 3 16,0 0-4-16,-2-17-1 16,2 17-1-16,0 0 1 0,-2-19-2 0,2 19 3 0,0 0-2 15,-2-19 1-15,2 19-3 0,0 0 8 16,-2-19 4-16,2 19-7 0,0 0-2 15,-2-21 0-15,2 21-2 0,-5-13 3 0,5 13-4 0,0 0 1 16,-3-21 1 0,3 21 2-16,-4-16-6 0,4 16 4 0,0 0-4 0,-2-19 4 15,2 19 0-15,0 0 0 16,-5-21-3-16,5 21 2 0,-6-12-1 0,6 12 3 0,-3-16-7 16,3 16 3-16,0 0 3 0,-4-19-2 0,4 19 0 15,-5-13 0-15,5 13 0 16,0 0 3-16,-4-21 0 0,4 21 1 15,0 0-5-15,-5-22 3 0,5 22-1 0,-2-15-1 16,2 15 2-16,0 0 4 0,-4-18-6 0,4 18 2 16,0 0-1-16,-2-19 1 15,2 19-3-15,0 0 4 0,-3-25-4 0,3 25 3 0,-2-15-2 16,2 15 2-16,0 0-3 16,-2-24 3-16,2 24-4 0,0-17 5 0,0 17 0 15,0 0-3-15,2-23 6 0,-2 23-8 0,0-17 1 16,0 17 1-16,0 0-3 0,0-25 7 15,0 25-12-15,0-17 11 0,0 17-2 0,0 0 3 16,-2-23-5-16,2 23 2 16,0-17-4-16,0 17 7 0,0 0-4 0,-2-22 2 15,2 22-2-15,2-18 4 0,-2 18-4 16,0 0 2-16,0-25-4 0,0 25 1 16,0-19 1-16,0 19 1 0,2-19-4 0,-2 19 5 0,0-19-2 15,0 19 0-15,-2-19-1 16,2 19-1-16,0-20 1 0,0 20 0 0,-2-22-4 0,2 22 4 15,-5-23-4-15,5 23 3 16,0-22 2-16,0 22 0 0,0-26-1 0,0 26 2 16,0-24-1-16,0 24 4 15,0-27-4-15,0 14 0 0,0 13 0 0,5-24 3 0,-5 24-4 16,0-25-1-16,0 11 2 16,0 14 0-16,0-28-2 0,0 14 3 0,0 14-6 15,2-26 7-15,-2 10-3 0,0 16 2 0,-2-26-2 0,2 26-2 16,2-27 3-16,-2 27 1 15,-2-27 0-15,-3 12-4 0,5 15 1 0,-1-27 4 16,1 27-4-16,0-25-2 16,-2 10 5-16,2 15-2 0,-2-24 0 0,2 24 3 0,-2-27-3 15,0 13 1-15,2 14 1 16,0-28 2-16,-2 15-1 0,2 13 0 0,-2-28-3 16,0 11 2-16,-1 0-1 0,3 17 3 0,-2-28-8 0,2 13 5 15,0 15 0-15,-2-29 5 16,0 14-5-16,2 15-3 0,-1-31 1 15,1 16-1-15,0 15 2 0,0-29 2 16,0 14-4-16,0 15 3 0,-2-29-2 0,-1 12 0 0,3 17 4 16,-2-26-4-16,2 26 4 15,-2-29 0-15,0 14-2 0,2 15 0 0,-2-27 0 16,2 27-2-16,0-27 0 16,0 15 4-16,0 12-2 0,0-27-4 0,0 27 2 0,0-27-2 15,0 13 3-15,0 14 0 0,-2-26-2 0,4 11 0 16,-2 15 2-16,-2-27 1 15,2 12-1-15,0-1 1 0,2 2 0 0,-4 0-1 16,2-1-2-16,0 0 3 0,0 1-4 16,0-3 3-16,0 0-1 0,0-1-1 0,0 2-2 15,0 0 4-15,0 0-2 16,0-1 4-16,0-1-3 0,0 1 2 0,0-1-2 16,0 3 2-16,2-2-2 0,-2 2 2 0,0-2-2 0,0 3 4 15,0-3-2-15,0 4 0 16,0-2 0-16,0 1 0 0,-2-1-2 15,2-2 2-15,0 17-2 0,2-35 2 16,-2 23 0-16,0 12-1 0,0-31 0 0,0 16-1 0,0 15 0 16,0-29 3-16,0 16 0 15,0 13-1-15,0-26 0 0,2 12-2 0,-2 14 3 16,-2-29-1-16,2 29-1 0,0-27 0 16,0 12-1-16,0 15 2 0,-2-26-2 15,2 11 0-15,0 15 1 0,-3-26 1 0,3 26-2 0,0-24 3 16,0 24-2-16,0-27 1 15,-2 14 1-15,2 13 0 0,0-26-3 0,0 26 0 0,2-24 2 16,-2 24 0-16,0-23-3 16,0 23 2-16,-2-22-1 0,2 22 2 0,0-23-4 15,0 23 3-15,-2-22 0 16,2 22-5-16,0-20-2 0,0 20 3 0,-2-24-2 0,2 24 2 16,0-24-1-16,0 24 2 0,-2-22-3 0,2 22 4 15,0-20-3-15,0 20 2 16,0-24 0-16,0 14 0 0,0 10 3 0,0-23-5 15,-2 13 0-15,2 10 4 0,0-20 1 16,0 20-1-16,-3-19 2 0,3 19 0 0,0-20-2 16,-3 12 3-16,3 8-3 15,0-20 1-15,0 20 0 0,-2-18 3 0,2 18-3 0,0-16-3 16,0 16 3-16,-2-18 2 16,2 18-2-16,-1-17 0 0,1 17-1 0,-2-19 4 15,2 19-3-15,0-15 0 0,0 15 0 0,-2-15 0 16,2 15 1-16,0-15 1 0,0 15-2 15,-2-18 2-15,2 18 0 0,0-14-1 0,0 14 1 16,0-14 0-16,0 14-1 16,-2-15 1-16,2 15-2 0,-2-14 3 0,2 14 0 0,-2-14-2 15,2 14-2-15,0 0 4 16,0-18-2-16,0 18 2 0,0-14-3 0,0 14 1 16,0 0 0-16,-2-16-3 0,2 16 0 0,0 0 3 15,-3-16 0-15,3 16 3 0,0 0 0 16,0-15-3-16,0 15 1 0,0 0 1 0,0-14-6 15,0 14 5-15,0 0-4 16,0 0 5-16,-2-13-4 0,2 13 0 0,0 0 0 16,2-13 0-16,-2 13 0 0,0 0-2 15,0 0-2-15,0-14 1 0,0 14-3 0,0 0 2 16,0 0-1-16,3-13 2 16,-3 13 0-16,0 0-3 0,0 0 3 0,2-11 1 15,-2 11 1-15,0 0 1 0,0 0-1 0,0 0 0 0,0 0 1 16,4-12 1-16,-4 12-3 15,0 0 1-15,0 0 1 0,0 0 1 0,0 0-2 16,0 0 3-16,0 0-3 16,0 0 2-16,0 0 0 0,0-13-1 0,0 13 0 15,0 0 4-15,0 0 1 0,0 0 4 16,0 0-6-16,0 0 3 0,0 0-3 0,0 0 1 16,0 0 0-16,0 0-1 0,0 0-1 0,0 0 0 0,0 0 2 15,0 0 0-15,0 0 0 16,0 0 2-16,0 0 3 0,0 0 0 0,0 0-5 15,0 0 2-15,0 0-2 16,0 0 2-16,0 0-2 0,0 0-3 0,0 0 2 0,0 0 3 16,13-4-6-16,-13 4-1 15,0 0 1-15,14-2 1 0,-14 2-2 0,15-3 1 16,-15 3-5-16,17-2 4 16,-17 2-2-16,18-3-3 0,-18 3-4 0,22-1-1 15,-9 0-2-15,0 1 1 0,-13 0-4 0,26-3 3 0,-11 3-3 16,3 0 1-16,-5 0-5 15,8 0 2-15,-3-3 0 0,2 6 4 0,-2-3-2 0,5 0 2 16,-6 0 1-16,4 0 0 16,4 3 0-16,-5-3 4 0,2 0-3 0,-1 1 3 15,3-1-2-15,-4 0 3 16,2 1 1-16,1-1-1 0,-3 0 1 0,3 3 2 16,2-1-1-16,-4-2 3 0,0 1-1 0,2-1 0 0,-1 2-1 15,0 0 4-15,-1-2 0 16,1 2-2-16,2 0 1 0,-3 0 4 0,2 0-2 15,0 0 2-15,1-1-1 0,-2 2 1 16,1-2 0-16,2 1 0 0,-2-1 0 0,0 5-1 16,2-5 1-16,1 3 0 15,-5-1 0-15,2 1 0 0,0 0-3 0,3 2 5 16,-1-2-4-16,1 2 2 0,-1 1 2 16,0-1-1-16,3 0-1 0,-1 1 1 0,-1 1-1 15,2 0 1-15,-1-3-2 0,1 3 2 0,0-1-1 16,0 2-1-16,0-2 1 15,2 2 1-15,-3-2 4 0,1 3-5 0,1-2 0 0,-1-1 1 16,4 4 0-16,-3-2 4 16,-3 0-5-16,4 1 0 0,-3-3 0 0,1 3 2 15,-1-1-3-15,0 1 3 0,1 0-1 16,-1-3 2-16,1 2-3 0,0 1 3 0,1 2-1 16,-3-3 3-16,0 1-3 0,-4-1 5 0,2 0-4 15,1 1 2-15,-1 1 1 16,-2-1 2-16,4-1-1 0,-3 2 3 0,1 2-1 15,0-2 3-15,0 0 0 0,0-1 1 16,-1 2-7-16,3-1 2 0,-4 0-4 0,2 0 6 16,1 3-3-16,-1-2 0 15,0-2 0-15,0 4 0 0,1-2-1 16,1 3 0-16,-2-4-3 0,3 4 0 0,-2 1 3 16,2-1 1-16,-3 0-5 0,1 3 6 0,1-1 2 15,0-1 0-15,-2 2 1 0,0 0-1 0,-5-2-1 0,4 3-1 16,0-2 1-1,-3 0-1-15,1 4-1 0,-2-3-1 0,0 2 1 0,1 0 1 16,-2-1-3-16,-1 0 2 16,2 0 1-16,-4-2-2 0,1 2 4 0,0 0 3 0,-2 1-2 15,1-1 3-15,0-1 1 16,-2 1 2-16,1 2-3 0,2 0 4 0,-4-2 2 16,2 2-3-16,0-1 1 0,-2 2-2 0,1-1-3 15,0 0 3-15,-3 0-6 16,3 2 3-16,-3-5 0 0,4 5-3 0,-4-1-1 0,2-1 4 15,-1 0-10-15,0 1 4 16,-1 1 3-16,1 0-2 0,-3-2-3 0,2 0-1 16,0 2 2-16,-2-1 2 0,0 0-2 15,0 1 1-15,1-1-2 0,-2 1 4 0,-1 0-2 16,0 0-2-16,1-2-1 16,-1 2 2-16,-2 0-2 0,0 1 2 0,0-5-3 0,1 0 3 15,-3 2 0-15,2 0 1 0,1 2-1 0,-3-4-2 16,0 2 0-16,-2-2 4 15,2 2-1-15,-2 0-3 0,2 0-4 0,-2-2 9 16,-2 2-2-16,0 0 2 16,2 0 1-16,-4 1 3 0,2-2-5 0,-3 2 4 0,1 2-3 15,-1-1 0-15,-1-1 1 16,2 1-2-16,0 0-1 0,-3 0-3 0,1 0 3 16,-2-1 1-16,1 1-4 0,1-1 5 0,-3 1-2 0,1-2-4 15,0 1 5-15,-1 1-7 16,-2-2 1-16,3 2-2 0,-3-2 1 0,3 0-3 15,-3 0 7-15,1 0-1 16,-1-2-2-16,1 0 3 0,2 0-5 0,-4 2-6 0,0-2 12 16,1 1-2-16,1-2-1 15,-3 1 1-15,0 1-4 0,1-3 4 0,-2-1-1 16,0 3-1-16,2-3-3 16,-6 1 5-16,4 2 1 0,-3-2-1 0,-1 1-3 0,2-2 2 15,-4 1 1-15,0 2-1 0,-1 1 8 0,-1 0-9 16,2-3-2-16,-4 1 2 15,3 1-4-15,-3 3 2 0,-2-4-2 0,4 4 6 0,-2-5-4 16,1 3 1-16,-3 0 6 16,6-1-8-16,-4-3-1 0,3 2 6 0,2-3-4 15,-2 0 0-15,1 3-4 16,2-2 4-16,-3-1 0 0,1 1 3 0,0-1-4 16,-2 2-1-16,3-1 4 0,-2-4-2 0,2 5-5 0,-3-5 6 15,2 4 3-15,0-2-5 16,2 1 7-16,-6-2-6 0,3 0 8 0,-3 1-6 15,4-1-4-15,-4-2 7 0,3 3-6 16,-1-3 2-16,2 1 4 0,-2 1-4 0,1 0-1 16,1-1-2-16,-2 1 1 15,3-2 6-15,-2 2-6 0,2-1 3 0,-3-1-1 16,4 1 4-16,-2-1-8 0,2 3 8 16,-4-3-11-16,3-2-3 0,-1 3 13 0,0 0 1 15,-1-3-5-15,-2 2 3 0,2 1-3 0,-1-2 1 16,1-2 7-16,0 5-9 0,-2-4 4 15,-1 2 0-15,2-2 0 0,-2 4 3 0,3-4 1 16,-3 1-4-16,2-1 2 16,-2 2 2-16,0-2-1 0,3 1-3 0,-2 0 0 15,4-1 5-15,-5 1-2 16,4-2-2-16,-1 1-2 0,-1 1 2 0,2-2 2 0,-2-1-3 16,3 1-3-16,-3 0 1 0,2 1 2 0,-1-4 5 15,6 1-5-15,-5 2-2 16,1-3 0-16,1 3 13 0,-2-2-9 0,4-1-5 0,-4-1 4 15,3 2-4 1,-2 0 2-16,1-3 4 0,3 3-4 0,-5-4-2 0,-1 1-2 16,1 2 6-16,2-2 3 15,0 2-24-15,-4-3 2 0,3 1-4 0,0 0 6 0,0 1 5 16,-1-1 3-16,2 1 0 16,-2-1-3-16,2-1 3 0,-2 2-2 0,3 0-1 15,17-4 14-15,-33 5-3 0,18-1-6 0,0-1 1 0,0 3 4 16,15-6 6-16,-29 4-8 15,13 0 3-15,16-4 1 0,-24 8-4 16,13-5 3-16,11-3-2 0,-26 9 1 16,16-5-2-16,10-4 1 0,-23 7 3 15,23-7 8-15,-20 8 4 0,20-8 2 0,-21 5-1 16,21-5-2-16,-20 6 1 0,20-6-2 0,-22 6-2 16,11-4 0-16,11-2-2 0,-22 8 0 0,22-8 5 0,-25 5-7 15,13-3 0-15,12-2-5 16,-27 7 1-16,18-4 1 0,9-3 2 0,-27 7-2 15,27-7-2-15,-21 6 2 16,10-4-3-16,11-2-2 0,-21 5 2 16,21-5 1-16,-19 4 7 0,19-4-11 0,-18 4-7 15,18-4-2-15,-15 4-7 0,15-4-4 0,0 0-16 16,-23 7-14-16,17-5-15 0,6-2-23 16,-15 2-32-16,15-2-42 0,-16 0-56 0,16 0-48 15,-19 2-96-15,19-2-179 0,-15 0-58 0,15 0-354 16,0 0-387-16</inkml:trace>
  <inkml:trace contextRef="#ctx0" brushRef="#br0" timeOffset="6734.68">27516 12727 723 0,'0'0'150'0,"0"0"-17"0,0 0-36 0,0 0-17 0,0 0-23 16,0 0-5-16,0 0-10 15,0 0-6-15,0 0 0 0,0 0 0 0,0 0 1 16,0 0 5-16,0 0 2 16,0 0-4-16,0 0 2 0,0 0 10 0,0 0-8 0,0 0 10 15,0 0 3-15,0 0-3 0,10-26 4 16,-10 26-2-16,0 0 10 0,0 0 7 15,0 0 3-15,0 0 11 0,0 0 3 0,0 0-2 16,0 0-6-16,0 0-3 0,0 0-10 16,0 0-2-16,0 0-10 0,0 0 6 0,0 0-6 15,0 0 2-15,0 0 3 16,0 0-2-16,0 0 0 0,0 0 6 0,0 0-5 16,0 0-2-16,0 0-2 0,0 0-8 0,0 0 1 0,0 0-5 15,0 0-9 1,0 0 0-16,0 0-3 0,0 0 1 0,0 0-8 0,0 0-1 15,0 0-4-15,0 0-5 16,0 0-3-16,0 0-3 0,-43 11-7 0,43-11 0 16,0 0 0-16,-4-18-4 0,4 18 4 15,0 0 1-15,-3-18 5 0,3 18-2 16,0 0 1-16,0 0 1 0,0 0-2 16,12-23-2-16,-12 23 4 0,0 0-2 0,0 0 1 0,17-7 3 15,-17 7-1-15,0 0 4 0,0 0 6 0,0 0 3 16,0 0 4-16,0 0 3 15,26 18 3-15,-26-18 7 0,6 12 5 0,-6-12-4 16,0 0 9-16,2 17-1 0,-2-17-3 16,0 0 3-16,0 0 0 0,0 0 2 0,-13 25 1 15,13-25-1-15,-12 7-1 16,12-7 0-16,0 0-6 0,-17 6 1 0,17-6-9 16,0 0 1-16,-25 0-5 0,25 0-1 0,0 0-5 0,-23-8-2 15,23 8-7-15,-9-11-6 16,9 11-4-16,-9-12 0 0,9 12-2 15,0 0-2-15,-9-15-1 0,9 15 0 16,0 0 0-16,0 0 3 0,0 0-3 0,0 0 4 16,0 0 0-16,0 0-3 0,0 0 2 15,0 0-7-15,0 0-12 0,0 0-25 0,0 0-31 16,0 0-49-16,0 0-58 16,0 0-62-16,0 0-90 0,0 0-185 0,0 0-60 0,0 0-338 15,0 0-308-15</inkml:trace>
  <inkml:trace contextRef="#ctx0" brushRef="#br0" timeOffset="8954.61">27275 6993 2580 0,'-17'13'-157'15,"17"-13"25"-15,0 0 19 0,-11 12 23 0,11-12 25 16,-11 7 16-16,11-7 13 16,0 0 12-16,-13 11 10 0,13-11 7 0,0 0 9 0,-11 9 8 15,11-9 17-15,0 0 20 0,0 0 10 0,-8 10 14 16,8-10 0-16,0 0 4 15,0 0-1-15,0 0 10 0,0 0 1 0,0 0 9 16,0 0-10-16,0 0 1 16,0 0-8-16,0 0-2 0,0 0-4 15,0 0-6-15,0 0-1 0,0 0 9 16,0 0-12-16,0 0 1 0,0 0 6 0,0 0-7 0,32-30 4 16,-32 30-9-16,11-14-3 0,-11 14-1 0,11-15 3 15,-4 5 0-15,-7 10 1 0,16-18 0 16,-9 6-1-16,1 2-7 0,2 1 0 0,-10 9-4 15,15-19 2-15,-6 10-6 16,-1-1 6-16,-8 10-5 0,17-18 6 0,-11 11-2 16,-6 7 3-16,12-14 3 0,-12 14 4 15,11-13-2-15,-11 13 1 0,12-12-2 0,-12 12-1 16,8-8-3-16,-8 8-6 16,0 0-3-16,9-10-5 0,-9 10-4 0,0 0-2 15,11-10-4-15,-11 10-4 0,0 0-5 0,0 0 1 0,0 0 2 16,10-10-8-16,-10 10-4 15,0 0 6-15,0 0-6 0,0 0 3 0,0 0-1 16,0 0 3-16,0 0-4 16,0 0 6-16,0 0 0 0,0 0 6 0,0 0-2 15,0 0-1-15,33 16-3 0,-33-16 5 16,0 0-6-16,9 11 7 0,-9-11-3 0,7 11-3 16,-7-11 4-16,10 9-17 15,-10-9 3-15,6 13-4 0,-6-13 7 0,8 11-3 16,-8-11 4-16,9 13 0 0,-9-13 1 0,12 18-1 0,-5-11 0 15,-7-7 0-15,12 13 2 16,-6-3-3-16,-6-10-2 0,13 15-14 0,-13-15-17 16,14 13-42-16,-14-13-63 15,9 11-77-15,-2-4-70 0,-7-7-135 0,4 9-182 0,-4-9-16 16,0 0-299-16,0 0-302 16</inkml:trace>
  <inkml:trace contextRef="#ctx0" brushRef="#br0" timeOffset="13059.72">29545 7741 631 0,'12'-14'224'0,"-12"14"-55"0,0 0-26 15,0 0-47-15,0 0 4 0,0 0 4 0,0 0-2 16,0 0-2-16,0 0 12 15,0 0-3-15,0 0-3 0,12-9-9 0,-12 9-4 0,0 0-3 16,0 0 1-16,0 0-2 16,0 0-6-16,0 0-7 0,0 0 0 0,0 0 8 15,0 0-1-15,0 0 3 16,0 0-3-16,0 0-3 0,0 0-9 0,0 0-10 0,0 0 1 16,0 0-7-16,-20 42-1 0,20-42-10 15,-8 15-1-15,8-15-3 0,-8 15-5 16,8-15-3-16,-10 13-1 0,3-3-3 0,7-10-3 15,-11 18-4-15,11-18 2 16,-8 12-2-16,8-12-2 0,-8 15 3 0,8-15-1 0,-7 13 2 16,7-13 1-16,0 0 2 15,-6 16 9-15,6-16 6 0,0 0 2 0,0 0 3 16,0 19 9-16,0-19 7 16,0 0 11-16,15 16-5 0,-15-16-3 0,14 7-4 0,-14-7-2 15,22 8-11-15,-12-4-5 0,5 2-6 0,-2-1-3 16,-1 1-5-16,3 3-4 15,0-2-4-15,0 1-12 0,-1 3-11 0,2 2-21 0,0-2-32 16,-1 3-46-16,-4-3-61 16,6 4-70-16,-7-4-95 0,-1 3-183 15,2-3-75-15,1 1-257 0,-2-3-183 16</inkml:trace>
  <inkml:trace contextRef="#ctx0" brushRef="#br0" timeOffset="16469.57">924 8299 2509 0,'0'0'-31'0,"2"-17"26"16,-2 17 17-16,0 0 18 16,0 0 27-16,4-18 17 0,-4 18 20 15,0 0 18-15,0 0 11 0,0 0-1 0,0 0-10 16,0 0-8-16,0-16-6 0,0 16-6 0,0 0-10 16,0 0-6-16,0 0-7 0,0 0-7 15,0 0-5-15,0 0-6 0,0 0 3 16,0 0 0-16,0 0 1 0,0 0 7 15,0 0 6-15,0 0 9 0,0 0 6 0,0 0 0 16,0 0-6-16,3-19-4 0,-3 19-4 0,0 0-11 16,0 0-3-16,0 0-6 15,0 0-5-15,0 0-5 0,0 0-2 0,0 0-7 0,0 0 1 16,0 0-7-16,0 0-1 16,0 0-2-16,0 0-5 0,0 0 0 0,0 0-3 15,0 0-5-15,0 0 2 0,0 0-3 0,0 0 0 16,0 0-7-16,0 0-3 15,0 0 2-15,0 0-2 0,0 0-4 0,0 0-4 0,0 0-7 16,0 0-6-16,0 0-8 16,0 0-14-16,0 0-14 0,0 0-12 0,0 0-11 15,0 0-6-15,0 0-2 16,0 0 5-16,0 0 4 0,0 0 9 0,0 0 8 0,0 0 3 16,0 0 14-16,0 0 11 0,0 0 9 0,0 0 14 15,0 0 14-15,0 0 9 16,0 0 11-16,0 0 12 0,0 0 6 15,0 0 6-15,0 0-4 0,0 0-7 0,-9-18-4 16,9 18-3-16,0 0-6 0,0 0 1 0,-23 0-4 16,23 0-1-16,0 0-3 15,-31 11 2-15,31-11-3 0,-25 13 5 0,11-4-1 16,0 2 2-16,-3 3-3 16,-3 1 4-16,4 2-2 0,-2 0 4 0,3 3-1 0,1-1-3 15,1 2-1-15,1 0 0 0,5-3-2 16,-1 3 0-16,4-1 2 15,4-1-9-15,0 0 9 0,4-3-3 0,2 1 1 0,6 3-3 0,1-5-6 16,5-1-3-16,0-3-7 16,4 0-9-16,1-3-11 0,-1-2-8 0,5-1-11 15,-6-2-9-15,-1-3-4 16,4 0-7-16,-5-5-5 0,1 3-4 0,-2-3-5 0,0-2 1 16,-5 0 0-16,1 0 11 0,-14 7 1 15,17-15 7-15,-12 8 12 0,-5 7 3 16,4-16 13-16,-4 16 10 0,0 0 19 0,0 0 16 15,0 0 11-15,-17-24 14 16,17 24 5-16,0 0 1 0,-16-5-4 0,16 5-4 0,0 0-6 16,0 0 2-16,0 0-5 15,0 0-1-15,0 0-14 0,0 0-25 0,0 0-39 16,0 0-56-16,0 0-71 16,0 0-80-16,0 0-183 0,45-4-507 0,-34 1-375 0</inkml:trace>
  <inkml:trace contextRef="#ctx0" brushRef="#br0" timeOffset="16679.68">1297 8391 2852 0,'6'-13'-72'0,"-6"13"28"0,0 0 7 16,0 0 33-16,0 0 29 0,0 0 22 0,0 0 6 0,0 0 13 15,0 0 10-15,0 0-3 16,-22 47-5-16,20-36 0 0,2-11-4 0,-5 25-8 15,5-25-6-15,5 25-4 16,-5-25-14-16,4 29-41 0,0-19-57 0,1 4-54 0,4-2-67 16,-3-3-94-16,7 2-564 15,-5-4-188-15</inkml:trace>
  <inkml:trace contextRef="#ctx0" brushRef="#br0" timeOffset="16940">1485 8492 2565 0,'4'-15'22'0,"-4"15"6"16,0 0-11-16,6-14-3 16,-6 14 1-16,0 0-2 0,0 0 23 0,0 0 10 0,0 0 12 15,0 0 3-15,0 0-1 16,26 30 0-16,-21-20 7 0,1 4 8 0,-1-2 1 16,3 4-2-16,-3 0-5 0,1 1 1 0,-2 0-3 15,0-2 6-15,-2 0-7 0,-2-15-4 16,-2 29-3-16,0-14-5 0,-4 0-28 0,-2-2 0 15,0-1-1-15,0-1-12 16,8-11-25-16,-24 13-34 0,11-10-48 0,13-3-46 16,-23 0-55-16,23 0-68 15,-27-14-193-15,11 2-373 0,3-3-155 0</inkml:trace>
  <inkml:trace contextRef="#ctx0" brushRef="#br0" timeOffset="17103">1491 8199 2556 0,'14'-7'59'0,"-14"7"3"0,0 0-6 0,0 0-11 15,14-7-3-15,-14 7-6 0,0 0 2 16,0 0-13-16,0 0-36 0,0 0-67 0,0 0-69 16,0 0-113-16,0 0-494 0,0 0-37 15</inkml:trace>
  <inkml:trace contextRef="#ctx0" brushRef="#br0" timeOffset="17489.86">1683 8429 2134 0,'4'9'-69'0,"-4"-9"16"0,5 20 16 0,-5-20 23 15,7 20 7-15,-3-10 22 0,-4-10 19 0,9 16 2 16,-2-5 4-16,-7-11-7 15,9 14 3-15,-9-14 3 0,11 12-12 0,-11-12 9 0,13 6-13 16,-13-6-18-16,0 0-9 16,0 0-2-16,0 0-3 0,26-18 0 0,-26 18-7 15,6-19 5-15,-6 19 22 16,6-20 23-16,-4 8 20 0,-2 12 32 0,3-17 21 0,-3 17 1 16,8-15-7-16,-8 15-9 0,0 0-6 0,6-15 4 15,-6 15 1-15,0 0-5 16,0 0-5-16,0 0-9 0,0 0-8 0,0 0-7 15,36 13-5-15,-36-13-2 0,15 7 2 16,-15-7-5-16,14 7-5 0,-14-7 1 0,17 3-3 16,-17-3 1-16,0 0-2 15,26-1-3-15,-26 1 2 0,17-6-7 0,-17 6-8 16,15-12-9-16,-15 12-13 0,13-15-27 16,-13 15-38-16,10-19-52 0,-10 19-61 0,5-21-79 15,-2 12-176-15,-3-1-458 0,0 10-263 0</inkml:trace>
  <inkml:trace contextRef="#ctx0" brushRef="#br0" timeOffset="17719.65">2008 8211 2717 0,'32'6'-9'0,"-32"-6"11"0,13 12 2 0,-5-3 0 0,3 1 20 15,-2 1 12-15,-1 1 15 16,0 1 14-16,0 2 13 0,2-1 5 0,-2 2 4 15,1 1-5-15,-2-2 11 16,2 3 2-16,-1-2-8 0,-1 1-8 0,-1 0-7 0,-1 0-10 16,-1 0-6-16,0-2-17 15,-2 0-17-15,-2-15-39 0,2 25-47 0,0-14-66 16,-2-11-57-16,0 22-54 16,0-22-120-16,0 13-504 0,0-13-221 0</inkml:trace>
  <inkml:trace contextRef="#ctx0" brushRef="#br0" timeOffset="17947.99">2580 8454 2673 0,'24'0'22'0,"-24"0"9"0,18-3-4 0,-18 3-11 15,24-1-1-15,-24 1 0 16,25-6-11-16,-25 6-14 0,23-6-24 0,-10 4-21 16,-13 2-29-16,24-7-21 15,-12 3-23-15,0 1-33 0,-12 3-74 0,20-10-396 0,-12 6 149 16</inkml:trace>
  <inkml:trace contextRef="#ctx0" brushRef="#br0" timeOffset="18089.9">2685 8383 2118 0,'0'0'149'0,"0"0"-14"0,-18 3-22 16,18-3-10-16,0 0-7 16,0 0-9-16,0 0-16 0,0 0-9 15,0 0-14-15,0 0-35 0,0 0-43 16,0 0-76-16,0 0-73 0,42-28-98 0,-30 21-471 0,-12 7-29 16</inkml:trace>
  <inkml:trace contextRef="#ctx0" brushRef="#br0" timeOffset="19159.91">4478 7415 2236 0,'0'0'-25'0,"0"0"19"0,0 0 15 16,0 0 6-16,0 0 24 16,0 0-6-16,0 0 28 0,0 0 23 0,0 0 27 0,0 0 6 15,5 66 12-15,-1-38 7 16,-4-2 8-16,2 0-1 0,0 3-5 0,1 3-2 16,-1-5-17-16,0 2-12 0,0-1-13 0,2 1-9 15,-2-3-10-15,2 0-7 0,-1-5-11 16,-3-1-10-16,2-2-24 0,0-1-25 0,0-2-39 15,-2-15-37-15,2 22-48 16,-2-22-58-16,6 14-69 0,-6-14-85 0,6 4-612 16,-6-4-375-16</inkml:trace>
  <inkml:trace contextRef="#ctx0" brushRef="#br0" timeOffset="19419.58">4686 7669 2882 0,'0'0'-6'0,"8"-9"16"0,-8 9 6 16,0 0-3-16,0 0-2 15,0 0 14-15,0 0-14 0,0 0-5 0,0 0 2 16,0 0-2-16,0 0 15 16,0 0 14-16,0 0 28 0,-58 22 20 0,44-17 17 15,2 1 0-15,12-6-8 0,-21 10-6 16,21-10-6-16,-13 13-4 0,4-7-6 0,9-6-4 16,-6 13-8-16,6-13 0 0,-2 18 2 0,2-18-4 15,10 16-3-15,-1-4-4 16,2-3-7-16,3 1-4 0,3 0-7 0,5-2-8 0,0 1-35 15,2 0-43-15,-1-2-53 16,3 1-71-16,0-1-64 0,-4 2-107 0,4-3-164 16,-5 1-359-16,-1-1-237 15</inkml:trace>
  <inkml:trace contextRef="#ctx0" brushRef="#br0" timeOffset="19909.93">3739 8365 2493 0,'0'0'-129'0,"0"0"21"15,0 0 16-15,0 0 19 0,0 0 12 0,0 0 18 16,0 0 7-16,0 0 10 16,65-5 6-16,-47 3 3 0,4 1 25 0,1-2-3 0,7 2 8 15,4-3 16-15,10 0 42 0,3 0-5 0,11 1 2 16,7-2-5-16,21 1-12 15,3 0 5-15,0 1-7 0,4-1-2 0,4 0-3 16,3 0 0-16,-1 3 7 0,3-3 10 16,-5 2 8-16,2 0-13 0,-3 0 4 15,2-1-3-15,-5 3 3 0,0-3 9 16,0 3 4-16,0 0 6 0,-2 0 3 0,-15 0-4 16,-9 0-3-16,0 0-4 0,-2 0-13 0,-5 3-2 0,-12-2-8 15,1-1-16-15,-7 2-14 16,-6-2-31-16,-5 2-37 0,-1-2-33 0,-8 2-35 15,-3 1-17-15,-9 1-35 16,-10-4-60-16,0 0-127 0,0 10-419 0,0-10-69 0</inkml:trace>
  <inkml:trace contextRef="#ctx0" brushRef="#br0" timeOffset="20879.73">3894 9324 2253 0,'0'0'-39'0,"-2"23"33"0,2-23 4 0,0 0 1 15,0 0 2 1,0 0 7-16,0 21 3 0,0-21 1 0,0 0-6 0,-2 22 8 16,2-22 11-16,0 14 4 0,0-14 19 0,0 0 25 15,0 23 16-15,0-23 11 0,-2 19 2 16,2-19-12-16,0 21-7 0,0-21-6 0,-2 23-10 15,2-23-6-15,2 25-2 16,-2-12-11-16,0-13-2 0,2 27-5 0,-2-27-4 16,2 24-5-16,0-12-2 0,-2-12-2 15,3 21-3-15,-3-21-4 0,2 17-2 0,-2-17-2 16,2 16-4-16,-2-16-8 16,0 0-5-16,0 0-11 0,0 0-8 0,0 0-2 15,0 0-3-15,0 0 7 0,0 0-3 16,0 0 5-16,0 0-4 0,0 0 6 0,-17-50-3 15,13 26-3-15,0-5-15 0,-3-7-2 0,2-3-11 16,-1-1 2-16,0 0 14 16,2 0-7-16,2-1 3 0,0 0 14 0,-2 2 1 0,4 0 12 15,-2 1-10-15,0-1 5 16,2 6 4-16,0 1 4 0,0 1-4 0,0 0 6 16,0 3 3-16,0-1-2 0,0 6 10 15,0 2 9-15,2 0 4 0,-2 2 3 16,2 0-4-16,0 4 0 0,0-2-5 0,-2 17-1 0,8-27 1 15,-4 16 2-15,4 1-9 16,1-1 6-16,-9 11-6 0,19-17-2 0,-6 9-1 16,2 2 2-16,0-2-1 15,1 1-3-15,2 1-1 0,0 3-2 0,6-3 3 0,3-2 0 16,3 3 9 0,2-2-8-16,5 2 5 0,4 0-2 0,3-1 1 0,3 2-3 15,6-4 5-15,2 2-5 0,0 1-2 0,4-1 2 16,3 0-2-16,-1 1 1 0,5-1 0 15,19 0 2-15,-1-2-8 0,-14 4 5 0,12-6 0 16,-9 5 5-16,-14 2-9 16,5-3 2-16,-1 2 4 0,-2 0 8 0,3 1 7 15,-3-1 12-15,1 1 5 0,-1-1 0 16,-4 3 0-16,-7-1-2 0,2-1-8 0,-3 2 0 16,-3 1-17-16,-1 0-19 0,-7 0-30 0,-5 0-46 15,1 0-39-15,-4 1-49 16,-7 2-50-16,-4-1-107 0,-2 1-468 0,-7-1-110 0</inkml:trace>
  <inkml:trace contextRef="#ctx0" brushRef="#br0" timeOffset="21369.64">4070 9086 2382 0,'0'0'34'0,"0"0"32"0,-6-19 3 0,6 19-11 0,0 0-3 16,0 0-5-16,0 0 0 16,0 0 0-16,25-13 1 0,-25 13 6 0,24-4-3 0,-12 0 5 15,6 0-2-15,-18 4-3 16,31-3 5-16,-14-1-11 0,0 2-6 0,-1-2-11 16,-16 4-21-16,34-3-32 0,-18 0-54 0,-16 3-48 15,27-1-58-15,-27 1-89 0,19-4-549 16,-13 4-143-16</inkml:trace>
  <inkml:trace contextRef="#ctx0" brushRef="#br0" timeOffset="21569.95">4178 9088 2488 0,'0'0'42'16,"-9"15"25"-16,9-15-6 0,-6 19-5 0,6-19-3 15,0 25-6-15,0-25 4 0,2 31 8 0,0-15 9 16,-2 4 12-16,2-1-5 0,0 0-5 15,3 2 0-15,-3 2-6 0,0-2-7 0,0 0-2 16,1 4-11-16,1-3-8 16,-2 0-37-16,0-2-48 0,2 3-60 0,-4-2-62 0,2-4-80 15,-2 1-164-15,0-3-374 16,2-4-91-16</inkml:trace>
  <inkml:trace contextRef="#ctx0" brushRef="#br0" timeOffset="21779.72">4390 9547 2484 0,'21'0'52'0,"-21"0"3"0,0 0 20 0,9 11 12 16,-9-11 13-16,0 0 12 16,6 24 3-16,-6-24-5 0,0 17-9 0,0-17-8 15,0 19-9-15,0-19-11 0,2 17-8 0,-2-17-8 0,2 17-2 16,-2-17-28-16,2 13-40 15,-2-13-53-15,0 0-60 0,4 20-75 0,-4-20-104 16,0 0-614-16,0 0-318 16</inkml:trace>
  <inkml:trace contextRef="#ctx0" brushRef="#br0" timeOffset="22139.94">4371 8858 2743 0,'6'-23'-66'0,"-2"13"28"15,-4 10 5-15,11-15 33 0,-11 15-10 0,15-16 22 0,-5 9 15 16,1-2 15-16,-11 9 7 16,21-11 8-16,-8 4 5 0,-13 7 1 0,21-9 11 15,-8 5 3-15,-13 4 1 0,23-5 1 0,-23 5-11 16,21-3 1-16,-21 3-6 0,19 3-3 15,-19-3-6-15,0 0 8 0,17 11 8 0,-17-11 11 16,9 11 10-16,-9-11 13 16,0 0 12-16,0 23-18 0,0-23 11 15,-2 16-17-15,2-16 0 0,0 0-12 0,0 22-6 16,0-22-6-16,2 14-11 0,-2-14-3 0,0 0-10 16,6 16-5-16,-6-16-16 0,10 10-24 0,-10-10-34 15,15 9-57-15,-15-9-64 16,22 4-77-16,-12-4-77 0,-10 0-166 0,19 0-117 0,-19 0-315 15,0 0-294-15</inkml:trace>
  <inkml:trace contextRef="#ctx0" brushRef="#br0" timeOffset="22691.26">4756 9200 2637 0,'0'0'-96'0,"0"0"45"0,0 0 46 0,0 0 32 15,0 0 33-15,0 0 13 0,0 0 2 16,-23 4 5-16,23-4 15 0,0 0 12 15,0 0-8-15,0 0 1 0,2 22-7 0,-2-22-3 16,0 19-6-16,0-19-7 0,4 22-11 16,-4-22-7-16,4 26-4 0,0-12-3 15,0 0-6-15,1 1-5 0,-5-15-2 0,9 25-3 16,-5-15-2-16,-4-10-4 0,8 16-8 16,-8-16-6-16,8 12-9 0,-8-12-12 15,11 5-7-15,-11-5-9 0,0 0-3 0,0 0 2 16,0 0-2-16,21-22 7 0,-21 22 6 15,5-18 8-15,-5 18 15 0,4-15 5 0,-4 15 4 16,6-13-5-16,-6 13-5 16,0 0-3-16,0 0 3 0,8-12 9 0,-8 12 3 0,0 0 9 15,0 0 3-15,0 0 2 16,0 0-2-16,36 19 8 0,-25-13-1 0,-11-6-1 0,17 9 14 16,-4-4 2-16,-13-5-3 15,21 8 3-15,-21-8 2 0,23 1 2 0,-23-1 4 16,26-4-2-16,-26 4 0 0,23-11-9 0,-10 3-10 0,-3-2-9 15,1-1-24-15,-5-4-28 16,2-1-41-16,-4 1-51 0,2-2-71 16,-4 2-74-16,-2 15-110 0,0-35-250 15,-2 19 6-15,-4 0-245 0,6 16-203 0</inkml:trace>
  <inkml:trace contextRef="#ctx0" brushRef="#br0" timeOffset="22966.42">5122 8967 2533 0,'15'-7'-49'0,"-15"7"26"0,14-7 2 0,-14 7 0 15,16-8 5-15,-16 8 29 0,0 0 2 16,18-7 12-16,-18 7-1 0,0 0 1 0,16-6-8 0,-16 6 8 16,0 0 9-16,0 0 7 0,0 0 10 15,0 0 3-15,0 0 2 0,18 13 5 16,-18-13 5-16,0 0 15 0,-4 23 3 15,4-23 8-15,0 0 0 0,-6 25 5 0,6-25-7 16,0 0-10-16,-2 25 2 0,2-25-6 16,2 17-5-16,-2-17-9 0,13 15-11 15,-7-10-22-15,-6-5-38 0,21 10-49 16,-6-8-70-16,-1 2-62 0,2-4-68 0,-16 0-152 16,27 2-476-16,-12-4-260 0</inkml:trace>
  <inkml:trace contextRef="#ctx0" brushRef="#br0" timeOffset="23159.92">5425 9286 2674 0,'0'0'-62'0,"10"11"6"0,-10-11 0 15,15 6 17-15,-15-6 9 16,22 3 4-16,-22-3 8 0,24-3-5 0,-24 3-20 0,28-6-27 15,-15 1-30-15,0-1-36 16,-13 6-105-16,23-13-326 0,-15 5 238 0</inkml:trace>
  <inkml:trace contextRef="#ctx0" brushRef="#br0" timeOffset="23339.6">5543 9197 1812 0,'0'0'123'0,"-23"17"3"0,23-17-9 16,0 0-4-16,0 23 10 15,0-23-1-15,-2 21 3 0,2-21 7 0,2 26 3 0,-2-26-6 16,2 31-13 0,0-14-13-16,0 0-11 0,-2-1-10 0,3 2-10 0,1-2-14 15,-2 1-24-15,-2-17-56 16,2 26-74-16,2-10-67 0,-2-7-94 0,-2-9-164 0,2 19-396 16,-2-12-143-16</inkml:trace>
  <inkml:trace contextRef="#ctx0" brushRef="#br0" timeOffset="23549.42">5678 9296 2491 0,'0'0'24'0,"0"0"36"16,0 0 17-16,0 0 8 0,0 0 4 0,22 19 1 15,-22-19 6-15,4 17 4 16,-4-17-1-16,8 25-15 0,-3-11-4 0,1-2-8 15,1 4-10-15,-3-1-12 0,2-2-29 16,1 2-37-16,-7-15-59 0,10 25-67 16,-6-11-70-16,-4-14-148 0,6 19-490 0,-1-12-197 15</inkml:trace>
  <inkml:trace contextRef="#ctx0" brushRef="#br0" timeOffset="24499.75">6395 9497 2443 0,'0'0'-50'0,"0"0"53"0,0 0 4 15,0 0 1-15,0 0 9 0,0 0-5 0,0 0 4 16,0 0 21-16,14 41 2 0,-14-41 7 0,4 17 13 0,-4-17 6 16,6 21 11-16,-3-10 12 15,-3-11 9-15,4 23 1 0,-4-23-5 16,7 21-5-16,-5-11-10 0,-2-10-6 15,6 17-8-15,-6-17-7 0,4 15 0 0,-4-15-5 0,4 12 3 16,-4-12 13-16,0 0-1 16,7 12-11-16,-7-12-8 0,0 0-4 0,0 0-6 15,0 0-9-15,0 0-3 16,0 0-10-16,12-36-3 0,-12 36-2 0,2-35-6 0,0 8-9 16,-2-1-7-16,3-7 2 0,-1-1 0 0,-2 3 6 15,2-1 7-15,-2 4 4 16,2-2 1-16,1 0 2 0,-1 2-7 15,0 2 6-15,0 1-5 0,0-1-4 0,2 1 5 16,-2 0-1-16,2 0-2 0,-2 0-2 0,2 2 2 16,-2-1 2-16,3 4 2 15,0-4 6-15,-3 1 5 0,2 5-1 0,-2-1 2 0,2-3-4 16,-2 2-1-16,2 3-3 16,-2 0 2-16,0 0-2 0,3-2-2 0,-3 2-1 15,2 2-3-15,-2-2 1 0,0 2-1 16,3-1-5-16,-3 1-2 0,2 0 1 0,-2-1-3 15,2 4 2-15,-4 14 4 16,7-30 2-16,-5 20 4 0,-2 10 3 0,8-23-4 16,-4 13-2-16,-4 10 0 0,8-17 0 15,-8 17 0-15,12-16-1 0,-12 16 1 16,8-16-3-16,-8 16 0 0,15-12 1 16,-7 6-2-16,-8 6 1 0,24-9 1 0,-12 3-2 15,6 0-1-15,-2 3 0 0,8-2 1 16,1 0 0-16,7 2 3 0,6-3-3 0,4 0 0 15,3 3 1-15,10-4 2 0,3 2-5 0,7-3 0 16,0 5-1-16,21-5 0 0,-1 0-10 16,-15 2 4-16,-6 1-2 0,0 1 4 15,-3 0-2-15,-5-2-1 0,2 3 4 0,-3-3 3 16,-10 1-5-16,-3 2 4 0,-2-1-5 0,-7 3-17 16,-5-1-31-16,0 0-32 15,-5-1-48-15,-4 2-45 0,0 1-57 0,-19 0-111 16,22-1-620-16,-22 1-415 0</inkml:trace>
  <inkml:trace contextRef="#ctx0" brushRef="#br0" timeOffset="24864.49">6936 9165 3043 0,'0'0'28'0,"0"0"4"16,0 0-14-16,0 0-13 0,0 0-2 0,26-36-2 0,-26 36 1 15,21-7-2-15,-9 2-4 16,-12 5-5-16,28-8-16 0,-13 2-21 0,0 3-24 16,-15 3-24-16,27-7-34 0,-16 4-42 15,-11 3-95-15,21-6-461 0,-15 4 9 16</inkml:trace>
  <inkml:trace contextRef="#ctx0" brushRef="#br0" timeOffset="25039.47">7009 9171 2181 0,'-10'16'-20'0,"2"1"7"0,4-2-4 0,0 1-4 16,0 1 4-16,2-2 6 0,-1 2-6 15,1 5 13-15,0-2-7 0,0 1 14 0,0 0 7 0,2 2-4 16,0 2 4-16,-2-4-5 15,2 0 12-15,0-1-20 0,0 2-29 0,0-3-38 16,-2-2-60-16,2-17-154 16,-5 29-226-16,5-16 316 0</inkml:trace>
  <inkml:trace contextRef="#ctx0" brushRef="#br0" timeOffset="25359.81">7161 9604 1467 0,'0'0'61'0,"19"-9"20"0,-19 9-26 0,0 0-4 16,17-8 5-16,-17 8-22 0,0 0 1 0,18-5 17 16,-18 5-19-16,0 0-4 15,18-4 20-15,-18 4 8 0,0 0 34 0,0 0 17 16,16 9 18-16,-16-9 10 0,0 0 17 15,2 17 6-15,-2-17 1 0,0 18-3 0,0-18-8 16,0 17-10-16,0-17-14 16,-2 20-7-16,2-20-17 0,5 18-11 0,-5-18-8 15,6 19-7-15,1-12-8 16,-7-7-19-16,19 14-27 0,-7-9-36 0,-12-5-50 0,26 6-64 16,-12-6-55-16,4-2-66 0,-18 2-128 0,27-9-569 15,-13 1-372-15</inkml:trace>
  <inkml:trace contextRef="#ctx0" brushRef="#br0" timeOffset="25689.67">7330 8753 2812 0,'6'-28'-80'0,"-6"28"28"15,6-12 9-15,-6 12 12 0,9-12 6 0,-9 12 13 16,13-11 33-16,-13 11 13 16,10-8 9-16,-10 8 3 0,0 0 5 0,17-8 12 15,-17 8 1-15,0 0 3 0,0 0 5 16,0 0 1-16,0 0 6 0,26 13-1 16,-26-13 6-16,0 16 11 0,0-16 11 0,0 0 3 15,-4 29 9-15,4-29-2 0,-7 21-12 16,7-21-8-16,-4 25-11 0,2-14-10 0,2-11-1 0,2 21-9 15,-2-21-7-15,4 21-4 16,5-10-18-16,-1-3-24 0,2 0-41 0,-10-8-54 16,26 11-66-16,-11-6-63 15,-2-2-66-15,-13-3-139 0,27 4-155 0,-17-4-287 0,2 1-211 16</inkml:trace>
  <inkml:trace contextRef="#ctx0" brushRef="#br0" timeOffset="26169.69">7617 9277 2587 0,'0'0'53'0,"0"23"22"16,0-23-3-16,0 0-10 0,3 15-2 0,-3-15-7 15,0 0-3-15,3 23-8 16,-3-23-6-16,-3 17-2 0,3-17-3 0,3 19-2 0,-3-19-2 16,0 19 1-16,0-19 1 15,2 17-5-15,-2-17-2 0,6 13-8 0,-6-13 5 0,6 14-6 16,-6-14-10-16,8 9-25 16,-8-9-24-16,0 0-19 0,17 4-10 0,-17-4-28 15,0 0 0-15,0 0-13 0,30-19-3 0,-22 10 7 16,-8 9 13-16,18-18 13 0,-10 13 5 15,-8 5 4-15,14-14 19 0,-14 14 4 0,16-9 11 16,-16 9 26-16,16-5 18 16,-16 5 14-16,19 1 2 0,-19-1 2 0,0 0 4 15,24 6-4-15,-24-6 3 0,14 5 8 16,-14-5-4-16,14 7 6 0,-14-7 12 16,0 0 27-16,14 7 32 0,-14-7 27 0,0 0-10 0,0 0 2 15,0 0 0-15,23-14-4 16,-23 14-11-16,9-12-10 0,-9 12-15 15,8-22-10-15,-1 11-23 0,-3-3-35 16,0-1-49-16,2-1-54 0,-6 16-64 0,9-26-71 0,-4 13-174 16,-1 0-417-16,-2-1-135 15</inkml:trace>
  <inkml:trace contextRef="#ctx0" brushRef="#br0" timeOffset="26509.89">8003 8833 2322 0,'6'-10'-57'0,"-6"10"21"0,0 0-17 16,13-11-8-16,-13 11-5 0,13-8-8 0,-13 8 0 15,16-5 13-15,-16 5 3 16,18-6 11-16,-18 6 14 0,0 0 3 0,19-2 23 15,-19 2 21-15,0 0 7 0,0 0 11 16,12 17 23-16,-12-17 7 0,0 0 32 0,-4 23 10 16,4-23 13-16,0 0 12 15,-8 30 7-15,8-30 7 0,-7 20-4 0,7-20-8 0,-4 16-11 16,4-16-6-16,2 20-17 16,-2-20-12-16,0 0-10 0,7 22-26 0,-1-14-37 15,-6-8-51-15,17 10-52 0,-6-7-72 0,-3 1-86 0,-8-4-187 16,20 3-316-16,-10-2-34 15</inkml:trace>
  <inkml:trace contextRef="#ctx0" brushRef="#br0" timeOffset="26744.98">8253 9277 2248 0,'10'11'2'0,"-10"-11"1"15,18 12 3-15,-8-9-4 0,5 1-2 0,-1-1 6 16,-14-3-16-16,30 5 4 16,-15-5-2-16,-15 0-21 0,28 2-23 0,-14-2-26 15,-14 0-24-15,24-4-34 16,-24 4-66-16,16-4-326 0,-6 1 290 0</inkml:trace>
  <inkml:trace contextRef="#ctx0" brushRef="#br0" timeOffset="26939.49">8427 9245 1763 0,'0'0'132'0,"0"0"1"0,0 0-13 16,0 0 8-16,0 0-7 0,0 0 9 0,0 0 1 0,-9 36 4 0,9-36-6 15,0 22-11-15,0-22-10 16,0 25-10-16,0-11-8 15,0-14-8-15,2 30-12 0,0-17-4 0,-2-13-9 16,0 29-9-16,3-16-31 0,-3-13-47 0,0 23-57 16,0-23-54-16,6 21-40 0,-6-21-66 15,0 15-128-15,0-15-431 0,2 7-125 0</inkml:trace>
  <inkml:trace contextRef="#ctx0" brushRef="#br0" timeOffset="27189.49">8649 9041 2463 0,'21'-2'73'0,"-21"2"51"0,0 0-6 16,0 0-11-16,11 22-7 0,-11-22 4 0,2 25 18 15,0-10 12-15,-2 5 5 0,2-2-1 16,0 3-15-16,0 0-8 0,0 2-10 15,2 2-12-15,1-2-8 0,-1 2-10 16,2-2-9-16,-4-2-11 0,5 0-24 0,-3-6-43 16,0 0-67-16,1 0-75 0,-3-2-62 15,2-3-67-15,-4-10-124 0,2 17-559 0,-2-17-409 16</inkml:trace>
  <inkml:trace contextRef="#ctx0" brushRef="#br0" timeOffset="28429.93">6300 8341 2753 0,'0'0'-181'0,"0"0"37"0,0 0 32 0,0 0 35 16,0 0 33-16,0 0 24 15,0 0 25-15,28-19 9 0,-28 19 0 0,0 0 1 16,0 0-5-16,22-2-1 16,-22 2-4-16,0 0-9 0,0 0-10 0,21-2-3 0,-21 2-12 15,0 0-3-15,0 0-4 16,17-2 8-16,-17 2-4 0,0 0-8 0,0 0 8 16,0 0-6-16,17-6-2 0,-17 6-1 0,0 0-8 0,0 0-25 15,14-5-10 1,-14 5-21-16,0 0-9 0,0 0 1 0,0 0 13 0,16-8 12 15,-16 8 37-15,0 0 33 16,0 0 29-16,14-5 26 0,-14 5 16 0,0 0 22 16,0 0 13-16,17-4 11 0,-17 4 13 15,0 0 0-15,0 0 2 0,26-4 9 0,-26 4-3 16,16-2 4-16,-16 2 1 16,26-4-2-16,-26 4-1 0,30-4 2 0,-11 2-8 15,-1 1-4-15,6-1-4 0,-1-3-12 0,5 4-1 0,2-3-11 16,1 0-9-16,3 0-3 15,2 2-5-15,4-3-7 0,5 3-5 0,-3-2-7 16,5-1-4-16,1 1-3 16,1 1-6-16,9 2-4 0,-1-2 1 0,-1 0-3 15,1 1 4-15,-5 0-4 16,1 2-1-16,-3 0-5 0,1-1 0 0,-3 1-3 0,1 0-3 16,-2 0-1-16,-1 0 1 0,1 1-4 0,-5-1 2 15,-6 0 2-15,0 0-4 16,1 2 1-16,-5-2-1 0,-4 0-1 0,2 0-13 0,-4 0-28 15,-5 0-42-15,0 0-61 16,0 0-60-16,-2-2-85 0,1 1-154 0,-6-2-479 16,4 2-302-16</inkml:trace>
  <inkml:trace contextRef="#ctx0" brushRef="#br0" timeOffset="29069.8">9356 7867 2748 0,'2'-17'-35'0,"-2"17"24"0,0 0 7 16,0 0 13-16,0 0 1 16,0 0 6-16,0 0 6 0,0 0-5 0,0 0 5 0,0 0 0 15,0 0 17-15,0 0 11 16,0 0 16-16,0 0 0 0,0 0-6 0,0 0-7 16,0 0-1-16,0 0-9 0,-24 42-5 0,18-28-7 0,0 2 0 15,-1-1-4-15,-1 0-4 16,-2 3 1-16,-4-2-1 0,4 2 3 0,-2-3-8 15,-2 2 0-15,4-5-2 16,2 1-2-16,-1-3-3 0,-1 1 2 0,1-2-1 0,9-9-4 16,-13 15 7-16,13-15 6 15,-10 12 11-15,10-12 22 0,-6 10 7 0,6-10 8 16,0 0-7-16,0 0-10 16,0 0 0-16,0 0-6 0,0 0-3 0,0 0-7 15,0 0-1-15,0 0 0 0,0 0 5 0,0 0 6 0,38 1 8 16,-38-1-3-16,25-1 0 15,-8 1-8-15,-17 0 0 0,34 0-5 0,-17 0-16 16,0 1-25-16,-17-1-30 16,30 0-49-16,-16 3-56 0,-14-3-65 0,26 0-83 0,-26 0-153 15,21 1-162-15,-13-1-255 16,-8 0-204-16</inkml:trace>
  <inkml:trace contextRef="#ctx0" brushRef="#br0" timeOffset="31449.53">10204 7818 2423 0,'0'0'-119'0,"0"0"27"16,0 0 22-16,0 0 19 0,0 0 18 0,0 0 21 0,0 0 35 16,0 0 36-16,0 0 13 0,0 0 18 0,0 0 13 15,55-8 6-15,-55 8 1 16,18-4 1-16,-18 4-4 0,18-3-8 0,-18 3-9 0,24-4-13 15,-24 4-2-15,25-4-14 16,-12 2-3-16,-13 2-11 0,23-5-9 16,-23 5-15-16,24-1-22 0,-24 1-28 15,18-3-38-15,-18 3-31 0,0 0-49 0,26-1-42 16,-26 1-90-16,0 0-526 0,15-2-118 16</inkml:trace>
  <inkml:trace contextRef="#ctx0" brushRef="#br0" timeOffset="31769.8">10571 7590 2367 0,'0'0'-54'0,"0"0"26"0,-5-20 8 0,5 20 31 16,0 0 11-16,0 0 27 15,0 0 20-15,0 0-1 0,24-7-4 0,-24 7-9 16,16-3-1-16,-16 3-4 0,26-6 2 16,-9 5-1-16,0-5 2 0,0 4-2 0,3-2-3 15,-20 4-8-15,33-5-11 0,-16 2-19 0,-2-1-30 16,-15 4-36-16,25-4-46 15,-25 4-32-15,21-3-45 0,-21 3-98 0,13-2-434 0,-13 2 27 16</inkml:trace>
  <inkml:trace contextRef="#ctx0" brushRef="#br0" timeOffset="31989.89">10780 7513 2028 0,'0'0'14'0,"0"0"17"16,0 0 6-16,0 0-7 0,0 0 24 0,0 0 28 15,0 0 30-15,0 0 20 0,0 0-3 16,-10 22-11-16,10-22-6 0,-9 20-12 0,5-5-1 16,0-2-4-16,0 3-5 15,4-16-13-15,-5 26-2 0,5-7-10 0,0-4-7 16,0-15-9-16,3 33-21 0,-1-19-28 16,2 2-48-16,-2-3-43 0,4 2-41 0,3-4-41 15,-3 1-42-15,4-4-52 0,-10-8-560 16,18 12-157-16</inkml:trace>
  <inkml:trace contextRef="#ctx0" brushRef="#br0" timeOffset="32369.81">10954 7731 2379 0,'0'0'-32'0,"-4"-22"27"16,4 22 14-16,0 0 5 0,-15-6 18 0,15 6 32 15,0 0 28-15,0 0 16 16,0 0 12-16,-38 15-5 0,38-15-2 0,-15 11-7 15,15-11-8-15,-13 13-4 16,13-13-1-16,-6 14-7 0,6-14-1 0,-6 13-3 16,6-13-6-16,0 0-9 0,0 0-6 15,2 19-8-15,-2-19-9 0,0 0-13 0,0 0-12 16,23 8-10-16,-23-8-23 16,0 0-4-16,0 0-14 0,0 0-4 0,33-19-3 0,-23 11 1 15,-10 8 6-15,14-16 8 0,-8 8 17 0,-6 8 22 16,14-16 16-16,-14 16 12 15,13-13 15-15,-13 13 7 0,8-10-2 0,-8 10 16 16,0 0 21-16,0 0 14 0,18-1 24 16,-18 1-15-16,0 0-12 0,18 14-13 0,-18-14-11 15,10 14-7-15,-10-14-25 0,12 17 1 16,-5-9-18-16,-7-8-25 0,11 15-39 0,-5-7-58 16,-6-8-68-16,6 14-88 0,-6-14-89 0,8 5-195 15,-8-5-89-15,0 0-342 16,5 6-384-16</inkml:trace>
  <inkml:trace contextRef="#ctx0" brushRef="#br0" timeOffset="32679.73">11125 7753 3139 0,'16'-8'72'0,"-16"8"-7"0,0 0-5 16,0 0-5-16,0 0-6 16,0 0-9-16,0 0-3 0,22 13 1 0,-22-13-8 15,0 0-2-15,9 11-4 0,-9-11 1 16,0 0-3-16,0 0-2 0,0 0 1 0,10 8-6 15,-10-8-8-15,0 0-24 0,0 0-15 0,0 0-9 16,0 0-2-16,0 0-7 16,26-10 1-16,-26 10 21 0,0 0 28 0,12-13 18 0,-12 13 23 15,12-8 20-15,-12 8 27 16,0 0 22-16,16-5 19 0,-16 5 11 0,0 0 4 16,0 0 8-16,28 9-13 0,-28-9-16 0,17 10-3 15,-17-10-29-15,16 9-3 0,-16-9-17 16,16 8-17-16,-16-8-25 0,16 7-26 0,-10-3-35 15,-6-4-70-15,0 0-82 16,20 2-84-16,-20-2-148 0,0 0-196 0,12-9 30 0,-12 9-300 16,5-14-250-16</inkml:trace>
  <inkml:trace contextRef="#ctx0" brushRef="#br0" timeOffset="32849.49">11323 7352 2894 0,'0'0'110'0,"-2"-25"-6"16,2 25-15-16,0 0-11 0,0 0-5 16,15-9-1-16,-15 9-10 0,14-4-2 15,-6 3-10-15,-8 1-5 0,19-8-24 16,-19 8-40-16,22-8-53 0,-12 6-64 0,5-4-72 16,-7 0-162-16,0 1-501 0,5 0-233 0</inkml:trace>
  <inkml:trace contextRef="#ctx0" brushRef="#br0" timeOffset="33029.48">11543 7078 2767 0,'0'0'91'0,"0"0"-5"0,0 0-9 16,0 0-6-16,0 0-5 16,0 0 0-16,0 0 12 0,20 27-5 0,-20-27 0 0,0 24-9 15,0-7-10-15,3 1-2 0,-3 1-11 16,2 0-14-16,-2 2-37 0,2-1-66 15,-2 7-96-15,0-4-132 0,-2-1-639 0,2 5-360 16</inkml:trace>
  <inkml:trace contextRef="#ctx0" brushRef="#br0" timeOffset="33409.56">11921 7446 2853 0,'0'0'-20'0,"-26"-4"53"16,26 4 6-16,0 0 12 0,-20 19 13 16,20-19 10-16,-17 22 25 0,12-6 14 0,-4 5 4 15,1 0 5-15,2 3-3 0,2-1-6 16,2 4 3-16,2-2-4 0,0 4-7 0,4-3-9 16,0 3-11-16,3-3-9 0,4 5-7 0,1-1-13 15,4 1-24-15,1-4-30 16,-1-3-29-16,2 1-38 0,0-2-38 0,1-6-69 0,-2-1-49 15,0-1-65-15,-3-4-154 16,2-2-524-16,-2-1-406 0</inkml:trace>
  <inkml:trace contextRef="#ctx0" brushRef="#br0" timeOffset="34139.62">11898 7506 2925 0,'0'0'-50'0,"0"0"34"0,0 0 9 16,0 0 27-16,-18-7 7 0,18 7 8 0,0 0 7 15,0 0 13-15,0 0 12 16,0 0 14-16,31-16 7 0,-31 16 1 0,26-9-5 16,-10 5-7-16,1-2-5 0,0 1-9 0,2 1-9 0,0-2-10 15,0 3-19-15,-1-1-39 16,-3-1-40-16,-15 5-56 0,25-5-49 0,-14 4-59 15,-1-1-100-15,-10 2-566 16,0 0-256-16</inkml:trace>
  <inkml:trace contextRef="#ctx0" brushRef="#br0" timeOffset="34359.47">12037 7520 2787 0,'0'0'6'0,"0"21"1"0,0-21 2 0,1 20 9 0,-1-20 13 16,8 27 13-16,-4-12 17 15,0 0 20-15,2 3 18 0,-4-1 12 0,4 2 15 16,-1 1 6-16,-1-1 0 0,-1 3-3 16,1-1-14-16,1-2-11 0,1 3-14 0,-1-4-9 15,-2 0-15-15,1-2-25 16,-2 0-45-16,4-2-58 0,-6-14-67 0,6 23-54 0,-4-11-60 16,0-6-109-16,-2-6-155 0,4 11-348 0,-4-11-202 15</inkml:trace>
  <inkml:trace contextRef="#ctx0" brushRef="#br0" timeOffset="34559.56">12253 7783 2743 0,'19'-4'69'0,"-19"4"11"16,0 0 7-16,0 0 23 0,21 16-1 0,-21-16 6 15,7 15 6-15,-2-7 4 0,-5-8-5 0,8 20 0 0,-1-7-10 16,-7-13-6-16,9 20-9 15,-2-11-11-15,-7-9-8 0,9 19-22 16,-5-12-29-16,-4-7-33 0,7 13-54 0,-7-13-68 16,6 8-87-16,-6-8-116 0,0 0-170 0,0 0-432 15,0 0-346-15</inkml:trace>
  <inkml:trace contextRef="#ctx0" brushRef="#br0" timeOffset="34959.53">12419 7618 2996 0,'0'0'55'0,"0"0"-1"0,4-15-4 0,-4 15-5 16,0 0 0-16,0 0 9 15,0 0 12-15,0 0 9 0,0 0 2 16,0 0-3-16,0 0 2 0,16 37-3 0,-16-37-6 16,5 17 1-16,-5-17-4 0,10 13-7 0,-10-13-6 15,10 12-12-15,-4-7-17 0,-6-5-22 0,0 0-26 16,19 6-19-16,-19-6-4 15,0 0-6-15,0 0 4 0,31-9 3 16,-31 9 16-16,11-7-6 0,-11 7 14 0,11-10 4 16,-11 10 7-16,0 0-1 0,16-10 1 0,-16 10 3 15,0 0 7-15,18-4 9 16,-18 4 3-16,0 0 12 0,29 2 7 0,-29-2 4 0,25 5 11 16,-9-2 5-16,-16-3 1 0,26 1-1 0,-10 2 4 15,-16-3-7-15,27 0 7 16,-27 0 1-16,30-7 12 0,-15 4 3 0,-1-5 4 0,-14 8 3 15,17-17 1-15,-7 7 0 16,-3-2-9-16,-1 1-9 0,-6 11-8 0,11-26-12 16,-8 14-25-16,1 4-41 15,-4 8-57-15,5-18-88 0,-3 8-102 16,-2 10-214-16,0-12-119 0,0 12-342 0,0 0-375 16</inkml:trace>
  <inkml:trace contextRef="#ctx0" brushRef="#br0" timeOffset="35189.78">13044 7444 2926 0,'0'0'-42'16,"0"0"29"-16,0 0 8 0,22 0 21 0,-22 0 17 0,0 0 13 15,24 19-1-15,-13-10 8 16,-1 2 0-16,1 3 3 0,5 3-4 15,-5 0-7-15,2 2-8 0,-1-1 5 16,-3 1-8-16,-3 1-8 0,4-2-24 0,-6-1-28 0,-2 0-47 16,0 1-54-16,-2-3-50 15,0-15-84-15,-2 24-581 0,0-15-180 16</inkml:trace>
  <inkml:trace contextRef="#ctx0" brushRef="#br0" timeOffset="35399.65">13421 7625 2688 0,'19'0'116'0,"-19"0"9"0,14-7-17 0,-14 7-17 16,25-3-10-16,-12-2-8 0,3 0-7 0,0 3-16 0,2-2-25 15,0 0-25-15,0-3-41 16,-1 2-44-16,4 1-44 0,-3 0-42 0,-3-1-83 15,4 0-215-15,-6 1-243 16,-13 4 28-16</inkml:trace>
  <inkml:trace contextRef="#ctx0" brushRef="#br0" timeOffset="35869.92">13762 7273 2169 0,'0'0'-18'0,"0"0"15"15,0 0-11-15,0 0 5 16,59-5 2-16,-42 4 3 0,2-3-7 16,1 2-5-16,-2-2-2 0,0 1-1 0,4-1-24 0,-6 0-5 15,2-1-24-15,-3 2-41 0,-4-3-67 16,-11 6-334-16,23-8 312 0</inkml:trace>
  <inkml:trace contextRef="#ctx0" brushRef="#br0" timeOffset="36069.75">13948 7231 1625 0,'-8'10'98'0,"8"-10"15"16,-8 16-1-16,8-16-5 0,-2 21 0 0,2-21-2 15,-2 25 1-15,0-10 12 0,2 2 9 16,-2 0 6-16,2-17 21 0,0 38-15 15,0-21-7-15,0 5-9 0,0-4-10 0,0-1-9 0,0 2-18 16,2 1-9-16,-2-3-22 16,2-2-35-16,-2-15-58 0,2 28-54 0,0-16-61 15,4 0-54-15,-4-3-91 16,2-2-603-16,-4-7-286 0</inkml:trace>
  <inkml:trace contextRef="#ctx0" brushRef="#br0" timeOffset="36519.51">14143 7444 2683 0,'0'0'-69'15,"0"0"23"-15,-4-15 19 0,4 15 25 0,0 0 22 16,0 0 36-16,-11-12 39 15,11 12 18-15,0 0 5 0,0 0-4 0,0 0-11 0,0 0-11 16,0 0-9-16,-36 20-1 16,36-20-8-16,-9 14-5 0,9-14-7 0,-6 17-3 15,6-17-6-15,-5 18-3 16,5-18-8-16,0 17-4 0,0-17-5 0,0 0 5 0,9 21-15 16,-9-21-13-16,8 9-9 0,-8-9-12 0,0 0-15 15,19 0-4-15,-19 0-6 16,0 0 5-16,0 0 4 0,25-15 4 0,-25 15 12 0,13-13 6 15,-13 13 9 1,10-14 20-16,-10 14 9 0,6-12 4 0,-6 12 6 0,0 0 5 16,9-12 6-16,-9 12 28 15,0 0 11-15,0 0 8 0,0 0-3 0,0 0-10 0,0 0-12 16,25 19-5-16,-25-19-9 16,8 15-6-16,-8-15-11 0,7 17-12 0,-7-17-25 15,10 13-28-15,-10-13-40 0,8 14-39 0,-8-14-52 16,7 9-64-16,-7-9-58 0,6 7-117 15,-6-7-205-15,0 0-321 0,0 0-310 0</inkml:trace>
  <inkml:trace contextRef="#ctx0" brushRef="#br0" timeOffset="36839.37">14359 7468 2832 0,'0'0'63'0,"0"0"37"0,0 0-5 15,0 0-9-15,27 8-14 0,-27-8-3 16,0 0-8-16,9 13-7 0,-9-13-2 0,6 12-4 15,-6-12 1-15,0 0 2 16,6 17-7-16,-6-17 7 0,0 0 8 0,9 13 7 16,-9-13-5-16,0 0-7 0,0 0-8 15,15 4-22-15,-15-4-16 0,0 0-18 0,0 0-12 16,0 0-2-16,27-21 0 16,-27 21 10-16,12-11 14 0,-12 11 13 0,13-10 10 15,-13 10 11-15,16-7 10 0,-16 7 12 0,13-7 16 0,-13 7 12 16,0 0 12-16,25 0 5 15,-25 0-5-15,16 10-11 0,-16-10-9 0,19 12-6 16,-7-4-6-16,-2-1-15 0,-10-7-7 16,18 15-24-16,-9-10-38 0,-1 1-49 0,-8-6-59 15,13 11-86-15,-13-11-116 16,10 0-226-16,-10 0-50 0,0 0-317 0,0 0-327 16</inkml:trace>
  <inkml:trace contextRef="#ctx0" brushRef="#br0" timeOffset="37029.69">14543 7006 2826 0,'0'-14'89'0,"0"14"19"0,0 0-10 16,0 0-11-16,0 0-12 16,5-19-6-16,-5 19-2 0,0 0-4 0,18-8-8 0,-18 8-5 15,20-4-7-15,-20 4-10 0,22-4-20 0,-6 3-39 16,0-4-43-16,-16 5-46 15,32-3-42-15,-15-1-56 0,-5-3-141 0,2 1-488 16,-4-1-180-16</inkml:trace>
  <inkml:trace contextRef="#ctx0" brushRef="#br0" timeOffset="37179.65">14804 6786 2732 0,'0'0'85'0,"0"0"9"0,12-6 8 0,-12 6 7 15,0 0-9-15,0 0-12 16,0 0-6-16,0 0-8 0,15 39-11 0,-13-26-4 15,-1 2-6-15,1 2-10 16,0 2-14-16,1 0-18 0,0 3-42 16,-1-2-65-16,-1 6-70 0,-1-4-79 0,0-1-204 15,0 2-392-15,-1-2-177 0</inkml:trace>
  <inkml:trace contextRef="#ctx0" brushRef="#br0" timeOffset="37419.51">15036 7183 2602 0,'0'0'109'0,"0"0"58"0,0 0-11 16,0 0-14-16,0 0-17 0,0 0-12 0,-14 49-12 0,8-34-12 15,5 3-9-15,-4-2-7 16,5 2-7-16,-2 1-7 0,4 2-7 0,0-3-3 15,2 6-7-15,2-5-22 16,-2 0-45-16,1 0-60 0,4 0-86 16,-2-4-89-16,0-4-187 0,3 1-478 0,-10-12-329 15</inkml:trace>
  <inkml:trace contextRef="#ctx0" brushRef="#br0" timeOffset="37624.58">15159 7337 3130 0,'0'0'127'0,"2"-17"-24"16,-2 17-43-16,0 0-25 0,6-15-7 0,-6 15-7 15,11-12-3-15,-11 12 5 16,14-12-6-16,-4 5-1 0,-10 7-2 0,26-11-1 0,-10 5-7 16,-4 0-20-16,-12 6-36 0,25-10-35 0,-13 7-51 15,-4-1-62-15,-8 4-137 16,13-9-520-16,-13 9-205 0</inkml:trace>
  <inkml:trace contextRef="#ctx0" brushRef="#br0" timeOffset="37809.51">15182 7310 2671 0,'-10'19'39'0,"10"-19"35"16,-5 19-7-16,5-19 8 0,-2 19 3 0,2-19 4 15,2 23 11-15,-2-23 14 0,3 25 6 0,-1-9 5 0,-1 0-5 16,2 1-13-16,-1-2-11 15,-2-15-10-15,4 35-9 0,0-18-7 0,-4-1-15 0,2 0-37 16,-2-16-60-16,2 25-78 16,0-10-83-16,-2-15-135 0,3 19-211 0,-3-10-302 15,0-9-209-15</inkml:trace>
  <inkml:trace contextRef="#ctx0" brushRef="#br0" timeOffset="38069.58">15337 7478 2630 0,'0'0'-46'0,"6"-10"-2"16,-6 10-10-16,0 0 2 15,12-13 8-15,-12 13 27 0,0 0 9 0,0 0 30 16,0 0 43-16,0 0 18 0,0 0 5 16,0 0 7-16,0 0 22 0,0 0 16 0,0 0 3 15,0 0-5-15,7 40-3 0,-7-40-5 0,0 0-11 16,-7 27-10-16,7-27-7 15,-1 19-9-15,1-19-5 0,1 16-4 0,-1-16-5 0,5 16-7 16,-5-16-12-16,8 14-22 16,-8-14-26-16,18 12-39 0,-8-8-50 15,-10-4-74-15,24 2-57 0,-24-2-109 16,22 0-205-16,-9-2-320 0,-13 2-201 0</inkml:trace>
  <inkml:trace contextRef="#ctx0" brushRef="#br0" timeOffset="38439.74">15570 7374 2554 0,'0'0'45'0,"0"0"38"15,0 0-3-15,0 0-4 0,0 0-18 0,0 0-2 0,0 0-5 16,0 0-6-16,0 0 3 16,0 0 6-16,0 0 1 0,-11 48-2 0,11-48-2 15,2 17-4-15,-2-17 0 0,6 18-8 0,-6-18-3 16,7 15-13-16,-7-15-17 0,10 9-26 15,-10-9-36-15,0 0-14 0,0 0-23 0,22-2 9 16,-22 2 8-16,0 0 16 16,0 0 22-16,16-16 28 0,-16 16 31 0,9-9 17 15,-9 9 6-15,0 0-1 0,13-10 13 16,-13 10 15-16,0 0 17 0,0 0 13 0,21-5 7 16,-21 5 3-16,0 0 10 0,23 5 12 0,-23-5 5 15,19 5 1-15,-19-5 3 16,22 6-13-16,-10-4-7 0,-12-2-14 0,25 0-13 0,-25 0-14 15,26 0-26-15,-26 0-19 16,26-6-41-16,-16-1-54 0,0 2-72 0,1-2-80 16,-4-2-88-16,-1-1-205 0,-6 10-113 15,2-21-332-15,-2 21-378 0</inkml:trace>
  <inkml:trace contextRef="#ctx0" brushRef="#br0" timeOffset="38629.69">15940 7093 3012 0,'0'0'89'16,"0"0"29"-16,25 12-15 16,-25-12-10-16,11 14-5 0,-5-4-7 0,3 2 3 0,-3 1 17 15,3 2 2-15,1 0-5 16,0 3-6-16,0 1-13 0,0-1-9 0,-2 1-8 16,3 1-13-16,-5-3-24 0,-1 1-43 0,-3-2-65 15,-2 0-97-15,-2-1-95 0,-5-1-202 16,1 2-98-16,-5 1-266 0,-3 0-179 0</inkml:trace>
  <inkml:trace contextRef="#ctx0" brushRef="#br0" timeOffset="44679.69">27000 6674 743 0,'0'0'193'16,"0"0"-49"-16,0 0-24 0,0 0 7 0,0 0 3 15,0 0 7-15,0 0 5 16,0 0-7-16,0 0-8 0,0 0-7 0,0 0-9 16,0 0 4-16,0 0 11 15,0 0 0-15,0 0-4 0,0 0-4 0,0 0-10 0,0 0-8 16,0 0-9-16,0 0-10 16,0 0-7-16,2-56-11 0,-2 56-6 0,0-21-8 15,0 21-4-15,0-24-6 0,0 24-6 0,1-25-2 0,1 14-1 16,-2 11-1-16,2-23-2 15,-2 23-23-15,2-21-3 0,-2 21 1 0,5-18 2 16,-5 18 3-16,4-16-6 16,-4 16 2-16,4-14 0 0,-4 14-5 0,0 0-1 15,0 0 1-15,5-20-1 0,-5 20 6 16,0 0-5-16,0 0 5 0,0 0-4 0,0 0 3 16,0 0 2-16,0 0 0 0,20 38 0 15,-20-38-3-15,10 23 8 0,-6-10-6 16,0-1 0-16,-1 2 1 0,1-1-2 0,-4-13 5 15,9 25-7-15,-5-14 0 16,-4-11-20-16,5 19-28 0,-5-19-36 0,7 16-21 0,-7-16-51 16,6 15-48-16,-6-15-71 15,0 0-599-15,2 11-236 0</inkml:trace>
  <inkml:trace contextRef="#ctx0" brushRef="#br0" timeOffset="44839.9">27016 6602 2493 0,'-14'-5'-67'15,"14"5"43"-15,0 0 36 0,0 0 30 0,0 0 35 0,-18-5 30 16,18 5 12-16,0 0 8 16,0 0-10-16,0 0-10 0,0 0-19 15,0 0-8-15,0 0-25 0,0 0-35 16,40-22-40-16,-28 17-65 0,-12 5-48 0,32-11-66 0,-19 3-142 16,3-1-455-16,-3 1-105 0</inkml:trace>
  <inkml:trace contextRef="#ctx0" brushRef="#br0" timeOffset="45829.53">27007 4528 2296 0,'0'0'-76'16,"0"0"25"-16,0 0 32 16,0 0 20-16,0 0 23 0,0 0 10 0,0 0 2 15,-14 31 9-15,14-31 6 0,0 17-4 0,0-17 21 0,0 21-15 16,0-21 3-16,7 21-12 15,-7-21 1-15,2 19-10 0,-2-19-6 0,3 19 4 16,-3-19-7-16,4 13-6 16,-4-13-7-16,0 0-10 0,2 19-26 0,-2-19-21 15,0 0-39-15,5 15-26 0,-5-15-36 16,0 0-49-16,0 0-76 0,0 0-348 0,0 0 169 16</inkml:trace>
  <inkml:trace contextRef="#ctx0" brushRef="#br0" timeOffset="46209.31">26991 4637 1743 0,'0'0'-43'0,"-5"-13"20"0,5 13 21 0,0 0 1 16,-8-19 14-16,8 19 25 15,-2-16 1-15,2 16 9 0,0 0 1 0,-7-20-2 0,7 20-1 16,0 0-1-16,2-22-3 0,-2 22 1 0,0 0-7 16,7-19-2-16,-7 19-13 15,6-9-1-15,-6 9-10 0,0 0-7 16,18-12-3-16,-18 12-3 0,14-4-5 0,-14 4 3 15,0 0-1-15,18 0-11 0,-18 0 7 0,0 0 1 16,0 0-2-16,20 12 6 16,-20-12 5-16,0 0-6 0,7 13 6 15,-7-13 8-15,0 0 28 0,0 0 1 16,0 19 1-16,0-19 11 0,0 0 0 0,0 0-4 0,0 0 6 16,-2 19 2-16,2-19-6 0,0 0-1 15,0 0-6-15,0 0-7 0,8 12-4 16,-8-12 0-16,12 7-7 0,-12-7-1 0,14 8 2 15,-14-8 6-15,13 12-17 16,-5-7 5-16,-8-5-3 0,14 14-2 0,-14-14 6 0,9 13-2 16,-9-13-2-16,2 16 5 15,-2-16-2-15,0 0-35 0,-11 26-65 0,11-26-70 16,-14 16-123-16,6-9-477 0,8-7-38 0</inkml:trace>
  <inkml:trace contextRef="#ctx0" brushRef="#br0" timeOffset="-202275.54">30955 12767 2288 0,'0'0'-83'0,"0"0"28"0,-12-13 23 16,12 13 26-16,0 0 14 15,0 0 17-15,0 0 21 0,0 0 27 0,0 0 19 16,0 0 4-16,0 0 2 0,0 0 6 16,0 0 4-16,0 0 5 0,0 0-2 15,0 0 0-15,0 0-6 0,0 0-1 16,0 0-4-16,0 0-9 0,-17 28-4 0,17-28-3 15,0 0 2-15,-6 19-4 0,6-19-3 0,-5 13 2 0,5-13-3 16,-6 14 0-16,6-14-7 16,0 0-8-16,-7 18-5 0,7-18-3 0,0 0-2 15,-4 20 2-15,4-20-8 16,-2 13-4-16,2-13-8 0,0 0 1 0,-6 15-3 0,6-15-5 16,0 0-3-16,0 0-2 15,0 0-1-15,-4 18-1 0,4-18-3 0,0 0-3 0,0 0 1 16,0 0-2-16,0 0-1 0,0 0-3 15,0 0-1-15,0 0-3 0,0 0 0 16,0 0 2-16,0 0-4 0,0 0-3 0,0 0-9 16,0 0-7-16,0 0-8 15,0 0-27-15,0 0-20 0,0 0-28 0,0 0-33 16,16-46-53-16,-16 46-49 0,0 0-56 16,0 0-142-16,0 0-151 0,0 0-282 0,0 0-220 15</inkml:trace>
  <inkml:trace contextRef="#ctx0" brushRef="#br0" timeOffset="-200995.67">31173 12065 2627 0,'0'0'-25'15,"0"0"17"-15,0 0 11 0,0 0 21 0,-4-15 22 16,4 15 20-16,0 0 7 0,0 0-4 0,0 0 8 0,0 0 12 15,0 0 0-15,0 0 3 16,0 0-3-16,0 0-8 0,0 0-5 0,0 0-4 16,-14 51-10-16,12-38-9 15,2-13-1-15,-5 26-9 0,1-11-1 0,2-1-5 16,2-14-3-16,-5 26-22 16,3-12-14-16,2-14-25 0,-4 21-38 0,4-21-37 0,-4 19-41 15,4-19-32-15,0 16-21 16,0-16-35-16,0 0-71 0,0 0-510 0,2 17-130 15</inkml:trace>
  <inkml:trace contextRef="#ctx0" brushRef="#br0" timeOffset="-200765.41">31179 12230 2315 0,'12'-17'-30'15,"-12"17"47"-15,8-14 26 16,-8 14 14-16,8-11 29 0,-8 11-9 0,0 0 16 16,0 0 24-16,0 0 17 0,0 0 11 15,0 0-1-15,0 0 2 0,0 0 5 0,0 0-2 16,0 0-5-16,0 0-4 0,-52 15-22 0,52-15-1 15,-18 11-17-15,18-11-9 16,-12 13-10-16,12-13-8 0,-9 14-3 0,9-14-7 0,-2 16-9 16,2-16-9-16,0 0-19 15,9 25-19-15,-1-14-10 0,3 0-36 0,0 0-36 16,1 1-48-16,0-3-52 16,4 3-54-16,-6-3-80 0,1-1-160 0,-1 2-140 0,1-1-233 15,-3 2-180-15</inkml:trace>
  <inkml:trace contextRef="#ctx0" brushRef="#br0" timeOffset="-200045.47">31131 12150 2464 0,'0'0'-59'0,"0"0"39"0,0 0 20 16,0 0 29-16,0 0 23 0,0 0 15 0,0 0 24 0,0 0 0 15,0 0-6-15,-29 28-6 16,29-28-7-16,-6 20-13 0,6-20-3 0,-8 20-4 16,8-20-15-16,-8 23-39 15,6-10-47-15,-2 2-60 0,0-2-106 0,2 3-229 0,2-16-285 16,-11 29 0-16</inkml:trace>
  <inkml:trace contextRef="#ctx0" brushRef="#br0" timeOffset="-174435.86">30932 12885 131 0,'0'0'117'0,"0"0"-11"0,0 0-19 0,0 0-10 16,0 0 0-16,0 0-19 16,0 0-1-16,0 0 4 0,0 0 24 0,0 0-5 15,0 0-3-15,0 0-8 0,0 0-3 16,0 0 5-16,-32-4-8 0,32 4 1 15,0 0-11-15,-8 16 12 0,8-16-1 0,-8 11-12 0,8-11 3 16,0 0 2-16,-12 17 9 16,12-17-4-16,-6 12-3 0,6-12-3 0,-10 13 5 0,10-13 4 15,-8 16-5-15,8-16 0 16,-11 15 9-16,5-6-24 0,6-9-4 0,-15 19 0 16,6-7-2-16,3-3-3 15,6-9-4-15,-14 20-5 0,4-8 6 0,4-1-6 0,6-11-5 16,-16 22-3-16,7-12-4 0,0 1 4 0,1 0-4 15,8-11 7-15,-15 19-3 16,5-7 2-16,1-3-1 0,0 0 2 0,9-9-7 16,-14 22 4-16,4-13-2 0,0 2 3 15,0-1-5-15,0 2 3 0,-1-2-9 0,1 2 8 16,-3 1-7-16,0-1 11 16,1-1 7-16,-4 3 0 0,2-1 2 0,-1 1 3 15,0 1-6-15,0-2-3 0,-1 1-1 16,0-3-7-16,0 2-1 0,1 0 3 0,-2 1-3 15,2-1 0-15,0 0 0 0,0 1-1 0,1-3-2 16,-2 1 2-16,4-2-6 0,-3 4 2 16,3-2-2-16,-4 0 4 0,4-1-1 0,-2 1 0 15,-2 1 6-15,0 0 6 16,3-2-1-16,-4 0 3 0,2 1-2 0,3-2-6 16,-6 1 5-16,4-1-2 15,-4 2-2-15,4 1 1 0,-3-2-9 0,-3 0 6 0,6-1-4 16,-3-1-6-16,0 3 1 0,0-3-1 0,0 3 5 15,0-1-5-15,1-3 1 16,-4 3 0-16,4 1-1 0,-2-5-2 0,3 2 1 16,-5 5 1-16,2-5-1 0,0 1-1 15,0-2-1-15,-1 3 2 0,3-1-1 0,-2-3-4 16,0 5 5-16,-4-5 2 16,3 3-6-16,3-3 5 0,-4 4-1 0,0-2 3 15,2-1-3-15,-3 1-3 0,2-2 3 16,0 3 0-16,2-2-4 0,-2 1 0 0,2-3 2 15,-2 2-2-15,0-1 4 0,-3 3-3 0,2-3 0 16,-2 2 2-16,3 0-5 16,-4-4 5-16,6 3 0 0,-1-2-4 0,-6 1 1 0,5 1 3 15,-3-2-1-15,4-1 0 16,-2 2 0-16,-2 0 2 0,2-1-5 0,-1-1 1 16,2 1 0-16,0-3 3 15,0 3 0-15,-4 0 1 0,1 1-2 0,-1-1 0 0,5-2 2 16,-4 1-5-16,1 2 3 15,-1-1 2-15,4-3-5 0,-2 2 4 0,2 0 0 16,-2-1-1-16,1-1 5 0,0 3 2 0,-2 0 2 16,1-3-2-16,4 1 1 15,-3 2-1-15,0 0-1 0,0 0-2 0,3-3-2 0,-2 2 0 16,1-1 0-16,0 2 2 16,0-2-6-16,3-1 4 0,-4 4-1 0,2-2-2 15,-1-2 2-15,17-3 0 0,-32 10 1 16,15-7-3-16,2 1 3 0,-1 1 0 0,0-1-3 15,16-4 1-15,-33 8 1 0,17-7-3 0,0 3 3 16,0 0-2-16,16-4 4 16,-29 6 0-16,15-4-1 0,14-2-1 0,-28 6 0 0,16-5 1 15,12-1 0-15,-30 7 0 16,17-6 0-16,13-1-1 0,-29 4 0 0,29-4 0 0,-26 4 0 16,12-2-1-1,14-2-2-15,-27 3 3 0,27-3-5 0,-25 2 3 0,12 1 1 16,13-3-1-16,-25 3-1 0,25-3 1 0,-27 2 0 15,27-2 2-15,-25 0-2 16,25 0 1-16,-22 4 0 0,22-4 2 0,-21 0-4 16,21 0 4-16,-24 1 0 0,24-1-2 15,-22 3 0-15,22-3 0 0,-24 0-1 0,24 0 1 16,-23 1 0-16,23-1-2 16,-24 0 2-16,24 0-3 0,-23 2 2 0,23-2-2 15,-21 0 0-15,21 0 4 0,-23 0-5 16,23 0 1-16,-22 2 5 0,22-2-7 0,-20 0 4 15,20 0-1-15,-24 0 0 0,24 0 0 0,-21 0 3 16,21 0-4-16,-22 0 1 16,22 0 0-16,-20-2 1 0,20 2-2 0,0 0 0 0,-30 0 2 15,30 0-2-15,-20 0 0 16,20 0 0-16,0 0 0 0,-27-2 5 0,27 2-5 16,0 0-4-16,-25 0 5 15,25 0-1-15,0 0 0 0,-24-1 0 0,24 1 0 0,0 0 0 16,-23-3 0-16,23 3 0 0,0 0 3 0,-23 0-2 15,23 0 0-15,0 0 2 16,-21 0-1-16,21 0-2 0,0 0 2 0,-21 0-3 16,21 0 6-16,0 0 0 15,0 0 5-15,-27 0 0 0,27 0 2 0,0 0 6 16,0 0 4-16,0 0 7 0,-20 0 3 16,20 0 9-16,0 0-6 0,0 0 0 0,0 0 5 15,0 0-6-15,0 0-1 16,0 0 6-16,0 0-6 0,0 0-6 0,-22 0-3 0,22 0 0 15,0 0-4-15,0 0-3 0,0 0-13 0,0 0-14 16,0 0-26-16,0 0-39 16,0 0-63-16,0 0-84 0,0 0-123 0,0 0-238 0,0 0-391 15,0 0-419-15</inkml:trace>
  <inkml:trace contextRef="#ctx0" brushRef="#br0" timeOffset="-155375.93">27564 14350 403 0,'0'0'222'15,"0"0"-63"-15,0 0-32 16,0 0-27-16,0 0-6 0,0 0-13 0,0 0-16 0,0 0 7 16,0 0-3-16,0 0-4 15,0 0-6-15,0 0-3 16,0 0-9-16,0 0-1 0,0 0 9 0,0 0-4 16,0 0-2-16,0 0-2 0,0 0 0 0,0 0 3 15,0 0 1-15,0 0 14 0,0 0 3 16,0 0 1-16,0 0-4 0,0 0-3 0,0 0 2 15,0 0-8-15,0 0-5 0,-29-19-7 0,29 19-4 16,0 0 0-16,0 0-6 16,-19-5-5-16,19 5-4 0,0 0-1 0,-19-4-3 0,19 4 0 15,0 0-10-15,-25-4 7 16,25 4-4-16,-21-2 2 0,21 2-5 0,-19-4 4 16,19 4-7-16,-23-1 7 15,23 1-8-15,-23-4-1 0,23 4-1 0,-22-4-2 0,22 4 6 16,-24-2-6-16,24 2-2 0,-21-4 2 0,21 4-2 15,-23-4 6-15,23 4-9 16,-19-4 7-16,19 4-2 0,-21-6 1 0,21 6-4 16,-18-7 5-16,18 7-4 15,-15-8 2-15,15 8-6 0,-17-6 4 0,17 6-1 0,-15-8 6 16,15 8-3-16,-11-9 1 16,11 9-2-16,-14-8 6 0,14 8-6 0,-13-7-1 15,13 7-1-15,-12-9-1 0,12 9-5 16,-13-12 0-16,13 12 1 0,-10-10 0 0,10 10 1 15,-12-13 4-15,12 13-3 0,-9-11 0 0,9 11 3 16,-14-13-5-16,14 13 3 0,-13-13 2 16,13 13-3-16,-9-16 5 0,9 16-4 15,-14-15 1-15,14 15 1 0,-13-16-1 16,6 7 1-16,7 9 2 0,-11-17-7 0,11 17 9 16,-13-15-5-16,6 5 6 15,7 10-6-15,-10-17 1 0,10 17-3 0,-13-19 2 16,13 19-5-16,-11-17 10 0,11 17-8 0,-7-16 1 0,0 7 6 15,7 9-5-15,-8-19 2 16,8 19 2-16,-7-19 2 0,7 19-5 0,-9-17 1 16,9 17 3-16,-5-17-2 15,5 17-1-15,-8-19 0 0,8 19 0 0,-9-17-3 0,9 17 5 16,-10-19-5-16,10 19 1 16,-6-18 4-16,6 18-5 0,-9-15 1 0,9 15 2 15,-10-15 5-15,10 15-7 16,-8-13 1-16,8 13-1 0,-9-16 1 0,9 16 1 0,-7-13-4 15,7 13 4-15,-7-12-6 0,7 12 2 0,-11-13 5 16,11 13-2-16,-9-12-9 16,9 12 7-16,-10-11-4 0,10 11 2 15,0 0-2-15,-12-15 7 0,12 15-1 0,-7-11 5 16,7 11-4-16,0 0-1 0,-14-16 2 0,14 16 3 16,-5-9-6-16,5 9 2 15,-6-14 1-15,6 14-5 0,0 0 4 0,-9-17 3 0,9 17-6 16,0 0 4-16,-9-19 1 0,9 19 0 0,0 0 10 15,-5-15 9-15,5 15-11 16,0 0 3-16,-4-13-6 0,4 13 5 16,0 0-8-16,0 0 0 0,-7-16 5 15,7 16-5-15,0 0 0 0,0 0 3 0,0 0-1 0,-6-15-2 16,6 15 6-16,0 0-2 16,0 0-4-16,0 0 5 0,0 0-1 0,0 0 2 15,0-23-8-15,0 23 5 16,0 0-2-16,0 0-1 0,0 0 2 0,0 0 0 0,0-23-1 15,0 23 3-15,0 0-1 0,0 0-4 0,0 0 8 16,2-20-7-16,-2 20 5 16,0 0-4-16,0 0 1 0,2-18 1 0,-2 18-3 0,0 0-1 15,0 0 4-15,3-19-5 16,-3 19 1-16,0 0 3 0,2-15 1 0,-2 15-3 16,0 0-2-16,0 0 0 15,8-17 2-15,-8 17 6 0,0 0-6 0,3-15 0 16,-3 15 4-16,0 0-1 0,7-13-4 0,-7 13-1 0,0 0 2 15,7-14-1-15,-7 14-1 16,0 0-4-16,6-16 2 0,-6 16 0 0,0 0-4 16,4-15 1-16,-4 15-2 15,0 0 3-15,7-15 4 0,-7 15-2 0,0 0 3 0,10-14-6 16,-10 14 3-16,6-13-3 16,-6 13 4-16,0 0 2 0,11-13-1 0,-11 13 0 15,0 0-2-15,7-16 4 16,-7 16-4-16,0 0-1 0,7-14 4 0,-7 14-3 0,9-10-2 15,-9 10 2-15,0 0 2 0,8-14 2 0,-8 14 0 16,0 0-7-16,10-13 2 0,-10 13 0 16,0 0 3-16,7-11-2 15,-7 11-2-15,0 0 4 0,8-12-3 0,-8 12 1 16,0 0 3-16,11-13 1 0,-11 13-4 0,0 0 0 16,10-9 5-16,-10 9-3 15,0 0 0-15,0 0 1 0,8-15 2 0,-8 15 1 0,0 0 2 16,7-12 4-16,-7 12-6 15,0 0 5-15,7-13-5 0,-7 13 0 16,0 0-5-16,9-12 3 0,-9 12-4 0,0 0 6 0,9-10-5 16,-9 10 3-16,0 0-3 0,6-14 7 15,-6 14 3-15,0 0 0 0,7-12 4 0,-7 12 2 16,0 0-1-16,0 0 3 16,10-16-5-16,-10 16 1 0,0 0 0 0,0 0-5 15,6-14 1-15,-6 14 4 0,0 0-7 16,5-12 2-16,-5 12 1 0,0 0 1 0,0 0 5 15,10-13-3-15,-10 13 3 0,0 0-4 0,0 0 0 16,8-13-1-16,-8 13-3 0,0 0 1 16,0 0 1-16,11-12 1 0,-11 12 3 15,0 0 5-15,0 0-6 0,8-11 5 16,-8 11 0-16,0 0-1 0,0 0 2 0,8-12-5 16,-8 12 2-16,0 0-3 15,0 0-2-15,7-11-1 0,-7 11-1 0,0 0-2 0,0 0-2 16,11-9 1-16,-11 9 2 0,0 0 1 0,0 0-5 15,0 0 1-15,10-12 0 16,-10 12-2-16,0 0 4 0,0 0-4 0,0 0 3 16,10-11-1-16,-10 11-2 0,0 0 3 15,0 0 4-15,0 0 4 0,11-12 2 0,-11 12-1 16,0 0 2-16,0 0-2 16,0 0-4-16,14-12 4 0,-14 12-7 0,0 0 1 15,0 0 1-15,9-8 2 0,-9 8-4 0,0 0-3 0,11-9 2 16,-11 9 4-1,0 0-4-15,0 0 0 0,11-11 5 0,-11 11-3 0,0 0 5 16,11-8 3-16,-11 8 3 16,0 0-1-16,0 0-1 0,0 0-5 15,9-11 3-15,-9 11-1 0,0 0-2 0,0 0 0 16,14-8-3-16,-14 8-1 0,0 0-1 0,0 0-1 16,11-10 1-16,-11 10-4 15,0 0 2-15,0 0 5 0,11-11-7 0,-11 11 1 0,0 0-1 16,0 0 1-16,10-9 2 0,-10 9 5 0,0 0-2 15,0 0-1-15,12-9 0 16,-12 9 0-16,0 0 2 0,0 0-1 0,12-10 1 16,-12 10-1-16,0 0-2 0,0 0 1 15,11-8-5-15,-11 8 4 0,0 0-3 0,0 0-1 16,0 0-2-16,13-12 4 16,-13 12-4-16,0 0 0 0,0 0 2 0,10-9-4 15,-10 9 3-15,0 0-1 0,0 0-1 16,13-7-2-16,-13 7 2 0,0 0 2 15,0 0-1-15,16-9-1 0,-16 9-1 0,0 0-1 0,9-9 1 16,-9 9-1-16,0 0 0 16,0 0 3-16,17-9-2 0,-17 9 2 0,0 0 2 0,14-5 4 15,-14 5 1-15,0 0 2 16,0 0-1-16,11-9 0 0,-11 9 2 0,0 0 1 16,0 0 0-16,0 0 1 15,0 0 4-15,16-7-2 0,-16 7-3 0,0 0 0 0,0 0-1 16,0 0 3-16,0 0 0 0,13-8-8 0,-13 8-2 15,0 0 2-15,0 0 2 16,0 0-6-16,15-5 7 0,-15 5-6 0,0 0-1 0,0 0-3 16,0 0-1-16,0 0 5 15,17-7-2-15,-17 7 1 0,0 0-2 0,0 0 1 16,0 0 3-16,14-9 1 16,-14 9 1-16,0 0 1 0,0 0-3 0,0 0 3 0,0 0-5 15,15-5 1-15,-15 5 0 0,0 0-1 0,0 0 0 16,0 0 0-16,0 0 1 15,0 0 0-15,0 0-1 0,0 0-2 0,0 0 1 16,16-6 2-16,-16 6-2 0,0 0 2 16,0 0-3-16,0 0 2 0,0 0-2 15,0 0 1-15,0 0-5 0,0 0 2 16,0 0-14-16,0 0-12 0,13-4-19 0,-13 4-31 16,0 0-46-16,0 0-73 0,0 0-71 15,0 0-165-15,0 0-158 0,0 0 6 0,9-2-262 16,-9 2-188-16</inkml:trace>
  <inkml:trace contextRef="#ctx0" brushRef="#br0" timeOffset="-146925.9">30934 13264 2364 0,'0'0'-138'0,"0"0"19"0,0 0 13 15,0 0 10-15,0 0 18 0,0 0 17 0,0 0 28 16,0 0 23-16,0 0 19 16,0 0 23-16,0 0 31 0,0 0 23 0,0 0 8 15,0 0 16-15,0 0 6 0,0 0 2 16,0 0 1-16,0 0-6 0,0 0-8 0,0 0-5 15,0 0 7-15,0 0-5 0,0 0-3 0,0 0 0 16,0 0-4-16,0 0-7 16,0 0-10-16,0 0-5 0,15-14-10 0,-15 14-7 0,4-13-9 15,-4 13-12-15,9-16-8 16,-9 16-7-16,9-23-7 0,-3 10-4 0,-2-3-2 16,2 1-6-16,0 1 4 15,1-1 1-15,0 2-1 0,-1-1 0 0,-6 14-3 0,10-22-1 16,-3 12 4-16,-7 10-2 0,8-17 3 0,-8 17-1 15,8-16 2-15,-8 16-2 16,9-11-3-16,-9 11 2 0,0 0-2 0,11-9 1 16,-11 9 8-16,0 0 5 0,0 0-3 15,0 0 4-15,0 0 9 0,0 0 4 0,20 26-1 16,-20-26 2-16,7 25-4 16,-2-11-2-16,-3 1-2 0,0 3-1 0,2-4-2 15,0 4 0-15,-2-2-1 0,2 1-1 16,-2-1-1-16,-2 1-4 0,0-17-1 0,2 24 1 15,-2-24-3-15,3 24-5 0,-3-24-5 0,2 21-18 16,-2-21-17-16,0 15-22 16,0-15-36-16,0 0-33 0,0 19-34 0,0-19-66 0,0 0-55 15,0 0-124-15,0 0-475 16,0 0-251-16</inkml:trace>
  <inkml:trace contextRef="#ctx0" brushRef="#br0" timeOffset="-146735.73">30964 13192 2544 0,'0'0'-89'0,"0"0"25"15,0 0 4-15,0 0 11 0,0 0 20 0,0 0 19 0,0 0 10 16,29-19 11-16,-29 19-6 16,20-4-2-16,-20 4 2 0,23 0-15 0,-23 0-4 15,21-2-14-15,-21 2-23 16,19-1-34-16,-9 1-43 0,-10 0-101 0,0 0-323 0,22-7 260 15</inkml:trace>
  <inkml:trace contextRef="#ctx0" brushRef="#br0" timeOffset="-145625.66">27357 13017 1594 0,'0'0'-27'0,"0"0"15"0,0 0 12 0,0 0 19 15,-2 20 16-15,2-20 16 16,0 0 19-16,0 20 9 0,0-20 23 0,0 0 15 15,-2 22 6-15,2-22 8 0,0 18-2 0,0-18-11 0,0 21-12 16,0-21-11-16,0 21-5 16,0-21-11-16,0 19-9 0,0-19-8 15,-2 21-4-15,2-21-19 0,2 16-9 16,-2-16-9-16,0 0-24 0,0 22-20 0,0-22-33 16,0 0-17-16,0 14-32 0,0-14-21 15,0 0-27-15,0 0-34 0,0 0-66 0,0 0-437 16,0 0 58-16</inkml:trace>
  <inkml:trace contextRef="#ctx0" brushRef="#br0" timeOffset="-145196.08">27338 13061 2042 0,'0'0'-22'0,"2"-18"17"16,-2 18 13-16,2-15-1 16,-2 15 18-16,0 0 21 0,2-19-2 0,-2 19 9 0,0 0-1 15,4-15-9-15,-4 15-3 16,0 0-2-16,9-13-1 0,-9 13-13 0,0 0-4 15,19-8 7-15,-19 8-10 0,15-4 4 0,-15 4-11 0,22 0 7 16,-22 0-5-16,0 0 6 16,31 2-5-16,-31-2 6 0,19 4-1 0,-19-4 7 15,16 6 3-15,-16-6 15 16,9 9 5-16,-9-9 1 0,0 0-5 0,0 0 1 16,0 19-2-16,0-19 4 0,0 0-8 15,0 0 2-15,-18 21-9 0,18-21 2 0,-9 7-8 16,9-7-1-16,0 0-3 15,-10 12 0-15,10-12-3 0,0 0-4 0,0 0-14 16,0 0-2-16,-4 15-7 0,4-15-1 0,0 0 3 0,0 0 0 16,23 15 3-16,-12-11 1 15,-11-4-1-15,20 12 6 0,-11-7-5 0,-9-5 5 16,18 12 5-16,-11-5 6 16,-7-7 2-16,10 12 10 0,-10-12 5 0,4 13 8 0,-4-13 0 15,0 0-2-15,0 0 2 16,-14 29-6-16,14-29-6 0,-19 12-2 0,8-9-1 15,11-3-9-15,-24 6-15 0,13-2-27 0,11-4-37 16,-23 1-41-16,23-1-31 0,-18 2-29 16,18-2-57-16,0 0-134 0,-27-11-429 15,16 7-88-15</inkml:trace>
  <inkml:trace contextRef="#ctx0" brushRef="#br0" timeOffset="-143765.71">27143 8527 2181 0,'8'-17'-135'0,"-8"17"19"16,0 0 22-16,0 0 16 15,0 0 22-15,0 0 16 0,0 0 20 0,0 0 8 16,0 0 14-16,0 0 20 16,0 0-1-16,0 0 3 0,0 0-1 0,0 0 11 0,0 0-8 15,0 0 2-15,-23-13 7 16,23 13-3-16,0 0 4 0,0 0 5 0,0 0-15 15,0 0 0-15,0 0 7 0,0 0-1 0,-33 9 0 0,33-9 4 16,0 0 1-16,-21 11 2 16,21-11 19-16,-9 8-3 0,9-8 5 0,-13 14 4 15,13-14-2-15,-11 14-4 16,11-14 3-16,-13 18-2 0,13-18-6 0,-8 18 3 16,4-7-11-16,4-11 1 0,-9 22-6 15,9-22-7-15,-5 19 1 0,5-19-3 0,-6 19-3 16,6-19 0-16,-5 18 5 0,5-18 3 0,-2 15 9 15,2-15 8-15,0 0 3 16,0 22 5-16,0-22-1 0,0 0 1 0,13 14 2 0,-13-14-7 16,14 7-5-16,-14-7-6 15,20 2-4-15,-20-2-5 0,27 1-4 0,-27-1-6 0,27-1-27 16,-12-4-33 0,-15 5-41-16,30-4-45 0,-16 0-48 0,1 1-52 0,-15 3-97 15,23-5-567-15,-14 1-260 16</inkml:trace>
  <inkml:trace contextRef="#ctx0" brushRef="#br0" timeOffset="-138899.48">27432 12626 2533 0,'0'0'-133'0,"0"0"15"15,0 0 8-15,0 0 4 0,0 0 9 0,0 0 8 16,0 0 11-16,0 0 14 0,0 0 11 0,0 0 12 16,0 0 4-16,0 0 14 15,0 0 19-15,0 0 3 0,0 0 4 0,0 0 17 0,0 0 3 16,0 0 4-16,0 0 8 0,0 0 0 0,0 0 4 15,0 0 0-15,0 0-6 0,0 0-4 16,0 0-8-16,0 0 7 0,-34-4-7 16,34 4 1-16,0 0-4 0,0 0-8 15,-22-1-1-15,22 1 6 0,0 0-6 0,-19-3 7 16,19 3-5-16,0 0 8 16,0 0 2-16,-29-4 0 0,29 4 7 0,0 0 3 15,-18-3-6-15,18 3-1 0,0 0-4 16,-20-4 3-16,20 4-9 0,0 0-4 15,-17-4 7-15,17 4-5 0,0 0-6 0,-21-5-1 0,21 5 4 16,-11-7-3-16,11 7 3 16,-16-7-4-16,16 7-5 0,-15-5 1 0,15 5-2 0,-14-8 2 15,14 8-5-15,-14-9 5 16,14 9 10-16,-18-8-6 0,18 8-2 0,-15-8-6 16,15 8 1-16,-16-10 8 15,16 10-6-15,-19-9 2 0,19 9 5 0,-13-8-5 0,13 8-4 16,-18-11-2-16,18 11 10 0,-16-10 0 0,16 10-3 15,-15-11 11-15,15 11-2 0,-16-9 12 16,16 9-4-16,-14-13 10 0,14 13-4 0,-15-12 10 16,8 5-6-16,7 7 2 15,-16-10-8-15,16 10 1 0,-15-10-3 0,15 10 0 16,-18-12 6-16,18 12-5 16,-11-11-1-16,11 11 2 0,-16-12-3 0,16 12-1 15,-11-13 3-15,11 13-7 16,-14-13-3-16,14 13 0 0,-14-14 1 0,14 14 1 0,-10-15-3 15,10 15 7-15,-14-15-6 0,14 15 4 0,-11-14-6 16,11 14 2-16,-9-14 1 0,9 14-6 16,-14-14 1-16,14 14 0 0,-9-14-6 15,9 14 6-15,-11-12-7 0,11 12 5 16,-7-14-1-16,7 14 2 0,-6-15 3 16,6 15 2-16,-7-15-1 0,7 15 8 0,-6-15-4 15,6 15 5-15,-8-13 5 0,8 13-8 0,0 0-1 16,-4-24-5-16,4 24-1 0,-3-13 0 0,3 13-6 15,-4-15-4-15,4 15 5 16,-2-17-5-16,2 17 1 0,0 0-2 0,-4-23 2 0,4 23 4 16,-3-16-1-16,3 16 7 15,0 0-6-15,-2-23 2 0,2 23 7 0,0 0-9 16,0-23 4-16,0 23-3 16,-2-14-2-16,2 14 4 0,0 0-3 0,-3-22-2 15,3 22-4-15,0 0-3 0,0-20 8 0,0 20-3 0,0 0 2 16,0-21 4-16,0 21-2 15,0 0 2-15,0-20-6 0,0 20 2 0,0 0-4 0,5-16-3 16,-5 16 6-16,0 0-9 16,5-18-2-16,-5 18-2 0,0 0-5 0,4-15 3 15,-4 15 1-15,0 0 2 16,6-17 2-16,-6 17-4 0,0 0 7 0,7-18 2 0,-7 18 2 16,8-11 5-16,-8 11-1 15,6-11-1-15,-6 11 2 0,7-13 2 0,-7 13-2 16,8-12 2-16,-8 12 0 0,0 0-5 0,10-17-2 0,-10 17-2 15,9-11 0-15,-9 11 1 16,6-12-3-16,-6 12-3 0,9-11 3 16,-9 11 1-16,9-12 2 0,-9 12 1 15,0 0 3-15,9-15 6 0,-9 15-3 0,11-11 2 0,-11 11-2 16,0 0 1-16,14-13-2 16,-14 13 1-16,11-8-6 0,-11 8 2 0,14-8 2 15,-14 8-2-15,0 0-4 16,17-12-2-16,-17 12 2 0,12-7-5 0,-12 7 0 0,13-8 2 15,-13 8-2-15,15-8 1 0,-15 8 3 0,12-5 0 16,-12 5-2-16,15-6 1 16,-15 6 0-16,15-8 4 0,-15 8-3 0,0 0 4 15,21-9-7-15,-21 9 3 0,17-8-2 16,-17 8-1-16,16-5-1 0,-16 5 2 0,15-8 4 16,-15 8-5-16,18-7 6 15,-18 7 7-15,15-6-2 0,-15 6 2 0,13-8 0 16,-13 8 0-16,0 0 3 0,19-9-3 0,-19 9-3 0,14-8-2 15,-14 8-2-15,13-6-4 16,-13 6-2-16,16-9 6 0,-16 9-3 0,11-5 2 16,-11 5 0-16,13-10 1 0,-13 10-3 15,16-8 2-15,-16 8 5 0,14-7-4 16,-14 7-3-16,13-9 3 0,-13 9-1 16,14-5-3-16,-14 5 1 0,16-7 3 0,-16 7-4 15,11-11 4-15,-11 11 1 0,13-5 5 16,-13 5 2-16,16-6-2 0,-16 6 1 0,0 0 0 15,18-9-3-15,-18 9 0 0,13-6-3 0,-13 6-2 16,16-7 6-16,-16 7-6 16,16-6 2-16,-16 6-1 0,18-6 2 0,-18 6 0 0,18-7 1 15,-18 7 1-15,16-8 3 16,-16 8 1-16,19-4-3 0,-19 4 3 0,23-5-3 16,-23 5 5-16,25-5-5 15,-25 5 0-15,23-5-2 0,-23 5 0 0,23-4-1 0,-23 4 2 16,21-2-1-16,-21 2 0 0,23-2-3 0,-23 2 8 15,24 0-3-15,-24 0 7 0,23 0 5 16,-23 0-1-16,24 0 2 0,-24 0-2 0,21-1-1 16,-21 1-3-16,25 0 0 15,-25 0-3-15,24 1-1 0,-24-1 5 0,27 2 0 0,-13-2 0 16,-14 0 5 0,29 4-3-16,-18-4-1 0,-11 0-1 15,31 4 1-15,-14-2-1 0,-2-1-2 0,3 1-1 16,-1 1 1-16,2 0 4 0,0 1 2 0,-2-2-1 0,3 0 2 15,-2 1 1-15,2 0 1 0,-2 0-3 16,4 1 0-16,-3 0-6 0,0 0 2 16,0-3-1-16,-1 3-3 0,2 0-2 15,-2-2 0-15,3 4 2 0,-4-4 0 16,2 2-4-16,-1-1 7 0,1 3-2 0,1-2 4 16,-4 0 7-16,4 0 0 0,-4-3 3 15,3 3 2-15,0-1-2 0,0 1-2 0,1 0-4 16,0 2 1-16,0-2-5 0,1 2 3 0,2-2-5 15,0 3-2-15,-1 0 1 16,3-2-1-16,-1 1 0 0,-2-1 0 0,2 2 7 0,-1-2 0 16,3 0 1-16,-1 1-3 15,0 0 0-15,-1 0 1 0,-1-1-2 0,3 1 0 16,-5 0-4-16,4-3-2 16,0 5 1-16,-1-4 1 0,-2 1-3 0,2 1 1 0,-3 0-1 15,1-2 4-15,-3 2 8 16,2-1-4-16,0-1 1 0,0 1 1 15,0 0 1-15,1 0 1 0,-4-1-4 0,4 1 0 0,-3 2-3 0,0-2 3 16,0-2-4-16,-1 4-4 16,2-1 4-16,-3-1-2 15,6 3-2-15,-4-2-1 0,1 0 0 0,-2-1 0 16,1 1-1-16,0-1-1 0,0 3-1 0,-1-2 2 0,0 0-3 16,2-1 0-16,-4 3 0 15,3-2 3-15,-4 1-2 0,2-1-2 0,-3 2 0 16,4-2 6-16,-3-1-2 0,0 0 1 0,-3 3-4 0,1-2 4 15,-1 2-3-15,2-3 2 16,-2 1-3-16,0 2 4 0,-1-1-1 0,2-1-3 16,-2 2 2-16,-1-3 1 15,3 2-5-15,0 2 4 0,-3-4-1 0,0 3 2 0,4-2 1 16,-4 1-1-16,1-3 4 16,1 2 5-16,-12-6-2 0,20 11 0 0,-10-5-1 15,-10-6 3-15,19 9-2 0,-10-3 0 0,-9-6-2 16,16 12 2-16,-16-12-4 0,19 9 1 15,-10-1 4-15,-9-8-3 0,21 11-4 16,-11-5-2-16,2 2-1 0,0-1 3 16,-12-7-3-16,23 14 1 0,-10-9 0 0,-2 1 0 15,1 2 0-15,1-2 0 0,-13-6 1 16,21 11-2-16,-11-6 0 0,-10-5 3 0,22 10-1 16,-14-4-2-16,-8-6-1 15,21 11 1-15,-12-6 3 0,-9-5-4 0,19 10 2 16,-19-10-4-16,16 10 1 0,-16-10 0 0,20 9 2 0,-12-2-3 15,-8-7 0-15,19 10 3 16,-19-10 2-16,18 12-5 0,-10-6-2 0,-8-6 4 16,16 9-3-16,-16-9 4 15,18 12-3-15,-8-6 0 0,-10-6 0 0,17 9 2 0,-6-5 3 16,-11-4 2-16,17 9-5 16,-9-3 11-16,-8-6-6 0,15 8 3 0,-15-8-1 15,15 5 0-15,-15-5 0 16,12 7-6-16,-12-7 5 0,0 0-2 0,18 10-2 15,-18-10 2-15,8 6-6 0,-8-6 7 0,0 0-1 0,17 12-4 16,-17-12 1-16,12 7 0 16,-12-7 1-16,14 8 3 0,-14-8-3 0,12 9 0 0,-12-9 0 15,12 10-1-15,-12-10-7 16,16 8 12-16,-16-8-5 0,12 9 2 0,-12-9-5 16,15 7 4-16,-15-7-2 15,13 8-4-15,-13-8 11 0,11 8-5 0,-11-8 0 0,10 8 1 16,-10-8 0-16,0 0 2 15,16 9-1-15,-16-9-3 0,12 6-3 16,-12-6 3-16,0 0-1 0,16 11-1 0,-16-11 5 0,13 10-5 16,-13-10 5-16,15 7-2 0,-15-7-1 15,15 12 7-15,-15-12 4 0,14 7-1 0,-14-7 2 16,14 6-5-16,-14-6-1 0,12 7 8 16,-12-7-7-16,12 8 12 0,-12-8-12 15,11 7-3-15,-11-7 6 0,13 8-3 16,-13-8 0-16,0 0-7 0,17 10 1 0,-17-10 6 15,10 8-7-15,-10-8-1 0,13 6 1 0,-13-6 3 16,13 10 1-16,-13-10-10 0,12 7 6 16,-12-7 0-16,14 7 2 0,-14-7-1 15,14 8-3-15,-14-8-2 0,13 10 3 16,-13-10-2-16,10 7-1 0,-10-7 0 0,13 8 0 16,-13-8 4-16,11 9-2 0,-11-9 3 15,10 8-6-15,-10-8 0 0,0 0-1 0,12 8 1 16,-12-8 1-16,0 0 0 0,12 9 1 0,-12-9 6 15,0 0-6-15,0 0 5 16,12 10-6-16,-12-10 1 0,0 0 0 0,0 0 0 0,11 9 4 16,-11-9-25-16,0 0 7 15,0 0 0-15,8 10 3 0,-8-10 9 0,0 0-1 16,0 0 2-16,11 13-1 0,-11-13 6 16,0 0 2-16,11 9-2 0,-11-9 4 0,0 0-3 15,8 11-2-15,-8-11 2 16,0 0 3-16,8 14 0 0,-8-14 1 0,0 0 0 15,9 15-2-15,-9-15 5 0,7 14 2 0,-7-14-4 0,6 15 3 16,-6-15-3-16,8 15-3 16,-8-15 4-16,8 16-4 0,-8-16-7 0,11 13-5 15,-6-6-34-15,-1 0-44 16,-4-7-75-16,6 10-111 0,-6-10-148 0,0 0-187 0,0 0-1 16,0 0-425-16,-28 12-533 15</inkml:trace>
  <inkml:trace contextRef="#ctx0" brushRef="#br0" timeOffset="-137415.7">27669 12291 3031 0,'-18'-12'-170'0,"18"12"17"0,-13-6 22 0,13 6 12 15,-18-4 22-15,18 4 34 0,-22-1 27 16,22 1 25-16,-23-3 22 0,23 3 12 16,-24 3 16-16,24-3 11 0,-23 1 11 15,23-1 12-15,-19 3 9 0,19-3 8 16,-19 6-8-16,19-6-1 0,-18 4-10 16,18-4-3-16,-11 11 0 0,11-11-3 0,-14 8-2 0,14-8-4 15,-7 13-4-15,7-13-3 16,-6 13-1-16,6-13-2 0,0 0-9 15,-2 19 0-15,2-19-1 0,0 0-5 0,0 0-3 0,8 19-4 16,-8-19-2-16,0 0-11 16,14 11-14-16,-14-11-15 0,18 5-23 0,-18-5-31 0,31 3-39 15,-14-3-45-15,0 0-47 16,-17 0-78-16,36-3-588 0,-20-2-223 0</inkml:trace>
  <inkml:trace contextRef="#ctx0" brushRef="#br0" timeOffset="-135685.74">30839 13505 2432 0,'0'0'-91'15,"0"0"57"-15,0 0 35 0,0 0 39 0,0 0 12 0,0 0 26 16,-11-47 25-16,11 47 26 16,0 0-1-16,0 0 3 0,-6-15-3 0,6 15-2 15,0 0-6-15,0 0 0 0,-11-10-3 0,11 10 2 0,0 0-3 16,0 0-6-16,0 0-10 15,0 0-4-15,-30 8-9 0,30-8-9 0,0 0-6 16,-14 20-11-16,8-12-6 16,6-8-6-16,-8 22-4 0,8-22-7 0,-5 20-7 15,5-20-4-15,-4 20-5 0,4-20-7 16,0 19-7-16,0-19-8 0,-2 17-8 0,2-17-5 16,0 0-3-16,0 0-20 15,4 19-1-15,-4-19 1 0,0 0 5 0,0 0 6 16,0 0 3-16,0 0 11 0,0 0 3 0,0 0 7 0,0 0 2 15,0 0 2-15,0 0 0 16,25-34-3-16,-25 34 0 0,0 0-1 0,0 0 1 16,0 0 0-16,0 0 1 15,0 0-1-15,0 0 0 0,0 0-3 0,0 0 3 0,0 0 0 16,26 14 0-16,-26-14-4 16,6 9-1-16,-6-9 1 0,0 0 1 0,13 10-1 15,-13-10 5-15,0 0 9 16,10 5 3-16,-10-5-1 0,0 0 2 15,0 0-3-15,0 0 3 0,0 0-8 0,0 0-7 0,24-17-16 0,-24 17-21 16,6-11-30-16,-6 11-39 16,6-14-47-16,-6 14-62 0,6-13-91 0,-6 13-191 15,2-16-445-15,-2 16-360 0</inkml:trace>
  <inkml:trace contextRef="#ctx0" brushRef="#br0" timeOffset="-135450.71">30947 13502 2836 0,'0'0'-85'0,"0"0"11"0,8 14 18 0,-8-14 22 0,0 0 25 16,20 2 22-16,-20-2 20 16,16 1 17-16,-16-1 5 0,22 3 3 0,-22-3 11 15,21 1 1-15,-21-1 0 16,21 0-7-16,-21 0-4 0,21 2-11 0,-21-2-20 15,0 0-35-15,22-3-50 0,-22 3-29 0,0 0-33 0,14-3-48 16,-14 3-44-16,0 0-79 16,0 0-417-16,0 0 35 0</inkml:trace>
  <inkml:trace contextRef="#ctx0" brushRef="#br0" timeOffset="-135315.99">30991 13464 2173 0,'0'0'75'0,"0"0"30"0,-14-3 9 0,14 3-13 16,0 0-5-16,0 0-12 0,0 0-9 0,0 0-4 15,0 0-13-15,0 0-10 0,0 0-17 16,0 0-31-16,44-12-34 0,-44 12-51 0,19 0-52 16,-11-2-63-16,-8 2-152 15,16-2-346-15,-16 2 51 0</inkml:trace>
  <inkml:trace contextRef="#ctx0" brushRef="#br0" timeOffset="-134865.98">31262 13437 1990 0,'0'0'19'0,"0"0"48"0,0 0 22 15,22 4 11-15,-22-4 26 0,0 0 27 0,0 0 14 16,0 0 17-16,0 0 4 0,0 0-3 0,0 0-10 15,0 0-12-15,0 0-12 16,0 0-16-16,0 0-17 0,0 0-11 0,0 0-11 0,0 0-14 16,0 0-10-16,0 0-6 15,0 0-6-15,0 0-5 0,0 0-6 0,0 0-3 16,0 0-2-16,0 0-5 16,0 0-1-16,0 0-5 0,0 0-2 0,0 0-3 0,0 0-7 15,0 0-2-15,0 0 3 16,0 0-10-16,0 0-8 0,0 0-3 0,0 0-1 15,0 0-1-15,0 0-6 0,0 0 4 16,0 0 0-16,0 0 2 0,0 0 0 16,0 0 5-16,0 0 0 0,0 0 4 0,0 0 2 0,0 0-1 15,4 16-2 1,-4-16 3-16,8 9-2 0,-8-9-4 0,0 0 1 0,8 17-5 16,-8-17-14-16,0 0-28 15,5 12-41-15,-5-12-57 0,0 0-62 0,2 7-110 0,-2-7-161 16,0 0-131-16,0 0-336 0,0 0-360 0</inkml:trace>
  <inkml:trace contextRef="#ctx0" brushRef="#br0" timeOffset="-134635.59">31432 13381 2932 0,'0'0'37'0,"19"-10"18"0,-19 10-6 16,0 0-1-16,0 0-9 16,23 2-2-16,-23-2 3 0,0 0-5 0,24-2-6 15,-24 2-13-15,20 0 3 0,-20 0-11 16,22 0-11-16,-22 0-29 0,23-2-49 0,-23 2-47 16,22 0-46-16,-14-2-72 15,-8 2-138-15,14-1-335 0,-14 1 20 0</inkml:trace>
  <inkml:trace contextRef="#ctx0" brushRef="#br0" timeOffset="-134466.02">31527 13321 2219 0,'0'0'89'0,"0"0"41"0,0 0 13 16,0 0 27-16,0 0 24 0,-19 13 8 16,19-13-5-16,-4 14-16 0,4-14-9 0,-2 19-23 15,2-19-13-15,-4 25-16 16,4-12-17-16,0-13-18 0,-4 28-32 0,2-14-50 15,2-14-74-15,-4 30-96 0,2-16-123 0,0-3-248 0,0 3-443 16,2-14-440-16</inkml:trace>
  <inkml:trace contextRef="#ctx0" brushRef="#br0" timeOffset="-132195.6">27034 13269 2806 0,'-25'31'-173'0,"25"-31"16"0,0 0 12 16,-2 21 11-16,2-21 13 0,0 0 7 0,0 22 19 0,0-22 2 15,0 0 21-15,0 0 14 0,7 19 13 16,-7-19 15-16,0 0 9 0,10 7 11 0,-10-7-2 16,0 0 4-16,0 0 6 15,0 0-4-15,0 0-6 0,0 0-2 0,0 0 6 16,0 0-4-16,0 0 0 0,30-21 3 16,-30 21 8-16,0 0 11 0,5-15-2 0,-5 15 4 15,0 0-3-15,0 0-6 16,2-15-11-16,-2 15 3 0,0 0 1 0,0 0-3 15,0 0 7-15,0 0 0 0,0 0 4 0,0 0 6 16,0-20 10-16,0 20 7 0,0 0 10 16,0 0 0-16,0 0-3 0,0 0-11 0,0 0-11 15,0 0-7-15,0 0-5 16,0 0-12-16,0 0 5 0,0 0 2 0,0 0 9 16,0 0 9-16,0 0 14 15,-7-22 7-15,7 22 14 0,0 0 27 0,0 0 1 0,0 0 20 16,0 0 0-16,0 0 12 0,-9-12 6 0,9 12 9 15,0 0-1-15,0 0-5 16,0 0-3-16,0 0-8 0,0 0 3 16,0 0-1-16,0 0 0 0,0 0 0 0,0 0-7 15,0 0-7-15,0 0-7 0,0 0-9 0,0 0-6 16,0 0-7-16,0 0-8 16,-18 39-3-16,18-39-5 0,-3 18-6 0,3-18-4 0,-4 19-6 15,4-19-1-15,0 19-1 0,0-19-4 0,0 0 0 16,-2 23-5-16,2-23-3 15,0 0-2-15,2 17 1 0,-2-17-4 0,0 0-11 16,0 0-10-16,7 14-2 16,-7-14-10-16,0 0-17 0,0 0-14 0,0 0 3 0,20-2-5 15,-20 2 3-15,0 0 5 16,0 0 10-16,0 0 7 0,16-26 6 0,-16 26 16 16,4-14 6-16,-4 14 5 15,0 0 9-15,1-17-9 0,-1 17 6 0,0 0 2 0,0 0 3 16,0 0 15-16,0 0 7 0,0 0-1 0,0 0-2 15,0 0-2-15,0 0 1 16,0 0-5-16,0 0-2 0,0 0-2 0,0 0-3 0,0 0-5 16,0 0-2-16,0 0-2 15,0 0-3-15,15 38 2 0,-15-38-1 0,12 11-3 16,-12-11 0-16,11 10 0 16,-11-10 7-16,18 4-4 0,-18-4 4 15,0 0 2-15,22 0 0 0,-22 0 4 0,0 0-1 16,22-10-2-16,-22 10-3 0,12-12-2 0,-12 12-10 15,9-13-12-15,-9 13-20 0,7-13-32 0,-7 13-52 16,4-14-62-16,-4 14-68 16,0 0-106-16,0-16-163 0,0 16-432 0,0 0-365 0</inkml:trace>
  <inkml:trace contextRef="#ctx0" brushRef="#br0" timeOffset="-131975.89">27335 13447 2902 0,'18'10'-14'0,"-18"-10"27"0,0 0 1 0,14 4 9 16,-14-4 12-16,13 3 11 0,-13-3 6 16,0 0-2-16,24 2-7 0,-24-2-6 15,16 2-4-15,-16-2-14 0,0 0-16 16,24-2-25-16,-24 2-41 0,0 0-49 0,23-4-38 15,-23 4-38-15,7-5-66 0,-7 5-513 0,0 0-55 0</inkml:trace>
  <inkml:trace contextRef="#ctx0" brushRef="#br0" timeOffset="-131816.03">27351 13409 2322 0,'0'0'51'0,"0"0"28"15,0 0 2-15,0 0-8 0,0 0-2 0,0 0 8 16,0 0 7-16,0 0-3 0,0 0-16 0,0 0-8 0,45-11-6 15,-45 11-10-15,28 0-10 16,-8-3-31-16,-20 3-37 0,35 3-68 0,-19-3-53 16,-16 0-87-16,29 0-152 0,-18-3-310 15,-11 3 38-15</inkml:trace>
  <inkml:trace contextRef="#ctx0" brushRef="#br0" timeOffset="-131575.83">27656 13392 1985 0,'0'0'-14'0,"0"0"49"15,0 0 19-15,0 0 28 0,0 0 16 16,23 6 29-16,-23-6 12 0,0 0 13 0,0 0-7 16,17 3-6-16,-17-3-10 0,21 2-10 15,-21-2-6-15,20 0-9 0,-20 0-14 16,26 2-7-16,-26-2-19 0,28-2-29 0,-28 2-25 0,25 0-40 15,-25 0-41-15,22-2-63 16,-22 2-49-16,19-2-51 0,-19 2-90 16,12-5-510-16,-12 5-167 0</inkml:trace>
  <inkml:trace contextRef="#ctx0" brushRef="#br0" timeOffset="-131345.78">27742 13354 2514 0,'-17'-7'-5'0,"17"7"2"0,0 0 18 15,0 0 17-15,0 0 29 0,0 0 20 0,0 0 14 16,0 0-6-16,0 0 0 16,0 0-7-16,0 0-3 0,0 0 8 0,0 0 4 15,0 0 5-15,0 0-4 16,32 34-11-16,-32-34-7 0,6 14-8 0,-6-14-10 0,6 18 0 16,-6-18-9-16,6 17-14 15,-6-17-15-15,5 19-20 0,-5-19-15 16,4 15-30-16,-4-15-27 0,4 15-36 0,-4-15-29 0,8 12-31 0,-8-12-33 15,0 0-80-15,4 13-595 16,-4-13-247-16</inkml:trace>
  <inkml:trace contextRef="#ctx0" brushRef="#br0" timeOffset="-130685.95">28069 13405 2608 0,'0'0'-66'0,"0"0"26"0,0 0 5 0,0 0-3 15,0 0 9-15,0 0 16 0,0 0-1 0,0 0 15 16,0 0 4-16,0 0 9 15,0 0 18-15,0 0 10 0,0 0 14 0,0 0 7 16,-41 23 6-16,41-23-4 0,-20 0-1 16,20 0-13-16,0 0-4 0,-28-7-5 0,28 7-10 15,-16-8-6-15,16 8 4 16,-14-8 2-16,14 8 10 0,0 0-2 0,-11-11-5 16,11 11-3-16,0 0-3 0,0 0-5 15,0 0 2-15,0 0-4 0,0 0 0 16,0 0-9-16,0 0 7 0,0 0-5 0,49-4-3 0,-49 4 2 15,28 8-6-15,-15-3 1 16,3-1-1-16,-16-4 0 0,32 10-1 0,-20-6-1 0,4-1 2 16,-16-3-1-16,24 4-3 15,-24-4-4-15,21 2-7 0,-21-2-5 0,20-2 3 16,-20 2 2-16,14-7 5 0,-14 7 3 16,12-12 3-16,-12 12 1 0,4-15 6 0,-4 15 4 15,0-19 10-15,0 19 11 16,-2-21 11-16,2 21 6 0,-5-21 3 0,5 21-6 0,-7-19-9 15,7 19-2-15,-6-16-2 0,6 16-10 16,-12-13-3-16,12 13-20 0,-13-10-40 16,13 10-59-16,-15-9-65 0,15 9-70 0,-15-5-140 15,7 1-541-15,8 4-302 16</inkml:trace>
  <inkml:trace contextRef="#ctx0" brushRef="#br0" timeOffset="-129455.83">26247 12133 2732 0,'0'0'-65'0,"-8"-12"28"16,8 12 6-16,0 0 22 16,0 0 18-16,0 0 21 0,0 0 21 0,0 0 6 0,0 0 6 15,-13 36-2-15,13-36-8 16,-3 21 1-16,3-21 1 0,3 21-7 0,-3-21-1 15,4 21-1-15,-4-21-10 0,2 17 1 0,-2-17-1 0,7 16-3 16,-7-16-11-16,0 0-11 16,4 19-9-16,-4-19-13 0,0 0-28 0,7 9-14 15,-7-9-12-15,0 0-1 16,0 0-3-16,0 0 4 0,0 0 13 0,0 0 6 16,0 0 10-16,0 0 27 0,22-32 9 15,-22 32 12-15,0 0 11 0,9-12 6 0,-9 12-4 16,0 0 2-16,0 0 10 0,0 0 0 0,0 0 1 15,0 0-4-15,0 0 0 16,0 0-6-16,29 12 0 0,-29-12-5 0,10 9-2 16,-10-9 1-16,9 10-1 0,-9-10 5 15,0 0 4-15,13 10 6 0,-13-10 13 0,0 0 11 16,0 0 2-16,14 4-7 0,-14-4-2 16,0 0-4-16,0 0 0 0,0 0-4 0,0 0 0 15,19-17-8-15,-19 17-3 16,0 0-5-16,8-16-16 0,-8 16-16 0,6-12-26 15,-6 12-34-15,0 0-43 0,5-15-42 0,-5 15-56 0,0 0-70 16,0 0-154-16,4-17-399 16,-4 17-154-16</inkml:trace>
  <inkml:trace contextRef="#ctx0" brushRef="#br0" timeOffset="-129205.92">26479 12227 2491 0,'0'0'-21'0,"0"0"36"0,13 12 6 16,-13-12 12-16,0 0 6 16,0 0 10-16,0 0 13 0,17 2 0 0,-17-2-6 0,0 0-2 15,0 0-3-15,0 0-7 16,0 0-11-16,31-5-1 0,-31 5-12 0,0 0-21 15,15-6-42-15,-15 6-30 0,14-6-31 0,-14 6-42 16,0 0-44-16,13-10-103 16,-13 10-395-16,4-7 63 0</inkml:trace>
  <inkml:trace contextRef="#ctx0" brushRef="#br0" timeOffset="-129045.78">26499 12186 2039 0,'0'0'26'0,"-22"0"40"0,22 0 1 16,0 0 9-16,0 0 12 0,0 0 3 0,0 0 4 15,0 0-8-15,0 0-8 16,0 0-6-16,0 0-8 0,0 0-9 0,0 0-19 16,0 0-24-16,0 0-36 0,0 0-36 15,0 0-45-15,0 0-33 0,65-4-58 0,-65 4-105 16,20-1-374-16,-8-2 86 16</inkml:trace>
  <inkml:trace contextRef="#ctx0" brushRef="#br0" timeOffset="-128646.15">26933 12144 1959 0,'0'0'-11'0,"0"0"38"16,0 0 20-16,0 0 22 0,0 0 34 0,0 0 19 0,0 0 18 15,0 0 3-15,0 0-6 0,0 0-11 0,0 0-8 16,0 0-15-16,0 0-6 16,0 0-12-16,0 0-9 0,0 0-6 0,0 0-13 15,7 13-22-15,-7-13-26 16,0 0-41-16,21 0-42 0,-21 0-45 0,19 0-36 16,-19 0-42-16,16-3-67 0,-16 3-558 15,15-4-149-15</inkml:trace>
  <inkml:trace contextRef="#ctx0" brushRef="#br0" timeOffset="-128146.1">27166 12053 2478 0,'0'0'-32'0,"25"4"6"15,-25-4 9-15,0 0 13 16,17 8 14-16,-17-8 7 0,6 10 12 0,-6-10-3 15,0 0 4-15,8 19-6 0,-8-19 13 0,0 0 2 0,-2 18 14 16,2-18 3-16,0 0 5 16,0 0 1-16,-12 18-11 0,12-18-4 0,0 0-6 0,-15 10 8 15,15-10 0 1,0 0 6-16,-16 4-3 0,16-4-7 0,0 0-9 16,0 0-2-16,0 0-15 0,-28-14-7 15,28 14-4-15,0 0-8 0,-10-13-2 0,10 13-1 16,0 0 3-16,-6-10-4 0,6 10 1 15,0 0-1-15,0 0 4 0,0 0 1 0,0 0 9 16,0 0 5-16,0 0 4 0,0 0-2 0,37-9 2 16,-37 9-5-16,0 0 6 15,32 10-4-15,-18-6 2 0,1-1-3 0,-15-3 3 16,25 6-4-16,-12-4-1 0,-13-2-5 16,23 4 4-16,-23-4-3 0,25 0-2 0,-25 0-5 15,21-6 1-15,-21 6-3 16,17-6 3-16,-17 6-1 0,11-11 3 0,-11 11 12 15,7-13 5-15,-7 13 3 0,5-13 7 0,-5 13 4 0,0 0-3 16,0 0-6-16,-11-25-3 16,11 25-2-16,-12-10-6 0,12 10 2 0,-15-6-2 15,15 6-6-15,0 0-13 16,-25-2-28-16,25 2-35 0,0 0-53 0,-27 4-54 0,20-2-75 16,7-2-169-16,-14 4-447 15,14-4-220-15</inkml:trace>
  <inkml:trace contextRef="#ctx0" brushRef="#br0" timeOffset="-127015.78">30504 11767 2557 0,'0'0'-58'0,"3"-19"23"0,-3 19 23 0,0 0 27 0,0 0 27 15,0 0 14-15,0 0 19 16,0 0 11-16,0 0 5 0,0 0 18 0,0 0 6 0,0 0-8 16,0 0-2-16,0 0-2 15,0 0-11-15,0 0-2 0,0 0-9 0,-29 39-6 16,29-39-8-16,-8 22-10 16,8-22-2-16,-4 21-8 0,4-21-6 0,0 19-9 15,0-19-9-15,0 16-14 0,0-16-10 16,0 0-20-16,9 17-17 0,-9-17-11 0,9 8-15 15,-9-8-7-15,0 0-8 0,0 0 3 0,25-1 8 0,-25 1 11 16,0 0 19 0,0 0 11-16,21-16 26 0,-21 16 12 0,0 0 6 0,13-11-2 15,-13 11-4-15,0 0 4 16,10-6-3-16,-10 6 1 0,0 0-2 16,0 0-4-16,0 0 4 0,0 0-5 15,22 0 1-15,-22 0 1 0,0 0-2 0,0 0 3 0,0 0-1 16,0 0 3-16,0 0 2 0,0 0 7 0,0 0 7 15,23 2 15-15,-23-2 7 16,0 0 15-16,0 0 5 0,0 0-7 0,0 0-8 16,0 0-4-16,10-9-11 15,-10 9-12-15,0 0-11 0,0 0-18 0,5-19-22 0,-5 19-35 16,0 0-37-16,4-13-49 16,-4 13-54-16,0 0-51 0,0 0-127 0,8-14-531 15,-8 14-299-15</inkml:trace>
  <inkml:trace contextRef="#ctx0" brushRef="#br0" timeOffset="-126805.89">30771 11814 2715 0,'0'0'-22'15,"0"0"24"-15,0 0-12 0,30 0-7 0,-30 0-8 16,0 0 6-16,0 0 3 0,25-1 11 0,-25 1-15 0,0 0 8 15,22-2-6-15,-22 2 6 16,0 0-2-16,24-2-7 0,-24 2-19 0,16-2-27 16,-16 2-44-16,10-4-63 15,-10 4-138-15,9-6-264 0,-9 6 228 0</inkml:trace>
  <inkml:trace contextRef="#ctx0" brushRef="#br0" timeOffset="-126666.06">30777 11744 1959 0,'0'0'155'0,"-18"-4"-18"0,18 4-60 16,0 0-26-16,0 0-5 16,0 0-12-16,0 0-8 0,0 0-44 0,0 0-35 15,0 0-30-15,57-11-20 16,-47 11-26-16,3-2-57 0,-13 2-137 0,25-4-188 0,-11 2 310 16</inkml:trace>
  <inkml:trace contextRef="#ctx0" brushRef="#br0" timeOffset="-126176.05">31163 11690 1396 0,'0'0'-45'0,"0"0"21"0,0 0 7 0,0 0 10 0,0 0 17 16,0 0 23-16,0 0 18 0,0 0 26 0,0 0 14 15,0 0 18-15,0 0 9 16,0 0 7-16,0 0 0 0,0 0 9 0,0 0 5 0,0 0 1 16,0 0-6-16,0 0 3 15,-36 21-2-15,36-21-4 0,0 0-6 0,0 0-5 16,0 0-6-16,0 0-6 16,-19 0-6-16,19 0-11 0,0 0-14 0,0 0-18 0,0 0-9 15,0 0-8-15,0 0-4 0,0 0-5 0,0 0-2 16,0 0-9-16,0 0-5 15,0 0 3-15,0 0-3 0,0 0-2 0,0 0 0 16,0 0-4-16,0 0-11 16,0 0-19-16,0 0-35 0,0 0-52 0,0 0-66 0,0 0-67 15,0 0-142-15,32 12-563 16,-32-12-362-16</inkml:trace>
  <inkml:trace contextRef="#ctx0" brushRef="#br0" timeOffset="-125225.7">31290 11435 2800 0,'0'0'-19'0,"0"0"57"16,0 0 21-16,0 0 9 16,0 0 12-16,0 0-1 0,-8-11-5 0,8 11-11 0,0 0-3 15,0 0-6-15,0 0-22 16,0 0-28-16,40-10-35 0,-40 10-57 0,25-1-52 15,-12-2-52-15,-13 3-106 0,25-2-517 0,-15-1-135 0</inkml:trace>
  <inkml:trace contextRef="#ctx0" brushRef="#br0" timeOffset="-124305.89">30757 12065 2333 0,'0'0'-65'0,"10"-11"23"16,-10 11 21-16,0 0 10 16,0 0 1-16,0 0 17 0,0 0 22 0,0 0 4 0,17-1 15 15,-17 1-2-15,0 0 0 16,0 0 14-16,0 0 8 0,19 20 0 0,-19-20 1 16,8 16 0-16,-1-7-5 15,-7-9 0-15,10 25-8 0,-3-13-9 0,-1 3-2 0,3-2 0 16,-3 5-10-16,0-4 0 0,0 2-6 0,2-1-3 15,-4 2-5-15,4-2 0 16,-4 2-1-16,0-1-2 0,2-3-3 0,-1 0-1 16,-5-13-5-16,6 26-1 0,-4-18 0 15,-2-8-6-15,7 18-1 0,-7-18-2 0,2 15-11 16,-2-15-1-16,4 14-8 16,-4-14 1-16,0 0-6 0,0 0 0 0,0 0 4 15,0 0 3-15,0 0-1 0,0 0 7 16,0 0-1-16,0 0 5 0,0 0 9 0,0 0 9 15,0 0-5-15,0 0 14 0,0 0-3 0,0 0 6 16,-13-47 5-16,13 47 3 16,-2-16 7-16,2 16 6 0,0 0 3 0,-2-21 6 0,2 21 2 15,0 0-1-15,-2-18-2 16,2 18-4-16,0 0-7 0,0 0 6 0,0 0-7 16,0 0 6-16,0 0-5 15,0 0-5-15,0 0 3 0,0 0-6 0,0 0 0 0,0 0-1 16,0 0-2-16,0 0-5 0,0 0-1 0,0 0-1 15,-15 43-3-15,15-43 2 16,0 0-7-16,-4 16 5 0,4-16-8 0,-6 12-33 16,6-12-48-16,0 0-65 0,-14 14-68 15,14-14-104-15,-8 3-178 0,0 1-400 0,8-4-254 16</inkml:trace>
  <inkml:trace contextRef="#ctx0" brushRef="#br0" timeOffset="-122956">30646 13468 2538 0,'0'0'-109'0,"0"0"21"0,0 0 15 0,0 0 10 16,0 0-2-16,0 0 9 0,0 0 3 0,0 0 7 15,0 0 20-15,0 0 4 16,0 0 22-16,0 0 14 0,20-21 9 0,-20 21-2 16,0 0 15-16,10-19 1 0,-10 19-2 15,8-19-2-15,1 5-8 0,-5 1 3 0,3-3-5 16,1-3 5-16,3-1 3 16,-5 1-1-16,2-2 13 0,1 2-2 0,0 0 2 15,-1 3-10-15,-2 1 6 16,0-2-10-16,0 4 8 0,0 0-13 0,-6 13 9 0,10-21-1 15,-6 11 2-15,-4 10-3 0,6-17-2 0,-6 17 0 16,4-13-3-16,-4 13-4 16,0 0-3-16,9-16 2 0,-9 16-5 0,0 0 3 0,0 0-9 15,0 0 1-15,0 0 8 16,0 0-1-16,0 0-1 0,0 0 6 0,0 0 2 16,0 0-5-16,0 0 0 15,0 0 1-15,0 0-2 0,0 0 1 0,0 0-4 0,0 0-1 16,-29 33 1-16,29-33-1 0,0 0-3 0,-12 12-2 15,12-12 1-15,0 0 2 16,-8 9 1-16,8-9 1 0,0 0 3 0,0 0-14 16,0 0-1-16,0 0-11 15,0 0-5-15,0 0 0 0,0 0-2 0,0 0-9 0,0 0 8 16,0 0 6-16,0 0-1 16,0 0 3-16,0 0 0 0,0 0-1 15,0 0 1-15,20-41-2 0,-20 41 3 0,0 0-7 0,0 0-4 0,10-8-10 16,-10 8 2-16,0 0-4 15,0 0 3-15,0 0-30 16,0 0-27-16,0 0-47 0,0 0-59 0,0 0-147 16,0 0-349-16,0 0 66 0</inkml:trace>
  <inkml:trace contextRef="#ctx0" brushRef="#br0" timeOffset="-121625.87">26724 12418 2088 0,'0'0'-1'0,"0"0"-7"0,42 21 2 16,-42-21-12-16,14 14 5 16,-7-7 7-16,4 1-10 0,-2 2-6 0,2 1-7 15,5-2-2-15,-4 1 4 16,5 0-2-16,3-1 3 0,-4 0 6 0,2-1-1 0,0-2 2 15,-2 1-1-15,2-1 8 0,-1 0 8 16,-1 1 10-16,-2-2 14 0,0-2-2 16,-14-3 8-16,24 7 11 0,-15-3 1 0,-9-4 7 15,16 6 1-15,-16-6-9 0,0 0 3 16,20 8-7-16,-20-8-2 0,0 0-10 0,0 0-1 16,9 4 2-16,-9-4 1 15,0 0-1-15,0 0 4 0,0 0-6 0,0 0 11 16,0 0-8-16,0 0 5 0,0 0-1 0,0 0 7 0,0 0-10 15,0 0 5-15,0 0-1 16,-41-25 2-16,41 25 2 0,-15-9 2 0,15 9 1 16,-14-10 5-16,14 10 3 15,-14-10 6-15,14 10 2 0,-10-11-8 0,10 11 4 0,-11-9-1 16,11 9 9-16,-12-10 8 16,12 10 7-16,-5-8 3 0,5 8 6 0,0 0-9 15,-6-9-5-15,6 9-5 0,0 0-1 16,0 0-7-16,0 0-2 0,0 0 5 0,0 0-7 15,0 0-6-15,0 0-3 0,0 0-4 0,0 0 5 16,22 32 0-16,-22-32-2 0,12 15-2 16,-4-9 0-16,-8-6-6 0,14 14-1 0,-7-7-2 15,-7-7-3-15,14 13-6 16,-14-13 2-16,8 12-8 0,-5-9-10 0,-3-3-27 16,0 0-44-16,0 0-66 15,6 17-69-15,-6-17-112 0,0 0-179 0,0 0-413 0,-6 14-294 16</inkml:trace>
  <inkml:trace contextRef="#ctx0" brushRef="#br0" timeOffset="-120885.95">26888 13000 2683 0,'0'0'-99'16,"0"0"30"-16,-11 9 15 0,11-9 13 0,0 0 23 15,0 0 33-15,0 0 29 0,0 0 13 0,0 0-12 0,0 0-3 16,0 0 1-16,0 0 0 16,0 0 1-16,0 0 2 0,0 0-1 0,0 0 3 15,0 0-4-15,0 0 0 16,8-46-4-16,-8 46 5 0,7-19-3 16,3 9-6-16,-10 10 3 0,17-19-6 15,-10 8-4-15,5 4 3 0,-12 7-12 0,17-18-16 0,-7 11-4 16,-2-3 2-16,-8 10-15 0,15-13 5 0,-15 13-2 15,14-12 5-15,-14 12-1 0,7-9 9 16,-7 9 5-16,0 0 6 0,11-11-5 0,-11 11-1 16,0 0 5-16,0 0-3 15,0 0 5-15,0 0-4 0,0 0 1 0,0 0 0 16,0 0-2-16,0 0-1 0,0 0-1 16,0 0 3-16,-53 7-4 0,53-7 2 15,0 0 6-15,-19 4 2 0,19-4 6 16,0 0 0-16,0 0-1 0,-22 2-1 0,22-2-2 15,0 0-6-15,0 0-2 0,0 0 10 16,0 0 3-16,-15-8 1 0,15 8 0 16,0 0 3-16,0 0 0 0,0 0-4 0,0 0 1 15,0 0-4-15,0 0-1 0,0 0-7 16,0 0-3-16,0 0-10 0,0 0-24 0,0 0-33 0,0 0-55 16,0 0-52-1,0 0-95-15,0 0-216 0,0 0-368 0,0 0-184 0</inkml:trace>
  <inkml:trace contextRef="#ctx0" brushRef="#br0" timeOffset="-114926.08">28692 11365 2463 0,'0'0'-78'16,"0"0"26"-16,0 0 23 16,0 0 10-16,-6-15 18 0,6 15 27 0,0 0 11 15,0 0 21-15,0 0 19 0,0 0 16 0,0 0 27 0,0 0 14 16,0 0 5-16,0 0 10 15,-6-14-1-15,6 14-6 0,0 0 5 0,0 0-8 16,0 0-1-16,0 0-5 0,0 0-11 16,0 0-1-16,0 0 25 0,0 0-11 0,0 0-8 15,0 0-14-15,0 0-7 16,0 0-4-16,0 0-16 0,-9 42-4 0,9-42-4 16,0 21-7-16,0-21 1 15,7 23-7-15,-5-8-5 0,4-2-8 0,2 1-4 0,-1 1-5 16,3 0 0-16,2 2-8 0,0-1-3 0,0 1-7 15,6-2-5-15,-4 1-1 16,1-1-6-16,-1-2-5 0,4 1-6 0,-4-1-2 0,0-2 1 16,-2-1-2-16,-1-1-3 15,-1 0-2-15,-10-9 0 0,15 13 1 0,-8-6-2 16,-7-7-5-16,8 12 13 16,-8-12-12-16,0 0 15 0,0 22 1 0,0-22 1 0,-12 16-4 15,12-16 7-15,-20 16-2 0,9-8-3 0,-1 1 2 16,-1 1 1-16,2-1-9 0,-3-1-2 15,0 4-6-15,4-3-17 0,0 1-28 16,-1-1-30-16,2-2-50 0,2 0-59 16,1 2-67-16,6-9-70 0,-10 11-153 0,10-11-127 15,-2 12 17-15,2-12-315 16,0 0-301-16</inkml:trace>
  <inkml:trace contextRef="#ctx0" brushRef="#br0" timeOffset="-113665.98">28697 14021 2686 0,'6'-22'-118'16,"-6"22"29"-16,4-13 16 0,-4 13 8 0,0 0 11 0,9-17 10 15,-9 17 23-15,5-11 16 16,-5 11 25-16,0 0 42 0,6-14 12 0,-6 14 26 15,0 0 11-15,0 0 10 0,8-13 6 0,-8 13 6 0,0 0-1 16,0 0 2-16,0 0-4 16,0 0-9-16,4-13-2 0,-4 13-12 15,0 0-4-15,0 0-6 0,0 0-4 16,0 0-6-16,0 0 1 0,0 0 7 0,0 0-4 0,0 0 4 16,0 0 24-16,0 0-8 15,0 0-3-15,0 0-16 0,0 0-3 0,-26 40-14 16,20-29-5-16,-2 1-11 0,8-12-2 0,-15 24-6 15,7-11-9-15,-1 2-4 0,-2-5-7 16,3 6 2-16,0-6-10 0,-3 4 3 0,2-2-1 16,9-12-5-16,-14 21 0 15,8-12-3-15,6-9-5 0,-13 16 2 0,13-16 1 16,-10 13-4-16,10-13 4 0,-3 12 0 16,3-12-2-16,0 0-3 0,0 0 8 0,11 26 1 15,-11-26 2-15,15 15 1 0,-5-7 4 16,4 2-6-16,2-1-2 0,3 1-3 0,2 0 2 15,0 2-7-15,5 2-2 0,-3-3-4 0,4 6-16 16,-4-5-17-16,1 2-23 16,-3-1-25-16,0 0-34 0,-2 0-51 0,1-1-72 15,-4 0-66-15,0-4-179 0,-4 2-124 16,-2-2 27-16,-3-3-393 0,-7-5-415 16</inkml:trace>
  <inkml:trace contextRef="#ctx0" brushRef="#br0" timeOffset="-111595.87">26176 12725 2765 0,'-21'-11'-178'16,"21"11"26"-16,0 0 21 0,0 0 11 0,0 0 21 16,0 0 21-16,0 0 6 15,0 0 16-15,0 0 13 0,0 0 4 0,0 0 8 0,0 0 6 16,0 0-3-16,0 0 4 0,0 0 10 0,0 0 9 15,0 0 5-15,0 0 12 16,0 0 5-16,0 0 14 0,0 0 2 0,0 0 13 0,0 0 3 16,-19-7 4-16,19 7 5 15,0 0 3-15,0 0-3 0,0 0 19 0,0 0 15 16,0 0 7-16,0 0 6 16,0 0 11-16,0 0 2 0,-3-18 1 0,3 18-1 15,0 0-5-15,0 0-3 0,0 0-8 0,0 0-6 0,0 0-13 16,0 0-6-16,-7-16 3 15,7 16 0-15,0 0 1 0,0 0 9 0,0 0-3 16,0 0 3-16,0 0 2 0,0 0-10 16,0 0-5-16,0 0-5 0,0 0-6 0,0 0 4 15,0 0-5-15,0 0 0 16,0 0-1-16,0 0-5 0,0 0-9 0,-13 39-5 16,13-39-2-16,-2 19-2 0,2-19-1 15,-4 19-6-15,4-19-6 0,-2 19 2 0,2-19-1 16,-1 17-4-16,1-17-4 0,0 0-1 15,-2 21-2-15,2-21-2 0,0 0-4 0,0 15-2 16,0-15-3-16,0 0-5 0,0 0 0 0,0 0-7 16,0 0-3-16,0 0 0 15,0 0-3-15,0 0-1 0,0 0 0 0,0 0 2 16,0 0-1-16,0 0 4 0,0 0-3 16,0 0 4-16,0 0 0 0,7-55 5 0,-7 55-1 15,0-17 5-15,0 17 0 0,2-17 5 0,-2 17 0 16,0 0 0-16,0 0 1 0,0-21 4 15,0 21-3-15,0 0 13 0,0 0 15 0,0 0 2 16,0 0-17-16,0 0 2 16,0 0 0-16,0 0-7 0,0 0 5 0,0 0-3 15,0 0 2-15,0 0-8 16,2 55-4-16,-2-55-4 0,2 19-1 0,-2-19-7 0,3 17-3 16,-3-17-7-16,0 0-8 15,2 23-12-15,-2-18-20 0,0-5-21 0,2 12-28 16,-2-12-33-16,0 0-42 0,2 12-47 0,-2-12-36 0,0 0-43 15,0 0-144-15,0 0-111 16,0 0-368-16,0 0-329 0</inkml:trace>
  <inkml:trace contextRef="#ctx0" brushRef="#br0" timeOffset="-111005.83">25848 13495 2740 0,'0'0'-27'0,"0"0"73"0,0 0 35 0,0 0 23 16,0 0 21-16,0 0 14 0,0 0 17 0,0 0 6 15,0 0 5-15,0 0-1 16,0 0 1-16,0 0 12 0,0 0-4 0,0 0-12 0,0 0-10 16,36-16-13-16,-36 16-18 15,24-2-22-15,-24 2-18 0,23 0-28 0,-23 0-30 16,29-1-35-16,-20 2-40 16,5-2-50-16,-14 1-59 0,22 1-72 0,-8-1-63 0,-14 0-138 15,19 2-147-15,-19-2 10 16,16-2-283-16,-16 2-201 0</inkml:trace>
  <inkml:trace contextRef="#ctx0" brushRef="#br0" timeOffset="-110815.84">26118 13399 2708 0,'8'-14'77'0,"-8"14"19"0,0 0-6 16,0 0 31-16,0 0 26 0,0 0 24 15,0 0 8-15,0 0-4 0,0 0-1 0,29 26 11 16,-24-13-29-16,0 0-19 0,1 3-14 15,1 0-20-15,-3 2-37 0,1-1-46 16,2 1-63-16,0 3-83 0,-1-1-106 0,-1-2-149 0,-1 0-204 16,-2-4 2-1,0 1-268-15,1 0-198 0</inkml:trace>
  <inkml:trace contextRef="#ctx0" brushRef="#br0" timeOffset="-82357.77">16179 13275 649 0,'0'0'151'0,"0"0"-57"0,0 0-34 15,0 0-14-15,0 0-10 16,0 0-9-16,0 0-4 0,0 0 14 0,0 43 12 16,0-43 12-16,0 0 12 15,0 0 30-15,0 0-2 0,0 0 3 0,0 0 9 16,0 0 3-16,0 0 0 0,0 19-9 0,0-19-15 0,0 0-7 15,0 0-7-15,0 0-5 16,0 0-15-16,0 0 1 0,0 0-2 0,0 0-14 16,0 0 3-16,0 0-11 15,0 0 0-15,0 0-9 0,0 0 5 0,0 0-3 0,0 0-4 16,0 0-5-16,13-44-2 16,-13 44-1-16,6-17 0 0,-6 17-2 15,6-18 4-15,-6 18-2 0,7-15 5 0,-7 15 3 16,5-12 9-16,-5 12-4 0,0 0 1 0,4-14-7 15,-4 14 7-15,0 0-8 0,0 0 1 0,0 0 3 16,0 0 7-16,0 0 3 16,0 0-2-16,0 0-3 0,20 28-6 0,-20-28-1 0,7 24 0 15,-5-8-4-15,0-1-1 16,3 1 0-16,-1-1-4 0,-2 2 1 0,0-2-5 16,2 3-18-16,-4-18-9 0,4 28-27 15,1-15-21-15,-3 1-42 0,-2-14-34 0,4 21-35 16,-4-12-58-16,0-9-133 15,2 17-374-15,-2-17-12 0</inkml:trace>
  <inkml:trace contextRef="#ctx0" brushRef="#br0" timeOffset="-81786.17">16226 13375 2084 0,'0'0'-72'0,"-4"-21"29"16,4 21 11-16,0 0 14 0,0 0 10 0,-4-17 16 0,4 17-14 15,0 0 10-15,0 0 14 16,0 0 13-16,0 0 6 0,0 0 17 0,0 0-7 16,0 0-6-16,0 0 8 15,0 0-6-15,0 0-4 0,0 0-4 0,6 58 13 16,-4-42-16-16,2 1 11 0,-2 0-5 0,2 4 2 0,2 0-7 15,-4 4-3-15,3 0-12 16,0 1 9-16,-3 3-1 0,0 1 14 0,0 1-3 16,2 7-9-16,-2-2 4 15,0 4-5-15,0-2-4 0,0 0-1 0,0 2 1 0,3 2-7 16,-1-1-1-16,-2 2-2 16,2-1 0-16,0 0-4 0,1 0-7 0,-1 2-2 15,3 3-4-15,-3-4 0 0,0 3-9 16,4 1-4-16,-2 0-10 0,-2-2-3 0,4 3-4 15,-4-7 4-15,2 9 1 0,0-9 7 0,-2 9 3 16,3-8 9-16,-1 5-8 16,-2-2 8-16,1 3-3 0,1 1-1 0,-2-6 7 0,0 7-8 15,1-7 9-15,-1 7 0 16,0-3 5-16,2 3-1 0,-2 2 7 0,0-3-5 16,2 1 0-16,-4 2 7 15,0-1-2-15,2 2-1 0,-2-1-5 0,0-1 3 0,0 0 0 16,0 1 5-16,-2-6-2 0,2-1 1 0,2 7-5 15,-4-8 8-15,2-1-12 16,2 2-3-16,-1-1-3 0,-1 1 0 0,2 1-11 0,-2-2-4 16,5-4-13-16,-5 2-11 15,4-3-11-15,-2 0-20 0,1-3-24 16,-1-6-55-16,-2-1-111 0,0-1-318 16,0-3 209-16</inkml:trace>
  <inkml:trace contextRef="#ctx0" brushRef="#br0" timeOffset="-80716.4">14065 15437 1699 0,'0'0'-24'15,"18"-7"9"-15,-18 7 12 0,0 0 5 0,23-1 6 16,-23 1 4-16,20-2 17 16,-20 2-4-16,24-2 21 0,-24 2-8 0,27-3-1 0,-8-1 15 15,-4 4 0-15,-15 0-3 16,38-3-7-16,-20 3-3 0,3-4-1 16,1 2-3-16,0 2-9 0,1 0-2 15,2-1-4-15,4 1 10 0,1-1-12 0,1 1 2 0,2-3-4 16,1 3-3-16,-1-2 6 0,1 2-10 0,2-1 5 15,1-2-4-15,-1 1-2 16,1 1-3-16,3-1 2 0,1 2 10 0,-1-2-15 0,1-2 2 16,0 2 5-16,-1-2 3 15,3 4 2-15,-2-4 1 0,1 3-13 16,0-2 5-16,1 2 4 0,1-3-1 16,-4 2-14-16,3-2-1 0,1 0 10 0,-1 3-7 0,-1-3 1 15,-1 0-2-15,2 2 9 0,-1-2 4 16,0 2-16-16,1 0 2 0,-1 0 7 15,2 2 6-15,-1-2-5 0,1 4 11 0,-1-2 2 0,1 0 8 16,1 2 6-16,-3-2-4 16,3 2 0-16,-3-2-4 0,0 2-1 0,3 0 2 15,-1-2-2-15,-1 2-8 16,1 0 4-16,-2-2-4 0,1 0 14 0,1 0-15 0,1 0 10 16,-1 0 10-16,1 0 2 15,-3 0 15-15,2 1-5 0,1-2-1 0,-3 2-4 16,3-1-5-16,-3 3-4 0,0-3-4 0,1 1-5 0,-1 2 3 15,1-3-7-15,-1 1-3 16,-2 2 1-16,-2-3-5 0,-2 0 0 0,2 0 1 16,0 0-4-16,4-3 5 0,-5 3 1 15,1 0 9-15,-2 0 2 0,-3 0 4 16,3-1 7-16,0 2 5 0,-1-1 4 16,-1 3 6-16,-3-2-9 0,1 1-3 0,-2 2-3 15,-1 0-3-15,3-3-5 16,-4 3-3-16,-4 0-8 0,0-2-19 0,-1 2-24 0,-3-2-34 15,-2 0-46-15,0 2-50 0,0-1-33 0,-7-3-92 16,-11 0-633-16,19 6-307 16</inkml:trace>
  <inkml:trace contextRef="#ctx0" brushRef="#br0" timeOffset="-79986.24">15343 15430 2643 0,'0'0'-92'16,"0"0"37"-16,0 0 26 15,0 0 14-15,0 0 13 0,0 0 8 0,-15-12 11 0,15 12 16 16,0 0 20-16,0 0 15 0,0 0 9 0,0 0 12 15,0 0 3-15,0 0 9 0,0 0 2 16,0 0 6-16,0 0-2 0,0 0-1 0,0 0-5 16,0 0-6-16,0 0-7 15,0 0-8-15,0 0-2 0,0 0 2 0,0 0-1 16,0 0-4-16,0 0-7 16,0 0-7-16,3 40-9 0,-3-40-7 0,2 22-17 0,-2-22-23 15,4 29-40-15,-4-13-58 0,4 2-77 0,-2 0-77 16,-2-2-189-16,0 5-132 15,-2-1-287-15,0 0-209 0</inkml:trace>
  <inkml:trace contextRef="#ctx0" brushRef="#br0" timeOffset="-78615.85">14117 15518 2390 0,'0'0'-137'0,"0"0"32"0,0 0 30 16,0 0 12-16,0 0 17 0,0 0 17 0,0 0 15 15,-28 2 7-15,28-2 9 16,0 0 14-16,0 0 24 0,0 0 6 0,-19 2 13 0,19-2 1 16,0 0 8-16,0 0-6 15,-18 4 2-15,18-4-4 0,0 0-1 0,-18 4-4 16,18-4-7-16,0 0-1 16,-20 4 8-16,20-4-2 0,-19 6-2 0,19-6-3 0,-15 5-3 15,15-5-1-15,-18 6-6 0,18-6-4 0,-20 6-5 16,20-6 1-16,-19 5-9 15,19-5-1-15,-24 6 1 0,13-2 1 0,11-4 4 0,-21 5 3 16,21-5 2-16,-22 6 3 16,9-3 0-16,13-3 0 0,-23 5-5 0,23-5 2 15,-20 6-2-15,20-6-1 16,-23 1-4-16,23-1 0 0,-24 4-1 0,24-4-3 0,-23 0-1 16,23 0-3-16,-28 2 1 15,28-2 8-15,-25 0-2 0,25 0 7 0,-27 0 4 16,12 0 1-16,3 0 2 0,12 0 1 0,-27 0-1 15,14 0-5-15,-2 0-5 16,15 0 0-16,-29 0-5 0,16 1 1 0,-1 2-4 0,-1-3 2 16,-1 1 4-16,3 2 1 0,13-3-1 15,-23 1 3-15,23-1-4 0,-25 3-1 16,18-3 0-16,7 0-3 0,-19 0-3 16,19 0 0-16,-18 2-2 0,18-2-1 0,-13 2-1 15,13-2 0-15,0 0-6 0,-19 0 4 16,19 0-4-16,0 0 0 0,-16 0-1 15,16 0-7-15,0 0-10 0,0 0-16 0,0 0-23 0,0 0-25 16,0 0-14-16,0 0-22 16,0 0-5-16,0 0-8 0,-29-2 11 0,29 2 15 15,0 0 15-15,0 0 7 0,0 0 12 16,0 0 5-16,0 0 17 0,0 0-1 0,0 0 4 16,0 0-7-16,0 0-14 15,0 0-9-15,0 0-22 0,-7-5-24 0,7 5-27 16,0 0-68-16,0 0-121 0,0 0-310 0,0 0 135 0</inkml:trace>
  <inkml:trace contextRef="#ctx0" brushRef="#br0" timeOffset="-78026.27">13450 15598 1879 0,'0'0'-10'0,"-2"-19"21"15,2 19 10-15,-2-18 5 0,2 18-10 0,0 0 2 16,-2-26 0-16,2 26 1 0,-2-15 8 16,2 15-3-16,0 0 12 0,-2-21-9 15,2 21-2-15,0 0-1 0,0 0-4 0,-2-19-7 0,2 19 4 0,0 0 1 16,0 0-14-16,0 0 22 15,0 0-11-15,-4-13 12 0,4 13 5 0,0 0 8 16,0 0 10-16,0 0 11 16,0 0 5-16,0 0 2 0,0 0-1 0,0 0-4 15,0 0 3-15,0 0-8 0,0 0 8 16,0 0 2-16,0 0-3 0,0 0 4 0,0 0 0 16,0 0 1-16,0 0 2 15,0 0 1-15,0 0 3 0,-31 32-1 0,31-32-6 16,-7 19-2-16,5-7-9 0,-5 1-3 0,7-13-6 0,-9 29-6 15,2-15-3 1,3 4-5-16,-1-1-5 0,-3 5-3 0,0-7-4 0,-1 4 0 16,1-3-7-16,3 2-7 15,-2-3-9-15,0 0-21 0,1-2-31 0,6-13-39 0,-11 25-43 16,11-25-41 0,-5 14-40-16,3-8-50 0,2-6-129 0,0 0-456 15,0 0-194-15</inkml:trace>
  <inkml:trace contextRef="#ctx0" brushRef="#br0" timeOffset="-77726.34">13270 15551 2581 0,'0'0'52'0,"-2"-19"60"0,2 19 4 0,0 0-1 16,-6-21 6-16,6 21 10 15,0 0 13-15,-1-17 9 0,1 17-5 0,0 0-3 16,0 0-8-16,0-19 0 0,0 19-9 0,0 0 9 0,0 0 30 15,0 0-1-15,0 0-5 16,18-5-3-16,-18 5-12 0,0 0-8 0,0 0-11 16,43 18-12-16,-30-10-11 15,8 1-8-15,-2 3-12 0,4-2-10 0,-2 4-7 16,2-1-8-16,0 1-8 0,-2 0-11 16,6 2-11-16,-2 2-17 0,-3-5-16 0,2 6-26 15,-5-4-22-15,0 2-34 0,0-2-35 0,1-1-44 0,-4-1-61 16,0 2-63-16,-3-5-111 15,0 2-189-15,-3-5 11 0,-2-1-485 0,-8-6-607 16</inkml:trace>
  <inkml:trace contextRef="#ctx0" brushRef="#br0" timeOffset="-76775.94">15444 15263 3231 0,'0'0'-124'15,"0"0"38"-15,0 0 30 0,0 0 6 0,0 0 13 16,0 0 24-16,0 0 17 15,0 0 25-15,0 0 19 0,0 0 18 0,0 0 8 0,0 0 11 16,0 0 7-16,0 0 6 16,0 0 4-16,0 0 7 0,0 0 3 15,0 0-1-15,0 0-2 0,0 0-5 16,0 0-9-16,0 0-4 0,0 0-8 0,0 0 0 0,0 0-14 16,-32 35-6-16,28-26-2 15,-4 2-5-15,0 0-5 0,2 3-5 0,-3 0-6 16,0-1 4-16,1 0-7 0,-3 2-9 0,5-2-2 0,-2 3-5 15,-1-3-2-15,-1 0 0 16,5 1-4-16,-1-2-6 0,6-12 3 0,-10 19-12 16,4-10-10-16,3-1-12 15,3-8-17-15,-7 11-31 0,7-11-41 0,0 0-56 16,0 0-42-16,0 0-53 0,0 0-99 16,0 0-159-16,0 0-443 0,0 0-401 0</inkml:trace>
  <inkml:trace contextRef="#ctx0" brushRef="#br0" timeOffset="-76476.23">15269 15334 2909 0,'0'0'-30'16,"0"0"67"-16,0-19 36 15,0 19 16-15,0 0 13 0,0 0 19 0,-2-20 13 0,2 20 6 16,0 0 7-16,0 0 0 0,0 0-2 0,0 0-2 15,0 0-4-15,0 0-3 16,0 0-19-16,0 0 4 0,0 0-1 0,0 0-11 16,0 0 3-16,47 26-13 0,-37-18 9 15,1 2-16-15,1 0-9 0,1 2-13 0,0-1-9 16,-2 0-12-16,5 4-8 16,-4-4-20-16,2 2-9 0,0 2-26 0,1 1-23 0,0 1-25 15,-2-2-38-15,-1-2-56 0,0 1-70 0,-2 0-70 16,-2 0-171-16,0-1-105 15,-1 0-6-15,-3-2-367 0,-4-11-371 0</inkml:trace>
  <inkml:trace contextRef="#ctx0" brushRef="#br0" timeOffset="-72856.49">13528 15566 2695 0,'0'0'-174'0,"0"0"29"16,0 0 12-16,0 0 16 0,0 0 19 0,0 0 8 15,0 0 16-15,0 0 14 16,0 0 1-16,0 0 16 0,0 0 6 0,0 0 9 16,0 0-4-16,0 0 2 0,0 0 3 15,0 0 2-15,0 0 8 0,0 0 0 0,0 0-1 16,0 0-1-16,0 0-2 0,0 0 4 0,0 0 2 15,0 0 5-15,0 0-1 16,0 0-1-16,0 0 14 0,0 0 10 0,0 0 0 16,0 0 16-16,0 0 6 0,0 0 0 15,0 0 4-15,0 0 1 0,0 0 6 0,0 0 0 16,0 0-1-16,0 0-10 16,0 0 4-16,0 0-4 0,0 0-11 0,0 0 2 0,0 0-6 15,0 0-4-15,0 0 4 0,0 0 4 0,0 0 10 16,0 0-2-16,0 0 20 15,0 0 9-15,0 0 8 0,0 0 14 0,0 0-6 16,0 0 0-16,0 0 5 0,0 0-6 16,0 0-1-16,0 0-11 0,0 0-6 0,-40-2-4 15,40 2-1-15,0 0-2 16,0 0 15-16,0 0 4 0,0 0 5 0,0 0 5 16,0 0 5-16,0 0-1 0,0 0 6 15,0 0 2-15,0 0-1 0,0 0 1 0,0 0-10 16,0 0 0-16,0 0-3 0,0 0-6 0,0 0-1 15,0 0-7-15,0 0-7 16,0 0-3-16,0 0-2 0,0 0 4 0,0 0-7 0,0 0 1 16,0 0 2-16,0 0 0 15,0 0 1-15,0 0 0 0,48-11-1 0,-48 11 3 16,13-4-4-16,-13 4 1 16,20-6-3-16,-20 6-9 0,16-3-4 15,-16 3 1-15,18-5 14 0,-18 5 1 0,19-5-1 0,-19 5-7 0,19-5-6 16,-19 5 7-16,17-7-9 15,-17 7 2-15,17-7-4 0,-17 7 0 0,15-4 0 0,-15 4-3 16,16-5-5-16,-16 5-2 16,0 0-2-16,22-6-2 0,-22 6 2 0,0 0-8 15,20-4 0-15,-20 4 0 16,0 0-2-16,21-4-1 0,-21 4 3 0,0 0-4 0,16-3 0 16,-16 3-16-16,0 0 4 15,19 0 1-15,-19 0 3 0,0 0 3 0,0 0-1 16,21-2-3-16,-21 2 3 0,0 0-2 0,17-3 8 0,-17 3-7 15,0 0 1-15,0 0 1 16,21-3 0-16,-21 3 1 0,0 0-3 0,18-2-2 16,-18 2 1-16,0 0 0 15,20-5-1-15,-20 5-1 0,0 0 3 0,20-3-3 0,-20 3 4 16,14-4-4-16,-14 4 8 16,0 0-1-16,20-4 2 0,-20 4 0 0,0 0-1 15,23-4 0-15,-23 4-1 0,15-3 0 0,-15 3-1 0,21-1-4 16,-21 1 2-16,18-6 0 15,-18 6 1-15,20-1-2 0,-20 1 0 0,16-4-4 16,-16 4 4-16,19-3-1 16,-19 3 3-16,18-2-1 0,-18 2-1 0,0 0 2 0,23-5-5 15,-23 5 1-15,16-1 5 16,-16 1-6-16,0 0 1 0,24-2 2 0,-24 2 0 16,0 0 0-16,23-2-1 0,-23 2 1 15,15-3 0-15,-15 3-3 0,0 0 2 0,21-4-2 16,-21 4 3-16,18 0-1 0,-18 0 5 0,0 0 3 15,22-3 3-15,-22 3 0 0,18-6 5 16,-18 6 1-16,0 0-1 0,21-2 2 0,-21 2-7 16,15-5 0-16,-15 5 0 15,0 0-2-15,21-4-1 0,-21 4 0 0,13-3-1 16,-13 3-2-16,0 0-3 0,23-4 0 16,-23 4 1-16,15-2 1 0,-15 2-3 0,0 0 0 15,23-4 3-15,-23 4-4 0,16-4 1 0,-16 4 2 16,20-1-4-16,-20 1 0 0,0 0 0 15,27-4 1-15,-27 4-2 0,20-3 2 0,-20 3-3 16,18-1 3-16,-18 1 2 16,22-2-4-16,-22 2 0 0,23-2 0 15,-23 2 6-15,22-4-6 0,-22 4 2 0,22-2-2 16,-22 2 0-16,25-4 0 0,-11 3 2 0,-14 1 2 16,27-3-4-16,-27 3 1 15,25-4 1-15,-11 3-1 0,-14 1 2 0,27-4-2 0,-27 4 2 16,25-6-2-16,-12 6 3 0,-13 0-4 0,26-5 1 15,-14 2 2-15,-12 3 0 16,22-3-2-16,-22 3-1 0,27-2 2 0,-27 2 0 16,22-4-2-16,-22 4 1 0,22-1 1 15,-22 1 1-15,21-3-2 0,-21 3-2 0,21-2 5 0,-21 2-5 16,19 0 2 0,-19 0-2-16,0 0 3 0,30 0-1 0,-30 0-2 0,18 0 1 15,-18 0-1-15,20 0 3 0,-20 0-2 0,0 0 1 16,30 2-1-16,-30-2 0 15,19 0 1-15,-19 0 1 0,18 0 0 16,-18 0 1-16,18 3-2 0,-18-3 0 0,0 0-1 16,25 1 0-16,-25-1-1 0,17 0 2 0,-17 0 0 15,0 0-3-15,21 2 3 16,-21-2-1-16,0 0 0 0,20 2 1 0,-20-2-3 0,0 0-10 16,0 0-10-16,0 0-20 15,18 0-32-15,-18 0-34 0,0 0-52 0,6 2-84 16,-6-2-77-16,0 0-186 0,0 0-74 0,0 0-11 0,0 0-476 15,0 0-619-15</inkml:trace>
  <inkml:trace contextRef="#ctx0" brushRef="#br0" timeOffset="-71936.22">14292 15490 3213 0,'0'0'-154'0,"0"0"27"0,0 0 25 16,0 0 7-16,0 0 15 15,0 0 12-15,-4-20 17 0,4 20 17 0,0 0 10 16,0 0 7-16,0 0 11 0,0 0 6 0,0 0-3 15,2-26-3-15,-2 26 7 0,0 0-2 16,4-14-5-16,-4 14 6 0,0 0-11 0,3-19-4 16,-3 19-6-16,4-15-11 15,-4 15 1-15,2-16 2 0,-2 16 7 16,3-22 0-16,-3 22-1 0,0-21 12 16,0 21-1-16,0-24-1 0,2 10 12 0,-2 14 1 0,-2-28-3 15,2 13-4-15,-3-4 0 0,3 19-1 0,-6-33 5 16,6 16 7-16,-5-3-2 15,3 1 12-15,-1 1 5 0,-1-4 16 0,0 4-4 0,-1-6 14 16,1 2 9-16,-1-1 16 16,1 0 2-16,-3 2 13 0,2-3 1 15,1 1 2-15,-1 0-3 0,1 1 7 16,0-4 0-16,-1 1-6 0,3-1 1 0,-2 1-9 0,2-4-5 16,-3 2-10-16,5 2-7 15,-3-2-5-15,1-3-5 0,-1 3-9 0,3-1-5 16,-2 1-11-16,0 1 0 0,2 0-6 0,-2-1-6 15,2 0 4-15,0 0-4 0,0 1 1 16,0-3 4-16,-2 2-3 0,2-1 0 0,0-3-1 16,0 1-4-16,0 0 2 15,-2-3-6-15,0 1 4 0,-1-7 1 0,3 5 1 16,-2-4 0-16,0 0-9 0,2 0 2 16,-2 0-2-16,1-3-8 0,-3 5 1 0,1-1-5 15,-1 0 2-15,2 5 3 0,1-1 3 0,1 1-1 16,-2 0-3-16,0 1-1 15,0-2-13-15,2 4-17 0,-2-2-9 0,0 1-22 0,0 2-20 16,2 0-25-16,2 3-29 16,-2 2-27-16,-2 3-73 0,0-2-173 0,0 2-328 15,-4 2-21-15</inkml:trace>
  <inkml:trace contextRef="#ctx0" brushRef="#br0" timeOffset="-70800.94">14315 15335 2015 0,'0'14'-132'16,"0"-1"31"-16,0-13 21 15,0 25 15-15,-3-11 17 0,3-4 11 0,0-10 13 16,3 26 12-16,-3-26 12 0,0 26 0 16,0-12-5-16,0-14 5 0,2 25-5 0,-2-12 2 15,0-13-7-15,2 25 5 0,-2-12-1 0,0 0-5 16,0 0 0-16,0 1-2 15,0-3-1-15,0-11 2 0,-4 27-1 0,4-27 7 0,-3 25 13 16,3-25 9-16,-2 23 9 16,2-23 6-16,2 24 4 0,-2-24 16 15,0 23-1-15,0-12-2 0,0-11-8 16,3 23 5-16,-3-23-13 0,4 23 6 0,-4-11 3 0,0-12 3 16,4 23 5-16,-4-23 12 15,2 23-2-15,-1-10 3 0,-1-13 7 0,2 25 0 16,0-14-2-16,-2-11 1 0,2 27 1 0,-2-14-5 0,0-13-7 15,6 28-7-15,-4-13-4 16,0 1-5-16,0 0-2 0,-2-16 0 0,2 30 0 16,0-13 2-16,0-2 0 15,0 2 3-15,-1 1 1 0,1 1 0 0,-2-2 0 0,4-1-6 16,-2 3 2-16,0 1 0 16,0-1-5-16,-1 0 2 0,4 3-2 0,-2-4 3 0,-1 3-1 15,0-2-4-15,2 2-2 0,0 2 0 0,-2 2-1 16,1-3 1-16,-1 3-1 15,0-4 5-15,0 4 0 0,2-2-2 0,-4 0-1 16,3 2-1-16,-2 0-7 16,-1-1 0-16,2 3-1 0,-2-2-4 0,2 0 0 0,-2 1-1 15,2-1-1-15,1 2-2 16,-3-2 2-16,2 5-5 0,0-4 5 0,0 3-4 16,0-1 3-16,0 3-3 15,0 0 4-15,0-2-5 0,1 3 3 0,-3 2-3 0,1 0-2 16,-2 4-1-16,1 1-5 0,1-7 0 0,-1 8-5 15,0 1-8-15,2-2-1 16,0 0-7-16,3 0-7 0,-3-1-13 0,2 0-16 0,1-2-22 16,-1 1-40-16,3 0-47 15,-1 0-49-15,-3-3-121 0,4 0-607 0,-1-5-349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4T14:49:34.4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7288 4153 582 0,'0'0'158'15,"6"-14"-58"-15,-6 14-28 16,6-12-18-16,-6 12-2 0,0 0 5 0,6-20 8 15,-6 20 2-15,7-11-4 0,-7 11 9 16,0 0 0-16,7-19-2 0,-7 19 1 0,0 0-2 16,4-15-3-16,-4 15 2 15,0 0 4-15,0 0 3 0,4-17-16 0,-4 17-8 0,0 0-3 16,0 0 9-16,0 0-2 0,0 0-7 0,-8-21 13 16,8 21-12-16,0 0-12 15,-16-12-2-15,16 12 1 0,-16-6 2 0,16 6 21 16,-21-5-6-16,21 5-4 0,-26-4 6 15,26 4-8-15,-34 0-1 0,13 1-5 0,2 3-1 16,-6 2 5-16,1 0-4 16,-1 1-4-16,-1 1 1 0,3 4-4 15,0-1-1-15,-1 4 3 0,1 2-1 16,0 2 2-16,2 5-5 0,1-1-2 0,4-1-3 16,1 4-3-16,2-3-1 0,3 2 0 0,3-2-1 0,3 3-5 15,2-2-2-15,2-3-5 16,2 0-3-16,4 3 2 0,1-3-9 15,-1-2-2-15,7-1 0 0,-2-1-2 0,3-2-6 16,2-2-4-16,-2 1-10 0,1-5-3 0,0-3-2 16,-3 1-4-16,1-3-1 15,-13-4-1-15,22 3 0 0,-22-3 0 16,0 0 11-16,22-4 6 0,-22 4 7 16,0 0 8-16,11-12 9 0,-11 12 2 0,0 0-1 0,0 0 5 15,0 0 5-15,0 0 2 0,-23-33 10 0,23 33 4 16,-12-9 3-16,12 9 0 15,-16-7 1-15,16 7 5 0,0 0 0 0,-14-10 1 0,14 10-5 16,0 0-2-16,0 0-5 16,0 0-3-16,-9-10-2 0,9 10-4 0,0 0-11 15,0 0-17-15,0 0-37 16,45-1-39-16,-45 1-50 0,29-2-57 0,-12 0-68 0,0 0-159 16,0 0-371-16,2-1-86 0</inkml:trace>
  <inkml:trace contextRef="#ctx0" brushRef="#br0" timeOffset="269.85">7406 4314 2223 0,'0'0'-65'0,"-25"-22"21"16,25 22 6-16,0 0 14 15,0 0 5-15,-37 22 9 0,25-15 26 0,0 3 11 16,-2 1 6-16,4-2-3 0,0 5 8 16,1-3 1-16,1 0-2 0,1 3 1 0,7-14-1 15,-8 26-5 1,3-14-5-16,5-12-14 0,0 21-27 0,0-21-29 0,9 21-31 16,-3-13-45-16,-6-8-67 0,15 14-98 0,-4-8-253 0,-3-1 282 15</inkml:trace>
  <inkml:trace contextRef="#ctx0" brushRef="#br0" timeOffset="519.89">7445 4427 1585 0,'10'-9'19'0,"-10"9"-8"0,0 0 13 0,0 0 4 0,0 0-5 16,0 0 7-16,0 0 10 15,0 0-3-15,19 30-1 0,-19-30-2 0,2 21-3 0,-2-8-5 16,0-13 32-16,0 27-1 15,0-12 5-15,0-15 1 0,-2 31 2 0,-2-16-1 16,1 0-1-16,-1 1-2 16,4-16 3-16,-10 26-1 0,4-12 2 0,-4-3-1 15,0 3-11-15,-2-5-7 16,-1 1-2-16,-2-3-18 0,0-1-20 0,1-1-31 16,14-5-37-16,-28 6-56 0,16-4-59 0,12-2-122 0,-26-5-382 15,13-1 73-15</inkml:trace>
  <inkml:trace contextRef="#ctx0" brushRef="#br0" timeOffset="740.1">7627 4212 2136 0,'0'0'25'0,"16"-2"1"0,-16 2-2 16,0 0-6-16,0 0-10 16,0 0-5-16,19-2-29 0,-19 2-30 15,0 0-50-15,0 0-74 0,0 0-142 16,13-3-178-16,-13 3 328 0</inkml:trace>
  <inkml:trace contextRef="#ctx0" brushRef="#br0" timeOffset="1199.73">7758 4409 1481 0,'0'0'0'0,"2"16"18"0,-2-16 15 16,0 0 2-16,0 0 3 0,-2 25 26 15,2-25 17-15,0 0-4 0,-4 21-4 16,4-21 9-16,-5 17-7 0,5-17 8 15,0 0-1-15,0 21-3 0,0-21-10 0,0 0 4 16,0 19-10-16,0-19 6 16,0 0 10-16,7 12 12 0,-7-12 3 0,0 0-12 0,0 0-6 15,0 0 0 1,0 0-1-16,27-7-3 0,-27 7-8 0,0 0-5 0,17-16-3 16,-17 16-1-16,13-10-2 0,-13 10-3 0,12-9-7 0,-12 9-3 15,0 0-5-15,12-10-7 16,-12 10-2-16,0 0-3 15,14-7-4-15,-14 7-2 0,0 0-1 0,0 0-2 16,14-4-6-16,-14 4 4 0,0 0-1 0,0 0-3 16,0 0 3-16,0 0 1 0,24 0 0 15,-24 0 1-15,0 0 2 0,0 0-2 0,0 0 8 16,23 0 7-16,-23 0 2 0,0 0 7 0,15-6 6 16,-15 6-2-16,0 0-1 15,17-15-3-15,-17 15-7 0,10-15-2 16,-6 5-10-16,-4 10-15 0,11-22-24 15,-8 10-30-15,-3 12-39 0,6-21-38 0,-6 21-53 0,4-17-57 16,-4 17-71-16,2-17-671 16,-2 17-433-16</inkml:trace>
  <inkml:trace contextRef="#ctx0" brushRef="#br0" timeOffset="1459.91">8118 4343 2915 0,'14'3'-90'16,"-14"-3"8"-16,0 0 7 15,0 0 6-15,0 0 14 0,18 7 14 16,-18-7 20-16,0 0 14 0,2 17 10 0,-2-17 10 0,0 19 5 16,0-19 20-16,-4 23 12 0,4-23-1 15,-8 31-3-15,4-15 1 0,-2-2-3 0,2 1-10 16,0 0 2-16,-2 1-11 15,-3-2-18-15,2 0-27 0,1-2-48 0,0 1-37 0,-1 0-46 16,7-13-82 0,-14 17-488-16,8-9 12 0</inkml:trace>
  <inkml:trace contextRef="#ctx0" brushRef="#br0" timeOffset="1820.03">8799 4146 2015 0,'0'0'-69'0,"6"30"31"0,-6-30 13 0,-4 21 19 15,4-21 11-15,-6 30 24 16,3-12 13-16,-3-2 23 0,4 2 5 0,-4 1 20 16,4-2 0-16,-2 2-2 0,0 0-15 0,2-2 0 0,-1 0-12 15,0 1 0-15,1-2-6 16,0 0-11-16,2-16-31 0,-2 24-29 0,2-24-49 15,-2 21-48-15,2-21-56 16,-2 16-97-16,2-16-398 0,0 0 99 0</inkml:trace>
  <inkml:trace contextRef="#ctx0" brushRef="#br0" timeOffset="2239.88">8600 4578 1908 0,'0'0'-52'0,"0"0"8"0,-15 11 18 16,15-11 18-16,0 0 16 0,0 0 24 0,0 0 24 16,0 0 12-16,0 0 0 15,0 0 18-15,0 0-9 0,0 0 12 0,0 0-4 0,0 0 12 16,0 0-11-16,0 0-7 0,0 0-5 0,51 13-6 16,-34-13-2-16,4 3 12 15,4-2 5-15,3 2 3 0,3 0 0 0,1-1 1 0,5 0-10 16,1 2-4-16,-2-3-6 15,1 3-8-15,-1 1-8 0,3-4-4 0,-5 3-4 16,2 0-7-16,-5-2 0 16,3 2-12-16,-4-3-7 0,0 1-27 0,-7 0-31 15,0 0-26-15,-4-2-40 0,1 1-51 16,-4 2-50-16,-16-3-74 0,25 1-600 16,-18-1-252-16</inkml:trace>
  <inkml:trace contextRef="#ctx0" brushRef="#br0" timeOffset="2710.08">8399 4588 2514 0,'0'0'-100'0,"0"0"33"16,0 0 22-16,0 0 28 0,0 0 34 0,0 0 20 16,0 0 27-16,0 0 8 15,0 0 6-15,0 0-13 0,0 0-1 16,0 0-7-16,0 0-5 0,0 0-1 0,0 0-9 15,0 0-7-15,0 0-16 0,48-6-31 0,-48 6-36 16,22-3-47-16,-22 3-53 16,19-3-73-16,-19 3-143 0,17-6-284 0,-11 5 124 0</inkml:trace>
  <inkml:trace contextRef="#ctx0" brushRef="#br0" timeOffset="2889.96">8388 4503 1880 0,'0'0'-26'0,"0"0"4"16,0 0 5-16,-20-3 16 0,20 3 9 0,0 0 16 16,0 0 9-16,0 0-1 15,0 0-1-15,0 0 6 0,0 0-10 0,0 0-8 16,0 0 2-16,0 0-18 0,0 0-30 0,0 0-45 0,54-5-61 16,-54 5-114-16,21 0-258 15,-11 0 318-15</inkml:trace>
  <inkml:trace contextRef="#ctx0" brushRef="#br0" timeOffset="3509.71">8780 4900 1511 0,'0'0'29'0,"0"0"13"0,0 0 6 15,0 0 12-15,0 0-10 0,0 0 9 0,0 0 16 16,0 0 5-16,0 0 12 0,0 0 7 16,0 0-1-16,0 0-5 0,0 0-6 15,0 0 11-15,0 0-2 0,-8 28-11 0,8-28-2 16,-4 31 1-16,-1-16-8 0,2 2-2 15,1 1-1-15,-2-2 1 0,0 2-3 0,0-4 6 16,-2 2-1-16,2-1-4 16,-5 1-1-16,3-2-4 0,-3-1-10 0,1-2-2 0,-1 0-8 15,9-11-10 1,-21 16-19-16,12-11-23 0,9-5-42 0,-20 6-40 0,20-6-66 16,0 0-64-16,-30-10-106 0,19 1-582 15,11 9-294-15</inkml:trace>
  <inkml:trace contextRef="#ctx0" brushRef="#br0" timeOffset="3734.34">8766 4845 2881 0,'0'0'44'15,"16"-4"-3"-15,-16 4-7 0,0 0-1 0,0 0-4 0,0 0 1 16,0 0-4-16,19-4-2 16,-19 4-24-16,0 0-46 0,0 0-53 15,0 0-59-15,11-2-69 0,-11 2-142 0,0 0-334 16,0 0 41-16</inkml:trace>
  <inkml:trace contextRef="#ctx0" brushRef="#br0" timeOffset="4229.68">8897 4961 2031 0,'0'0'-22'0,"12"12"12"15,-12-12 26-15,0 0 16 0,4 15-3 0,-4-15 20 16,0 0 10-16,2 21 13 0,-2-21 2 15,0 19-1-15,0-19-4 16,3 18-3-16,-3-18-2 0,0 20 2 0,0-20-2 16,4 19 1-16,-4-19-10 0,2 15 1 0,-2-15-5 15,0 0-1-15,8 18-5 16,-8-18-6-16,0 0-11 0,13 3-2 0,-13-3-2 16,0 0-5-16,0 0-1 0,0 0-6 0,29-25 2 0,-22 17-2 15,-7 8 2-15,13-13 5 16,-13 13 1-16,10-11-3 0,-10 11-3 15,11-11-3-15,-11 11-7 0,0 0 6 16,12-7-2-16,-12 7-3 0,0 0 5 0,0 0-4 0,0 0 0 16,0 0 2-16,0 0-3 15,34 11 2-15,-34-11-5 0,0 0 4 0,20 9 2 16,-20-9 4-16,14 5 2 16,-14-5 4-16,19 6 1 0,-19-6 12 0,18 4 11 0,-18-4 3 15,20 2 7-15,-20-2 11 0,20-2 5 0,-20 2 0 16,20-4-3-16,-20 4-3 0,18-4-6 15,-18 4-6-15,19-9-9 0,-19 9-16 0,18-12-14 16,-8 3-27-16,-10 9-33 16,16-18-36-16,-8 9-58 0,1 0-47 15,-2-1-75-15,-7 10-143 0,8-17-505 16,-6 10-308-16</inkml:trace>
  <inkml:trace contextRef="#ctx0" brushRef="#br0" timeOffset="4789.72">9705 4795 2677 0,'0'0'-91'0,"0"0"26"0,0 0 23 16,0 0 41-16,0 0 31 0,0 0 25 15,-12-15 34-15,12 15 17 0,0 0 4 0,0 0 1 16,0 0 3-16,0 0-2 16,0 0 0-16,0 0-2 0,0 0-8 0,0 0-8 15,0 0-9-15,0 0-12 0,0 0-5 16,0 0-10-16,31-6-5 0,-31 6-5 16,0 0-10-16,26 0-15 0,-26 0-26 0,16 0-25 0,-16 0-42 15,18-4-54-15,-18 4-59 16,18-1-66-16,-18 1-128 0,13-6-541 15,-13 6-321-15</inkml:trace>
  <inkml:trace contextRef="#ctx0" brushRef="#br0" timeOffset="4979.63">9695 4727 2781 0,'0'0'-67'0,"-20"1"1"15,20-1 12-15,0 0 26 0,0 0 24 0,0 0 32 16,0 0 33-16,0 0 20 0,0 0 10 15,0 0 0-15,0 0-5 0,0 0-4 0,0 0-14 16,0 0-7-16,0 0-16 16,0 0-33-16,0 0-53 0,0 0-56 0,62-1-77 15,-62 1-99-15,21-4-552 16,-13 4-155-16</inkml:trace>
  <inkml:trace contextRef="#ctx0" brushRef="#br0" timeOffset="8838.57">10556 4671 2253 0,'0'0'-180'0,"0"0"28"15,-9 20 30-15,9-20 20 0,0 0 27 16,0 0 28-16,-12 9 12 0,12-9 8 16,0 0 10-16,0 0 17 0,-20 6 3 0,20-6 18 15,0 0 2-15,0 0 11 0,0 0 4 0,-24-6 11 0,24 6 2 16,0 0 0-16,-18-12-2 15,18 12 13-15,0 0-4 0,-14-13 14 0,14 13-5 16,-9-9-2-16,9 9-12 16,0 0 5-16,-10-18-13 0,10 18-4 0,0 0-6 15,-5-15 0-15,5 15-6 16,0 0-11-16,0 0-12 0,0 0 10 0,13-21-13 16,-13 21-6-16,13-6 3 0,-13 6 6 0,14-5-9 0,-14 5 3 15,0 0 6-15,22-3-9 16,-22 3 6-16,0 0-8 0,0 0 13 15,30 7-20-15,-30-7-20 0,0 0-9 0,16 5-16 16,-16-5-32-16,0 0-20 0,11 8-37 0,-11-8-69 16,0 0-355-16,8 6 232 15</inkml:trace>
  <inkml:trace contextRef="#ctx0" brushRef="#br0" timeOffset="9259.85">11020 4661 1689 0,'0'0'6'0,"0"0"7"0,0 0 11 16,0 0 15-16,0 0 8 15,0 0 23-15,0 0 14 0,0 0 15 0,0 0-1 16,0 0-2-16,0 0-7 15,0 0-6-15,0 0-11 0,0 0-3 0,0 0-4 0,0 0 2 16,0 0 1-16,29 0-1 16,-29 0-7-16,27-1-4 0,-27 1-7 0,27 0-2 15,-15-3-14 1,-12 3-20-16,26 0-36 0,-26 0-40 0,22 0-43 0,-22 0-49 16,26 0-65-16,-26 0-115 0,21 0-356 0,-9 0 59 0</inkml:trace>
  <inkml:trace contextRef="#ctx0" brushRef="#br0" timeOffset="9839.62">11606 4509 2031 0,'0'0'-16'0,"0"0"18"0,0 0 11 16,0 0 15-16,0 0 9 0,0 0 8 15,0 0-1-15,0 0 0 0,0 0 1 0,0 0 7 16,0 0 3-16,0 0 5 16,0 0-9-16,0 0 6 0,0 0 1 0,0 0 0 15,0 0 1-15,0 55-1 0,0-55-6 16,0 25-1-16,0-25-3 0,2 23 2 16,-2-10 3-16,0-13 2 0,-2 27-8 0,2-27 5 0,-2 27-4 15,0-15 16-15,2-12-2 16,-5 24-2-16,-3-12-7 0,2-1-3 0,6-11-4 15,-13 17-3-15,6-9-4 0,7-8-8 16,-12 9-17-16,12-9-50 0,-15 6-40 0,15-6-73 16,-15-4-70-16,15 4-165 15,-14-10-482-15,14 10-225 0</inkml:trace>
  <inkml:trace contextRef="#ctx0" brushRef="#br0" timeOffset="10059.59">11678 4237 2853 0,'0'0'96'0,"15"-6"-11"16,-15 6-11-16,0 0-7 0,0 0 0 0,12-7-10 15,-12 7-9-15,0 0-5 16,0 0-15-16,0 0-35 0,16-7-52 15,-16 7-54-15,0 0-54 0,0 0-63 16,15-5-133-16,-15 5-406 0,0 0-63 0</inkml:trace>
  <inkml:trace contextRef="#ctx0" brushRef="#br0" timeOffset="10380.11">12268 4273 2228 0,'0'0'-23'16,"0"0"18"-16,17-4 14 0,-17 4 8 0,0 0-3 0,0 0 25 15,0 0 18 1,0 0 23-16,0 0 12 0,20 13-6 0,-20-13 16 0,2 14-13 15,-2-14-2-15,2 19 0 16,-2-19-8-16,2 23-2 0,-2-23-10 0,2 25-7 16,-2-12-3-16,0-13-7 0,0 26-4 15,2-12-5-15,-2-14-18 0,5 25-31 0,-5-14-43 16,0-11-46-16,4 23-51 0,-3-12-61 0,-1-11-98 16,4 17-507-16,-4-6-133 0</inkml:trace>
  <inkml:trace contextRef="#ctx0" brushRef="#br0" timeOffset="10685.12">11963 4661 2281 0,'0'0'-94'0,"0"0"30"16,0 0 32-16,0 0 14 0,0 0 13 0,0 0 16 15,0 0 11-15,0 0 16 16,0 0 1-16,0 0-9 0,0 0 18 0,47 10 1 16,-47-10 11-16,38 2 10 15,-13 0 4-15,4 0-2 0,0 0 29 16,5 0-16-16,0-1-4 0,-1 3-10 0,3-2-7 0,1 1-6 16,-1-2 2-16,-3 2-14 0,1-2-9 15,-1-1-8-15,-4 2-20 0,-6-2-41 16,4 2-47-16,-7-2-39 0,-1 2-46 15,-2-2-75-15,-17 0-148 0,25-2-305 16,-25 2 59-16</inkml:trace>
  <inkml:trace contextRef="#ctx0" brushRef="#br0" timeOffset="11180.09">12270 4806 1966 0,'0'0'-28'16,"-15"3"15"-16,15-3 7 0,0 0 21 0,-23 3 23 16,23-3 29-16,0 0 19 15,-17 8 14-15,17-8-4 0,-12 10 5 16,12-10 4-16,-11 16 1 0,11-16-3 0,-8 20 3 16,5-7-2-16,-2 0-5 0,5-13-9 0,-5 33-12 15,5-18-4-15,0 0-6 0,0-15-8 0,3 30-5 16,1-16-5-16,-4-14-6 15,6 22 1-15,-2-12-9 0,-4-10-10 0,13 15-13 0,-13-15-8 16,16 7-8-16,-16-7-4 16,0 0-10-16,24-1-8 0,-24 1 3 0,19-9-1 15,-19 9 5-15,20-15-1 16,-12 8 5-16,-8 7 2 0,19-11 0 0,-19 11 3 0,15-9 2 16,-15 9 1-16,15-6 0 0,-15 6 3 0,0 0 0 15,23 0 0-15,-23 0-1 16,0 0-25-16,25 6 8 0,-25-6 3 0,16 6 1 15,-16-6 10-15,13 5 14 16,-13-5 6-16,0 0 14 0,21 0 16 0,-21 0 11 0,0 0 14 16,21-3-5-1,-21 3-2-15,0 0 9 0,19-12-1 0,-19 12-8 0,11-9 1 16,-11 9-4-16,16-12-1 0,-16 12-9 0,13-10-4 16,-13 10-1-16,12-9-3 15,-12 9-20-15,11-7-17 0,-11 7-36 0,0 0-48 0,0 0-59 16,16-8-62-16,-16 8-84 15,0 0-170-15,5-8-479 0,-5 8-349 0</inkml:trace>
  <inkml:trace contextRef="#ctx0" brushRef="#br0" timeOffset="12339.84">9679 5875 2803 0,'0'0'-34'0,"0"0"26"15,0 0 15-15,0 0 18 0,0 0 18 0,0 0 17 16,0 0 12-16,0 0 10 16,0 0 3-16,0 0-1 0,0 0-1 0,0 0 2 0,28 7 0 15,-28-7 5-15,0 0-4 16,0 0-2-16,0 0-7 0,0 0-12 0,21 0-4 16,-21 0-5-16,0 0-6 0,24 1-4 0,-24-1-7 15,18 0-2-15,-18 0-7 0,26 2-3 16,-26-2-9-16,23 0-11 0,-23 0-13 0,28 2-17 15,-28-2-28-15,23 0-23 16,-23 0-36-16,21 0-47 0,-21 0-40 0,17 0-52 16,-17 0-77-16,0 0-597 0,21-5-328 15</inkml:trace>
  <inkml:trace contextRef="#ctx0" brushRef="#br0" timeOffset="12542.73">9800 5843 2693 0,'-16'-6'-23'16,"16"6"35"-16,0 0 23 0,0 0 23 0,0 0 23 15,0 0 21-15,0 0 13 16,0 0-8-16,0 0-15 0,0 0-9 0,0 0-10 0,0 0-12 16,0 0-14-16,42-21-13 0,-27 18-30 0,-1-1-38 15,-14 4-50-15,30-7-61 16,-16 2-62-16,2 0-135 0,-4-1-504 0,1 0-192 0</inkml:trace>
  <inkml:trace contextRef="#ctx0" brushRef="#br0" timeOffset="15324.61">10602 5504 2435 0,'0'0'-67'0,"0"0"23"0,14-9 8 16,-14 9 2-16,0 0 19 0,0 0-1 15,10-12 22-15,-10 12 21 0,0 0 5 0,0 0 10 16,0 0 31-16,0 0 30 16,0 0 20-16,0 0 9 0,0 0 1 0,0 0 0 0,15 28-9 15,-15-28-6-15,0 21-12 16,0-21-6-16,-3 25-8 0,1-9-9 0,2-16-8 16,-6 26-12-16,4-12-1 0,2-14-5 0,-4 26-10 15,2-15 0-15,2-11-12 0,-2 21-5 16,2-21-14-16,-2 21-16 0,2-21-28 15,-2 15-35-15,2-15-53 0,0 0-57 16,0 20-67-16,0-20-128 0,-2 10-567 16,2-10-346-16</inkml:trace>
  <inkml:trace contextRef="#ctx0" brushRef="#br0" timeOffset="15849.87">10334 5860 2682 0,'0'0'-114'0,"0"0"33"0,0 0 29 0,0 0 34 16,0 0 21-16,0 0 12 0,0 0 8 16,0 0 6-16,0 0 13 0,0 0-11 0,0 0 0 15,0 0 5-15,32 15 1 16,-32-15 4-16,22 0 5 0,-22 0 6 0,34 2-7 0,-10 0 6 16,3 1 5-16,5 0 1 0,4 1 4 15,3-2-1-15,3 2 0 0,0 0-1 16,-1-1-9-16,1 3-1 0,-9-4-12 0,1 1-1 15,-2 2-6-15,-3-4-5 16,-1 3-9-16,-4-2-18 0,-4 0-17 0,0 0-36 16,1 0-36-16,-7-1-47 0,-14-1-19 15,24 5-53-15,-24-5-114 0,11 3-452 16,-11-3-69-16</inkml:trace>
  <inkml:trace contextRef="#ctx0" brushRef="#br0" timeOffset="17609.57">10643 6232 2862 0,'0'0'-114'0,"-17"-12"37"15,17 12 27-15,0 0 10 16,0 0 15-16,0 0 16 0,-10-7 7 0,10 7 20 16,0 0 10-16,0 0 23 0,0 0 15 0,0 0 16 15,0 0 9-15,0 0 1 0,0 0 8 16,-20 28 3-16,20-28-4 0,-6 18-10 0,6-18-10 15,-2 24-6-15,2-11-5 16,0-13-11-16,0 27-3 0,0-27-5 0,2 28-5 16,0-12-7-16,-2-16-4 0,6 24-2 15,-4-16 1-15,-2-8-7 0,8 18-3 16,-8-18-1-16,8 12-5 0,-8-12-3 0,0 0-11 0,20 5 2 0,-20-5-2 16,0 0 1-1,22-16-3-15,-22 16 0 0,17-19-2 0,-9 7 1 0,0 2 4 16,-8 10 3-16,14-20 2 15,-8 13 7-15,-6 7-2 0,10-13-2 0,-10 13-5 16,0 0-2-16,10-12 3 0,-10 12 2 16,0 0-3-16,0 0 0 0,0 0 2 0,0 0-1 15,0 0-2-15,0 0 2 16,24 23-1-16,-24-23-3 0,8 13 4 0,-8-13-2 16,9 12 2-16,-9-12 3 0,10 7 7 0,-10-7-1 0,0 0 1 15,18 11 5-15,-18-11 7 16,0 0 8-16,18-4 7 0,-18 4 2 0,0 0-16 15,24-13 3-15,-24 13-4 16,15-13-5-16,-7 3-5 0,-8 10-13 0,13-16-22 16,-7 8-32-16,-6 8-43 0,10-17-52 15,-10 17-59-15,5-14-62 0,-5 14-124 0,-2-13-159 16,2 13-325-16,0 0-233 0</inkml:trace>
  <inkml:trace contextRef="#ctx0" brushRef="#br0" timeOffset="20294.91">11803 5696 2639 0,'6'-13'-127'0,"-6"13"26"0,0 0 23 0,8-15 23 0,-8 15 17 16,0 0 35-16,7-16 13 16,-7 16 28-16,0 0 19 0,10-15 21 0,-10 15 25 15,7-9 14-15,-7 9 14 0,0 0 4 16,9-14-6-16,-9 14-6 0,0 0-10 0,0 0-12 16,8-12-14-16,-8 12-13 0,0 0-11 15,0 0-5-15,0 0-3 0,0 0-2 16,0 0-6-16,0 0-4 0,0 0-10 0,-24 50 2 15,16-34-3-15,0-2-4 0,-1 0 0 16,1 0-4-16,-5 3 0 0,3-4-5 0,1 0 0 16,-1 1-2-16,-2-1-3 15,3-1-1-15,0-3-1 0,9-9-1 0,-16 19-3 16,10-11 0-16,6-8 0 0,-11 13-2 0,11-13-4 0,-12 9 0 16,12-9 1-16,0 0-1 15,-10 14 0-15,10-14 3 0,0 0-1 0,-11 10-3 16,11-10 3-16,0 0 0 0,0 0 6 15,-5 11 0-15,5-11 5 0,0 0-4 16,0 0 6-16,0 0-3 0,0 0-2 16,0 0-2-16,0 0 1 0,22 17-2 0,-22-17 3 15,23 6-2-15,-5-4 5 16,-1-1 1-16,1 3 3 0,2-1-6 0,0-2 2 0,2 1-4 16,-1 0-13-16,0 2-20 15,-1-2-34-15,-2 0-45 0,4-1-62 0,-3 1-74 16,-19-2-104-16,29 0-241 0,-29 0-314 0,21 0-276 15</inkml:trace>
  <inkml:trace contextRef="#ctx0" brushRef="#br0" timeOffset="21659.69">12324 5780 2591 0,'0'0'-52'0,"0"0"39"0,0 0 22 0,0 0 37 16,0 0-6-16,0 0 6 0,0 0 8 0,0 0 18 16,0 0 3-16,0 0-2 15,42 4-1-15,-42-4 5 0,25-2 4 0,-8 2 9 16,-17 0 0-16,34-4-1 0,-16 4-4 16,1 0-13-16,-19 0-15 0,32-2-23 0,-18 2-36 15,-14 0-36-15,24 0-51 0,-24 0-67 0,24 0-86 16,-24 0-166-16,17 0-436 15,-17 0-187-15</inkml:trace>
  <inkml:trace contextRef="#ctx0" brushRef="#br0" timeOffset="22369.69">12881 5740 2387 0,'0'0'-130'0,"0"0"21"0,0 0 14 16,0 0 27-16,0 0 7 0,0 0 17 0,0 0 22 16,0 0 7-16,0 0 10 15,0 0 21-15,0 0 2 0,0 0 16 0,0 0 13 16,0 0 9-16,-38 19 4 0,38-19-1 0,0 0-6 16,0 0-1-16,0 0-9 0,0 0 2 15,0 0-13-15,0 0 3 0,0 0-4 0,-20-19-9 16,20 19-2-16,0 0-9 15,0 0 2-15,2-22-2 0,-2 22-4 0,0 0 7 16,0 0-7-16,14-27 5 0,-14 27-9 16,9-12 2-16,-9 12-2 0,14-9-2 0,-14 9 2 15,15-7 18-15,-15 7-9 16,14-6 6-16,-14 6 0 0,0 0-3 0,0 0 2 0,26 11 8 16,-26-11 2-16,10 15 1 15,-6-6 11-15,-4-9-1 0,4 23-2 0,-1-11 1 16,-3-12-1-16,-3 30 2 0,1-13 3 0,0-2-7 15,-2 2-4-15,-1 1 3 16,-2-3-5-16,0 2-3 0,-1-2 0 0,-1 3-6 0,-1-3-8 16,-3 2-20-16,-1-1-30 15,4-3-36-15,-2-2-38 0,1 1-43 0,-2-1-63 16,2 0-152-16,-1-4-326 0,3 2 52 0</inkml:trace>
  <inkml:trace contextRef="#ctx0" brushRef="#br0" timeOffset="23339.49">13142 5837 1988 0,'0'0'-42'0,"-27"29"36"0,27-29-4 0,0 0 17 0,0 0 18 15,0 0 25-15,0 0 33 16,0 0 6-16,0 0-6 0,0 0-5 0,0 0 9 16,0 0 11-16,-25-19 7 0,25 19 8 15,0 0-2-15,-2-18-5 0,2 18-13 16,0 0-9-16,2-27-9 0,-2 27-8 0,7-18-7 0,-7 18-5 16,6-23-6-16,0 9-6 15,-6 14-2-15,11-20-5 0,-5 11-7 0,-6 9 0 0,14-18-5 16,-14 18-6-1,13-14-2-15,-2 11-2 0,-11 3-6 0,18-4 2 0,-18 4 1 16,0 0-2-16,23 12 0 16,-23-12 4-16,11 16-4 0,-9-4-3 0,-2-12 2 0,2 25 2 15,-2-12-5-15,0 4 3 16,0-17-1-16,-4 28 2 0,2-12 4 0,-5-3 4 16,7-13 11-16,-14 23 8 0,8-11 4 15,6-12 7-15,-15 17-7 0,5-11 1 16,10-6-3-16,-17 6-3 0,17-6-7 0,0 0-1 0,-30-8-13 15,30 8-13-15,-18-13-31 16,9 2-34-16,3-3-47 0,6 14-60 0,-16-29-63 16,13 14-136-16,-3-2-604 15,-3 2-419-15</inkml:trace>
  <inkml:trace contextRef="#ctx0" brushRef="#br0" timeOffset="30761.01">18910 3736 793 0,'0'0'137'0,"0"0"-43"16,-2-21-7-16,2 21-19 0,0 0-2 0,0 0 2 16,0 0 8-16,2-23-8 0,-2 23 25 0,0 0 16 15,0 0-7-15,4-17 14 0,-4 17-3 16,0 0-10-16,0 0 15 0,6-15-7 0,-6 15-7 15,0 0-13-15,7-14-19 16,-7 14-4-16,0 0-8 0,8-15-8 0,-8 15-4 16,9-14 3-16,-9 14-17 15,13-12 2-15,-13 12-3 0,12-16-4 0,-4 9-5 16,-8 7-1-16,18-17-1 0,-10 9-4 0,-8 8-2 0,12-14-1 16,-12 14 3-16,12-11-4 15,-12 11-4-15,8-8-6 0,-8 8-6 16,0 0 6-16,0 0 1 0,0 0-1 15,0 0 3-15,0 0-2 0,0 0 1 0,0 0-4 0,23 23 1 16,-23-23 1-16,2 18 2 16,-2-18-2-16,6 19 1 15,-4-8 1-15,-2-11-2 0,7 20 0 0,-2-10-16 0,-5-10-17 16,6 19-35-16,-6-19-10 0,8 18-54 0,-8-18-34 16,6 11-61-16,-6-11-130 0,4 11-334 0,-4-11 66 15</inkml:trace>
  <inkml:trace contextRef="#ctx0" brushRef="#br0" timeOffset="31839.87">19052 3601 1893 0,'6'-16'-114'0,"-6"16"15"0,0 0 4 0,0 0 14 16,0 0 3-16,0 0 22 0,0 0 11 0,0 0 18 0,0 0 16 15,0 0 11-15,0 0 7 16,0 0 5-16,0 0 5 0,0 0 9 0,0 0 12 0,0 0 0 15,0 0 8-15,0 0-4 16,0 0-3-16,0 0 6 0,0 0-12 0,0 0 2 16,0 0 2-16,0 0 4 15,0 0 2-15,0 0-2 0,0 0 15 0,0 0 12 16,-15 49 30-16,15-49-5 0,-4 26-2 0,2-11-3 0,-2 1-1 16,2 0-14-16,-2 1 2 15,-1 2-14-15,1 3-8 0,-1 0 0 0,1 1-7 16,-2 1-1-16,2 2-4 15,-2-2-1-15,2 3 3 0,-1 1 4 0,-2 2-4 16,3-1 0-16,-2 4-2 16,0 2-5-16,-1-1 2 0,3 2-4 0,-2 0-6 0,2-2-4 15,-3 2 1-15,1-1-4 16,1 2-5-16,1-4 3 0,-2 2-2 0,0 1-1 0,0-4-2 16,2 3 1-16,-6-3-6 0,4 2 2 0,0 0 0 15,2-5-2-15,-2 5-2 16,-1 0 3-16,3-5-3 0,-1 10 3 0,1-6-2 15,0 4 2-15,0-1-2 16,-1 0-1-16,3 3 0 0,-2-4 2 0,2 1-5 0,0 3-1 16,0 1 2-16,0-2 3 15,0 2-7-15,0 2 3 0,2-2 3 0,0 0-2 16,-2 2 0-16,2-2-1 0,0 2 3 16,-2-2 0-16,2 0 0 0,0 2 2 15,0-2-1-15,0 0 1 0,-2 0 4 0,2-2-4 0,0 2 0 16,0-2 2-16,0 0-2 15,0-4 0-15,2 5 3 0,0-3 3 0,0 1-8 16,0-4 0-16,0 3-21 0,0 1 0 16,0-5 4-16,-2-2 2 0,2 2 1 0,-2 1-1 15,2-2 1-15,-2 1 5 16,0-1-1-16,0 1-2 0,0-1 5 0,0 1-5 16,0-2 4-16,0 0 7 0,-2 1 4 0,2-1 6 15,0 1-2-15,-2 2 3 0,0-3 1 16,0 0-2-16,0 2-2 0,0-2-1 0,0 0 1 15,-2-1 1-15,1-1-4 0,0 2-3 16,1-1 0-16,0-1 2 0,0-3-3 0,0 4 2 16,0-4-1-16,0 2 0 15,0 0 0-15,0-4-1 0,2 3 6 0,-2-3 1 16,0 0 0-16,2 2 1 0,-2-1 4 0,0 0-3 0,0 4 4 16,2-5 2-16,-2 3 3 15,-1 0 2-15,1 0-3 0,0 2 9 0,2-1 2 16,-2-2 5-16,0 1-3 15,-1 1 3-15,1-1 4 0,0 3-2 0,0-2-3 16,0 0-1-16,0 1-3 0,-2-1 2 16,2-1-6-16,0 2-2 0,-1-2-4 0,-1 1-2 15,2 0-2-15,0 0-2 16,-2-1-1-16,0-2-3 0,2 1-2 0,2-3-2 0,-3-2 1 16,1 3 0-16,0-1-3 0,2 0 3 15,0 1-3-15,-2-1 0 0,2-3-1 16,2 3-2-16,-2-1 1 0,0-2-9 0,0-2-12 15,2 0-16-15,-2-17-29 16,2 28-42-16,-2-16-51 0,0-12-56 0,3 23-64 0,-3-23-136 16,-3 16-163-16,3-16-335 15,0 0-296-15</inkml:trace>
  <inkml:trace contextRef="#ctx0" brushRef="#br0" timeOffset="33159.83">16228 6550 2624 0,'32'2'-94'0,"-18"-2"25"0,-14 0 14 15,35 2 7-15,-15-4 5 16,0 2 15-16,3 2 19 0,-2-2 22 0,4 0 26 15,1 0 19-15,-3 0 15 16,3 0 5-16,-3 0 13 0,0 0-1 0,3 2 2 16,-5-2-15-16,0 1-8 15,2 1-7-15,1-2-11 0,-4 4 0 0,8-2-11 0,-3 0-5 16,3 0-13-16,0 2-10 0,1 2-9 0,1-3-9 16,2 2 2-16,3 1-5 15,-1-2 3-15,4 1-1 0,1-1 0 0,-1 3 1 0,0-3-1 16,0 1-2-16,2 1 9 15,-2 0-5-15,4-1 3 0,-4-1 2 16,5 2-2-16,-3-1-1 0,3 2-3 16,-1-1 1-16,0 1-1 0,1-2 4 0,-1 3-3 0,3-2-8 15,-1 1-1-15,0-1-2 16,1 2-10-16,-1-2-9 0,-1 2 5 0,1-1 3 16,1 0 3-16,-1-1 0 0,5 3-5 0,-5-1-9 0,-2 0 7 15,9 1 0-15,-2 1 7 16,-5-2 4-16,5 1 4 0,1-1-5 0,2-1 8 15,-1 4-3-15,-1-4 1 16,3 1 8-16,0-1-5 0,0 3 5 0,0-3 4 0,0-2 13 16,0 3-10-1,-1-2-1-15,2 0 13 0,-1 1 4 0,-3-1 0 0,-1 0-1 16,-3-2 2-16,7 1 6 0,3 1 2 16,-10-2-2-16,1 0 5 0,2-1-4 0,-3 1 7 15,3 2-1-15,-3-3 4 0,1-1-6 0,-1 2-4 16,-1 1-3-16,1-4 2 15,-1 3-6-15,1-2 0 0,1 0-3 0,-1-1 2 16,1-1-3-16,-3 3 3 0,3-1-6 16,-1-2-2-16,0 0-5 0,-2 0 1 0,-3 1 2 15,7-1 4-15,-7 2-5 16,2-2-4-16,-1 2-1 0,4-2 6 0,-1 0-6 16,2 2-1-16,-2-2 2 0,1-2-1 0,1 2 0 15,-3 0 1-15,1 0 1 0,-3 0 0 16,-4-2-2-16,-4 2 11 0,2 0 0 0,-2-2 6 15,0 2 6-15,-1 0 2 16,-1 0 4-16,2 2 5 0,-4-2 9 16,3 0 0-16,-3 0 4 0,-2 0 4 0,-1 0-4 15,-3 0 4-15,1 2-8 0,-2-2 0 16,-2 0-8-16,1 2-2 0,-4-2-9 0,2 0-9 0,-20 0-25 0,31 0-27 16,-18 0-45-16,-13 0-42 15,23 2-47-15,-13-2-59 0,-10 0-127 0,0 0-502 16,16-2-213-16</inkml:trace>
  <inkml:trace contextRef="#ctx0" brushRef="#br1" timeOffset="143011.99">18639 10222 155 0,'0'0'85'16,"0"0"-15"-16,0 0-7 15,0 0-1-15,0 0 3 0,0 0-3 0,0 0-10 16,0 0 2-16,0 0 5 15,0 0 8-15,0 0-5 0,0 0 11 0,0 0 2 0,0 0 0 16,0 0-12-16,0 0 9 0,0 0-6 16,0 0 0-16,0 0-13 0,0 0 5 15,0 0-5-15,0 0 7 0,0 0-11 0,0 0-6 0,0 0-2 16,0 0-4-16,0 0-4 16,0 0-4-16,0 0-8 0,0 0 1 0,0 0-8 15,0 0 20-15,0 0-16 16,0 0-4-16,0 0-1 0,0 0 0 0,0 0 2 15,0 0-4-15,0 0 8 0,0 0-8 0,0 0 8 0,0 0-3 16,0 0-3-16,0 0 8 16,0 0-6-16,0 0 12 0,0 0 3 0,0 0-5 15,0 0 7-15,0 0-8 16,0 0 3-16,0 0 8 0,0 0-16 0,0 0 2 0,0 0-1 16,0 0 8-16,0 0 4 15,0 0-14-15,0 0 11 0,0 0 7 16,0 0 2-16,0 0 2 0,0 0 0 0,0 0 5 0,0 0-4 0,0 0 0 15,0 0-5-15,0 0 1 16,0 0-4-16,0 0 4 0,0 0-3 0,0 0 5 16,0 0 1-16,0 0-2 15,0 0-5-15,0 0 5 0,0 0-5 0,0 0-4 0,0 0 2 16,0 0 3-16,0 0-8 16,0 0 0-16,0 0 0 0,0 0 1 0,0 0-7 15,0 0 4-15,0 0-1 16,0 0 0-16,0-21 1 0,0 21 0 0,0 0-3 15,0 0-4-15,0 0-1 0,0 0-4 0,0 0 1 0,0 0-2 16,0 0 5-16,0 0 1 16,0 0-5-16,2-19 2 0,-2 19-2 0,0 0-2 15,0 0 2-15,2-15-6 16,-2 15-1-16,0 0 0 0,4-16 1 0,-4 16 5 0,0 0-2 16,0 0 5-16,5-18 0 15,-5 18-1-15,0 0 4 0,0 0-1 0,2-16 2 16,-2 16 0-16,0 0-4 0,0 0-1 15,4-16 1-15,-4 16-4 0,0 0 4 0,0 0-3 16,0 0 6-16,4-18-3 0,-4 18-2 16,0 0 0-16,0 0 2 0,0 0 0 15,4-18 4-15,-4 18-3 0,0 0-1 0,0 0-4 0,0 0 1 16,4-13-1-16,-4 13 1 16,0 0-4-16,0 0 3 0,0 0-3 0,0 0-1 15,2-17 1-15,-2 17-2 16,0 0 0-16,0 0-1 0,0 0 1 0,0 0-2 0,5-17-5 15,-5 17 5-15,0 0 0 0,0 0-3 0,0 0 5 16,0 0-5-16,5-15 2 16,-5 15 0-16,0 0-4 0,0 0 2 0,0 0 1 0,0 0-1 15,6-18 1-15,-6 18 5 16,0 0-6-16,0 0 2 0,0 0-4 0,4-13 1 16,-4 13 1-16,0 0-2 15,0 0 2-15,0 0-3 0,0 0 3 16,4-15-2-16,-4 15 0 0,0 0 4 0,0 0-2 0,0 0 0 0,0 0 0 15,0 0-2-15,4-17-1 16,-4 17 1-16,0 0-1 0,0 0 3 0,0 0-2 16,0 0 0-16,0 0-1 0,0 0 1 15,0 0 2-15,4-14-5 0,-4 14 5 0,0 0-1 16,0 0-2-16,0 0 7 16,0 0-5-16,0 0-2 0,0 0 3 0,0 0-5 15,0 0 2-15,0 0-3 0,0 0-2 16,0 0 6-16,2-17-3 0,-2 17 3 0,0 0-2 15,0 0-2-15,0 0 2 0,0 0 1 0,0 0 0 16,0 0 1-16,2-19-1 16,-2 19 1-16,0 0-1 0,0 0-1 0,0 0-1 0,0 0 5 15,0 0 0-15,3-19 0 16,-3 19 0-16,0 0 2 0,0 0-4 0,0 0 2 16,0 0 2-16,2-17 4 15,-2 17-1-15,0 0-2 0,0 0-1 0,0 0 0 0,2-15 1 16,-2 15-1-16,0 0 3 15,0 0 0-15,0 0 2 0,0 0-4 0,0 0-1 16,0-20 3-16,0 20-1 0,0 0-1 16,0 0 1-16,0 0-4 0,0 0 5 0,2-18-5 15,-2 18-3-15,0 0 6 0,0 0 0 0,0 0 0 16,0 0 2-16,3-18-4 16,-3 18-2-16,0 0 1 0,0 0 2 0,0 0-2 0,0 0 3 15,0 0-3-15,2-21-2 16,-2 21-1-16,0 0 4 0,0 0 0 0,0 0 2 15,0 0-6-15,0 0 3 0,-2-19 1 0,2 19-2 16,0 0 0-16,0 0 2 16,0 0 6-16,2-19-7 0,-2 19 2 0,0 0-2 0,0 0 8 15,0 0-1-15,2-18-1 16,-2 18 0-16,0 0-1 0,0 0 2 0,2-20 0 16,-2 20 1-16,0 0-1 15,0 0 1-15,4-19-1 0,-4 19 4 0,0 0-3 16,0 0 2-16,2-19-2 0,-2 19-1 0,0 0 2 15,2-15 0-15,-2 15 0 0,0 0-2 16,0-17-1-16,0 17 1 0,0 0-1 0,0 0 3 0,2-21-4 16,-2 21 0-16,0 0 1 15,2-17-1-15,-2 17-4 0,0 0 2 0,3-20 1 16,-3 20-1-16,0 0 2 16,0 0-2-16,0-22 1 0,0 22-3 0,0 0 1 0,0-19 2 15,0 19 2-15,0 0-4 16,0-20 0-16,0 20 1 0,0 0 0 0,2-19 2 15,-2 19-3-15,0 0 0 0,0-17 1 0,0 17-2 16,0 0 1-16,0 0 2 0,0-22 1 16,0 22-2-16,0 0 1 0,0 0-1 15,-5-23 1-15,5 23-1 0,0 0 1 16,0-17-4-16,0 17 1 0,0 0 2 0,-2-20-2 16,2 20 0-16,0 0 1 0,-2-16-2 15,2 16 1-15,0 0 1 0,-2-20-1 0,2 20 0 16,0 0 0-16,-2-21-1 15,2 21 0-15,0 0 5 0,-2-21 0 0,2 21 1 16,0 0 2-16,0-20-4 0,0 20 2 0,0 0-1 16,-2-23 5-16,2 23-5 0,0 0-1 15,0-21 1-15,0 21 1 0,0 0-4 0,-2-22 4 16,2 22-5-16,0 0 2 16,0-22-2-16,0 22 3 0,0 0-1 0,0-19 0 0,0 19 1 15,0 0-3-15,0-21 0 16,0 21 0-16,0 0 2 0,0-18-3 0,0 18-2 15,0 0 4-15,0 0-1 0,0-25 4 0,0 25-1 0,0 0 1 16,0 0-1-16,2-19 0 16,-2 19-2-16,0 0 3 0,0 0-3 0,2-17 2 15,-2 17-3-15,0 0 2 16,0 0-2-16,2-19 1 0,-2 19 0 0,0 0-1 0,0 0 0 16,0-19 1-16,0 19-2 15,0 0 0-15,2-17 2 0,-2 17-4 16,0 0 7-16,0 0-8 0,2-22 3 15,-2 22 3-15,0 0-6 0,0 0 2 0,2-21 0 0,-2 21 3 16,0 0 3-16,0 0-6 0,0-23 0 0,0 23 1 16,0 0 0-16,0 0 0 15,0-20 0-15,0 20 1 0,0 0 3 0,0 0-6 16,0-18 0-16,0 18 1 0,0 0-1 16,2-18 1-16,-2 18 0 0,0 0-1 0,0 0 3 15,0-23 1-15,0 23-2 16,0 0 5-16,3-19-1 0,-3 19 0 0,0 0-2 15,0-16 2-15,0 16 0 0,0 0-3 0,0 0 1 0,0-21-1 16,0 21 2-16,0 0-1 16,2-18 4-16,-2 18-9 0,0 0 4 0,0 0 1 15,2-22-1-15,-2 22-2 16,0 0 1-16,0-20 4 0,0 20-1 16,0 0 1-16,0 0 1 0,0-20-1 0,0 20 3 15,0 0-4-15,2-16-2 0,-2 16 2 0,0 0 0 16,0 0-2-16,0-21 0 15,0 21 1-15,0 0-1 0,0 0 1 0,0-17 0 0,0 17 1 16,0 0-3-16,0 0 7 0,2-17-5 16,-2 17-2-16,0 0 0 0,0 0 2 15,0 0-1-15,0-21 3 0,0 21-3 0,0 0 1 0,0 0 2 16,0 0 1-16,2-19 2 16,-2 19 2-16,0 0-2 0,0 0-4 0,0-17 0 15,0 17 2-15,0 0-1 16,0 0 1-16,2-17-2 0,-2 17-1 0,0 0 0 0,0 0 0 15,2-18 5-15,-2 18-7 0,0 0 4 16,0 0-4-16,0 0 4 0,2-17-4 16,-2 17 3-16,0 0 2 0,0 0-5 0,0 0 1 15,0 0 0-15,0 0 1 0,0 0-3 16,0-20 2-16,0 20 2 0,0 0-2 0,0 0 0 16,0 0-3-16,0 0 3 15,0 0-2-15,0-19-1 0,0 19 1 16,0 0 0-16,0 0 1 0,0 0 2 0,0 0-3 15,0-18 1-15,0 18 0 0,0 0 3 0,0 0-2 16,0 0 4-16,0 0-5 0,-2-20 0 0,2 20-1 16,0 0 0-16,0 0 0 15,0 0 1-15,0-20 0 0,0 20-1 0,0 0-3 0,0 0 4 16,-4-15-2-16,4 15 1 16,0 0 0-16,0 0 0 0,-2-17 1 0,2 17-2 15,0 0 2-15,0 0 1 16,0 0-2-16,-2-21 1 0,2 21 0 0,0 0-1 0,0 0 3 15,-2-17-3-15,2 17 3 0,0 0-2 0,0 0 1 16,-2-18 2-16,2 18-2 16,0 0 3-16,0 0 3 0,-2-19 2 0,2 19-3 15,0 0 0-15,0 0-1 0,0 0 2 16,0-21-4-16,0 21 2 0,0 0-1 0,0 0 1 16,2-17-1-16,-2 17-2 15,0 0 5-15,0 0 0 0,0 0-1 0,-2-20-3 16,2 20 1-16,0 0-2 0,0 0 0 15,0 0-1-15,0-22 0 0,0 22-1 0,0 0 3 16,0 0 0-16,0 0-1 0,0 0-2 16,2-19 1-16,-2 19 8 0,0 0-11 15,0 0 5-15,0 0-2 0,0 0 0 0,0-17-1 0,0 17 0 16,0 0 0-16,0 0-1 16,0 0 2-16,0 0-1 0,0-19 2 0,0 19 0 15,0 0-1-15,0 0-4 16,0 0 4-16,2-16-1 0,-2 16 1 0,0 0-2 0,0 0 1 15,0 0 1-15,0-20-1 0,0 20 0 0,0 0 0 16,0 0 3-16,0 0-3 16,2-16 1-16,-2 16-1 0,0 0 3 0,0 0 2 0,0 0-2 15,2-20 0-15,-2 20 1 16,0 0-1-16,0 0 2 0,0 0-3 0,0 0 4 16,4-18-5-16,-4 18 0 15,0 0 1-15,0 0-1 0,0 0 2 0,2-15 1 16,-2 15-2-16,0 0 3 0,0 0 0 15,0 0 0-15,4-15-1 0,-4 15 0 0,0 0-2 16,0 0 3-16,0 0-3 0,5-17 2 0,-5 17-4 16,0 0 7-16,0 0-7 0,0 0 1 15,4-17 2-15,-4 17-1 0,0 0 0 0,0 0-1 16,0 0 4-16,5-17-2 16,-5 17 1-16,0 0-2 0,0 0-1 0,0 0 2 15,0 0 0-15,4-19 0 0,-4 19-1 16,0 0 0-16,0 0 0 0,0 0 0 0,2-18 0 15,-2 18 0-15,0 0-1 0,0 0 3 0,0 0-3 16,0 0 1-16,2-15 0 16,-2 15 0-16,0 0 0 0,0 0-3 0,0 0 0 0,0 0 3 15,2-17-1-15,-2 17-1 16,0 0-1-16,0 0 0 0,0 0-1 16,0-21 4-16,0 21 4 0,0 0-7 15,0 0 1-15,0 0-1 0,0-21-1 0,0 21 1 0,0 0 0 16,0 0 0-16,0 0 0 0,-2-20 0 0,2 20 1 15,0 0 0-15,0 0 0 16,-2-18-3-16,2 18 2 0,0 0 1 0,0 0-2 16,0 0-1-16,-2-21 2 0,2 21-1 15,0 0 2-15,0 0 0 0,-4-20 0 0,4 20 1 16,0 0-2-16,0 0-1 16,-3-16 4-16,3 16-3 0,0 0 8 0,0 0-7 0,-2-19-4 15,2 19 5-15,0 0-1 16,0 0-2-16,-2-20 3 0,2 20 0 15,0 0-4-15,0 0 6 0,-2-20-3 0,2 20 0 0,0 0 4 16,-2-15-5-16,2 15 1 0,0 0 0 16,0 0 0-16,0-26 1 0,0 26-2 0,0 0-2 15,0 0 2-15,0-18-1 16,0 18 2-16,0 0 0 0,0 0 0 0,-3-18 1 16,3 18 4-16,0 0-8 0,0 0 1 15,-2-19 1-15,2 19 0 0,0 0 1 16,0 0-1-16,0 0 2 0,0-23-2 15,0 23-1-15,0 0 1 0,0 0 2 0,-2-19 1 16,2 19 0-16,0 0-3 0,-2-16-2 0,2 16 3 0,0 0 2 16,0 0-4-16,-2-22 2 15,2 22 0-15,0 0 0 0,-2-17-1 0,2 17 2 16,0 0 0-16,0 0-4 16,-2-22 4-16,2 22-2 0,0 0 1 0,0 0-1 0,-4-21 1 15,4 21-3-15,0 0 2 16,-2-16 2-16,2 16-1 0,0 0 0 0,0 0 0 15,-3-18 1-15,3 18-1 0,0 0-1 0,0 0 0 0,0-20 2 16,0 20-2-16,0 0 3 16,0 0-5-16,0 0 2 0,0-25 0 0,0 25 0 15,0 0 0-15,0 0 5 16,0-17-4-16,0 17 0 0,0 0-2 0,0 0 0 0,3-19 2 16,-3 19 2-1,0 0-3-15,0 0-3 0,2-17 4 0,-2 17 1 0,0 0-2 16,0 0 1-16,0-19-1 15,0 19 0-15,0 0 1 0,0 0-1 0,4-18 2 0,-4 18-1 16,0 0-1-16,0 0 1 0,2-17-2 16,-2 17 2-16,0 0 0 0,0 0-3 15,4-16 2-15,-4 16 1 0,0 0 0 0,0 0-2 16,4-18 1-16,-4 18 0 0,0 0 3 16,0 0 1-16,5-17-2 0,-5 17-1 15,0 0 0-15,4-15 0 0,-4 15-1 16,0 0 0-16,0 0 3 0,7-19 3 0,-7 19-5 15,0 0 0-15,6-13-3 0,-6 13 1 0,0 0 0 0,6-13 2 16,-6 13 0-16,0 0-2 16,6-14 0-16,-6 14 2 0,0 0-1 15,0 0 4-15,6-19-4 0,-6 19 3 16,0 0-3-16,7-11 1 0,-7 11-2 0,0 0 2 0,0 0-2 16,9-16 1-16,-9 16 0 15,0 0 0-15,0 0 1 0,6-16 3 16,-6 16-8-16,0 0 9 0,0 0-5 0,6-10 0 0,-6 10 0 15,0 0 1-15,0 0 0 0,0 0 0 16,6-14-2-16,-6 14 0 0,0 0 3 0,0 0 0 16,0 0-3-16,0 0 4 15,7-13-2-15,-7 13 1 0,0 0 0 0,0 0 5 0,0 0-3 16,0 0 0-16,0 0 5 16,4-15-6-16,-4 15 0 0,0 0 0 0,0 0 0 15,0 0 0-15,0 0 2 16,4-16-3-16,-4 16 2 0,0 0 0 0,0 0-3 15,0 0 5-15,0 0-6 0,0-19 5 0,0 19-6 0,0 0 5 16,0 0-2-16,0 0-2 16,2-17 5-16,-2 17 3 0,0 0-11 0,0 0 3 15,0 0 3-15,0 0-3 0,0 0 4 16,0 0-4-16,-2-23 0 0,2 23-1 16,0 0 1-16,0 0 0 0,0 0 1 15,0 0 2-15,0 0-6 0,0 0 3 0,-2-19 0 16,2 19-1-16,0 0 2 0,0 0-4 15,0 0 4-15,0 0-3 0,0 0 1 0,-6-15 0 16,6 15 0-16,0 0-1 0,0 0 3 0,0 0 6 16,-7-14-8-16,7 14-2 15,0 0 2-15,0 0 2 0,-8-16-1 0,8 16-2 0,0 0 1 16,0 0 3-16,0 0-2 16,-6-14 1-16,6 14-2 0,0 0 3 0,0 0-3 15,0 0-1-15,0 0 2 16,0 0 4-16,-6-13-2 0,6 13 0 0,0 0-2 0,0 0 2 15,0 0 1-15,0 0-2 0,0 0 1 0,0 0 4 16,0 0-7-16,0 0 4 16,0 0-4-16,0 0 0 0,0 0-8 0,0 0-13 0,-2-15-25 15,2 15-25-15,0 0-35 16,0 0-48-16,0 0-63 0,6-14-71 0,-6 14-159 16,4-9-174-16,-4 9-294 15,10-9-315-15</inkml:trace>
  <inkml:trace contextRef="#ctx0" brushRef="#br1" timeOffset="144462.09">19027 9888 2726 0,'0'0'-93'0,"0"0"19"16,0 0 14-16,0 0 33 0,0 0 10 15,-14-10 29-15,14 10 18 0,0 0 17 16,0 0 15-16,0 0 17 0,0 0 5 16,-36 18 5-16,36-18-6 0,-14 13-1 0,3-5-4 15,11-8-6-15,-15 19-8 0,9-8-4 16,6-11-9-16,-9 20-5 0,3-11-4 0,6-9-2 15,-6 15-5-15,6-15-4 0,-4 13-3 0,4-13 2 16,0 0-6-16,0 0 1 16,0 19-6-16,0-19-5 0,0 0-2 0,0 0 0 0,0 0-2 15,0 0-1-15,27 0-3 16,-27 0 1-16,0 0-2 0,0 0 0 0,26-13 1 16,-26 13 1-16,0 0-4 15,16-6-3-15,-16 6-5 0,0 0 7 0,0 0-5 0,0 0 2 16,0 0 3-16,24 5-4 0,-24-5 0 0,0 0-1 15,8 10 1-15,-8-10-1 16,0 0 1-16,0 0 2 0,11 14 3 0,-11-14 2 0,0 0 3 16,9 9 6-16,-9-9 6 15,0 0 8-15,0 0 4 0,16 4 7 0,-16-4 6 16,0 0 7-16,0 0 4 16,0 0 5-16,28-11-8 0,-28 11-4 0,13-12-4 0,-13 12-8 15,16-14-12-15,-8 4-10 16,-8 10-18-16,16-21-17 0,-10 14-25 0,-6 7-23 15,10-18-24-15,-10 18-26 0,11-13-35 0,-11 13-38 16,9-11-32-16,-9 11-61 16,0 0-134-16,6-8-417 0,-6 8-169 0</inkml:trace>
  <inkml:trace contextRef="#ctx0" brushRef="#br1" timeOffset="144862.06">19304 10077 2502 0,'0'0'-44'0,"0"0"29"16,0 0 4-16,0 0 17 0,0 0 15 0,0 0 10 16,0 0 5-16,0 0-2 15,0 0 5-15,0 0-6 0,0 0 6 0,0 0 11 0,8-23 16 16,-8 23-11-16,0 0 5 0,0 0-1 0,21-4-11 15,-21 4 2-15,0 0-9 16,0 0-12-16,21 0-18 0,-21 0-14 0,0 0-30 0,0 0-36 16,0 0-32-16,0 0-23 15,21-4-28-15,-21 4-37 0,0 0-60 16,0 0-448-16,0 0 52 0</inkml:trace>
  <inkml:trace contextRef="#ctx0" brushRef="#br1" timeOffset="145041.79">19336 10033 1982 0,'0'0'-28'15,"-22"-6"51"-15,22 6 9 0,0 0 30 0,0 0 25 16,0 0 19-16,-12-9 26 0,12 9 23 16,0 0 11-16,0 0 5 0,0 0-5 0,0 0-18 15,0 0-11-15,0 0-20 16,0 0-11-16,0 0-11 0,0 0-12 0,0 0-8 16,0 0-16-16,36-19-26 0,-36 19-33 15,19-2-40-15,-19 2-51 0,23-2-55 16,-23 2-50-16,23 0-62 0,-23 0-149 0,22-4-441 0,-12 3-195 15</inkml:trace>
  <inkml:trace contextRef="#ctx0" brushRef="#br1" timeOffset="145581.87">19636 9972 2459 0,'0'0'-66'16,"0"0"44"-16,0 0 24 15,0 0 27-15,0 0 7 0,0 0 28 0,0 0 15 16,0 0 4-16,0 0 8 0,0 0 7 0,0 0 1 0,0 0 7 16,7-17-3-16,-7 17 1 15,0 0-10-15,0 0-11 0,0 0-9 16,0 0-12-16,0 0-7 0,0 0-4 16,0 0-8-16,0 0-2 0,0 0-7 0,0 0-6 0,0 0-1 15,0 0-4-15,0 0 17 16,0 0-6-16,8 30-3 0,-8-30-3 0,0 0 2 15,0 0 3-15,-6 25 7 0,6-25-4 0,0 0 4 16,-9 16 1-16,9-16 5 0,0 0-1 16,-11 13 1-16,11-13 0 0,0 0 6 0,-14 7 7 15,14-7 7-15,0 0-6 16,-14 8 9-16,14-8-10 0,0 0-3 0,0 0-11 16,0 0-4-16,0 0-4 0,0 0-14 15,0 0-4-15,0 0-12 0,-20-25-8 0,20 25-14 16,0 0-20-16,0 0-26 0,0 0-30 0,0 0-29 15,0 0-30-15,30-19-45 0,-22 18-31 16,-8 1-48-16,19-2-121 0,-8-1-167 0,-11 3-318 16,21-3-246-16</inkml:trace>
  <inkml:trace contextRef="#ctx0" brushRef="#br1" timeOffset="148031.84">19035 7079 2461 0,'19'-5'-173'0,"-19"5"29"0,0 0 36 0,0 0 26 16,0 0 16-16,0 0 19 15,0 0 16-15,0 0 31 0,0 0-1 0,0 0 9 16,0 0 8-16,0 0 9 0,0 0 17 16,0 0 4-16,0 0 22 0,0 0 2 0,0 0-6 15,0 0-4-15,-17 48 5 16,17-48-11-16,-4 13-13 0,4-13 7 0,-2 16-6 15,2-16-12-15,-2 20 3 0,2-20-19 0,0 0 4 0,0 22 12 16,0-22-26-16,0 0 0 16,4 20 1-16,-4-20-12 0,6 10-8 0,-6-10 0 15,0 0-9-15,0 0-6 16,15 9 3-16,-15-9-4 0,0 0 7 0,0 0 4 16,23-4-4-16,-23 4 1 0,0 0 5 15,0 0 13-15,25-11 8 0,-25 11 2 0,14-6 12 16,-14 6 4-16,0 0-12 0,12-8 2 0,-12 8-10 15,0 0-1-15,0 0 5 16,0 0-8-16,0 0 3 0,0 0-2 0,0 0-1 0,0 0-15 16,0 0 0-16,0 0 5 15,0 0-8-15,0 0 2 0,0 0 6 0,10 22-6 16,-10-22 4-16,0 0 5 16,0 0-5-16,7 14 12 0,-7-14 3 0,0 0-11 0,12 11 4 15,-12-11 0-15,13 4-1 16,-13-4 6-16,0 0 9 0,19 4 2 0,-19-4 5 15,0 0 8-15,20 0 10 0,-20 0 13 16,0 0 4-16,0 0 1 0,27-4 18 16,-27 4 4-16,0 0 4 0,17-11-7 0,-17 11-8 0,10-7-7 15,-10 7-2-15,0 0-12 16,13-12-3-16,-13 12-27 0,0 0-19 0,8-9-36 16,-8 9-27-16,0 0-41 15,0 0-33-15,0 0-46 0,14-9-97 0,-14 9-373 0,0 0 103 16</inkml:trace>
  <inkml:trace contextRef="#ctx0" brushRef="#br1" timeOffset="148411.94">19437 7313 1846 0,'0'0'-68'0,"0"0"23"0,-14-14 11 0,14 14 14 16,0 0 26-16,0 0-9 0,0 0 16 0,0 0-6 16,0 0-2-16,0 0 3 15,0 0 0-15,0 0 1 0,0 0-6 0,0 0 2 0,0 0-4 16,0 0 6-16,46-10-2 16,-46 10 3-16,21 2-9 0,-21-2-1 0,0 0-16 15,30 0-20-15,-30 0-17 16,18 2-30-16,-18-2-34 0,0 0-70 0,20 2-220 15,-12-2 129-15</inkml:trace>
  <inkml:trace contextRef="#ctx0" brushRef="#br1" timeOffset="148642.01">19452 7263 1165 0,'0'0'7'0,"-13"-13"19"16,13 13 20-16,0 0 9 0,0 0 14 0,0 0 23 15,0 0-4-15,0 0-4 16,0 0 24-16,0 0-12 0,0 0 6 0,0 0-6 0,0 0-9 16,19-25 0-16,-19 25-11 15,0 0-9-15,19-2-4 0,-19 2-18 0,0 0-11 16,21 0-22-16,-21 0-44 0,0 0-35 16,0 0-31-16,28 1-38 0,-28-1-61 0,0 0-108 15,21 4-232-15,-15-4 282 16</inkml:trace>
  <inkml:trace contextRef="#ctx0" brushRef="#br1" timeOffset="149292.07">19811 7280 1421 0,'0'0'-94'0,"0"0"16"0,18-6 10 16,-18 6 3-16,0 0 8 16,0 0 13-16,0 0 10 0,0 0 3 0,0 0 20 15,0 0 15-15,0 0 23 0,0 0 14 16,0 0 18-16,0 0 13 0,0 0 14 0,0 0-1 15,0 0 8-15,0 0 14 0,0 0-25 16,0 0-8-16,0 0 12 0,0 0 2 0,0 0 4 16,0 0 1-16,0 0 0 0,0 0 0 0,0 0-2 15,0 0-14-15,0 0-4 16,0 0-2-16,0 0-7 0,0 0-3 0,0 0-8 16,-34 31-6-16,34-31-2 15,0 0 1-15,0 0-6 0,-15 5-6 0,15-5-4 0,0 0 4 16,0 0-7-16,0 0 1 15,0 0 5-15,0 0-12 0,0 0 0 0,0 0-6 16,0 0 2-16,0 0-5 0,0 0-2 0,0 0 1 0,0 0 1 16,0 0-9-16,0 0 5 15,0 0-4-15,0 0 7 0,0 0-2 0,0 0-7 16,0 0 4-16,0 0-10 16,0 0 5-16,0 0 0 0,0 0-2 15,-23-17-2-15,23 17 1 0,0 0 2 0,0 0-6 16,0 0 2-16,0 0-3 0,0 0 3 0,0 0 0 15,0 0 2-15,0 0 2 0,0 0-2 0,0 0 2 16,0 0 2-16,0 0 0 16,0 0 3-16,0 0-5 0,0 0 6 0,0 0-8 0,0 0 4 15,54-2-4-15,-54 2 2 16,22 0-1-16,-22 0 7 0,21 0-6 0,-21 0-2 16,21 2 1-16,-21-2-14 15,0 0-18-15,25 0-30 0,-25 0-18 0,0 0-37 0,22 0-13 16,-18 2-52-16,-4-2-60 15,0 0-488-15,0 0-1 0</inkml:trace>
  <inkml:trace contextRef="#ctx0" brushRef="#br1" timeOffset="149572.09">19797 7265 2073 0,'0'0'-74'0,"0"0"29"0,0 0 25 15,0 0 13-15,0 0 22 0,0 0 23 16,0 0 15-16,0 0 7 0,0 0-6 16,0 0 4-16,0 0 2 0,0 0 16 0,0 0-5 0,0 0 13 15,0 0-5-15,0 0-5 16,0 0-8-16,0 0 0 0,0 0-5 0,0 0-8 16,0 0-2-16,0 0-7 15,-2 40-4-15,2-40-2 0,0 0-9 0,-4 22-21 0,4-22-23 16,-2 15-18-16,2-15-45 0,0 0-23 15,0 19-24-15,0-19-31 0,0 0-41 16,-3 17-78-16,3-17-395 0,0 11 93 0</inkml:trace>
  <inkml:trace contextRef="#ctx0" brushRef="#br1" timeOffset="150302.12">20102 7305 1882 0,'8'18'-73'16,"-8"-18"28"-16,0 0 29 15,0 0 3-15,0 0 11 0,0 0 17 0,-17 31 0 16,17-31 11-16,-8 7 13 0,8-7-8 0,-11 9 2 0,11-9 12 15,0 0 0-15,-17 12 4 16,17-12 4-16,-10 8-19 0,10-8 2 0,0 0-3 16,-16 6 0-16,16-6 0 15,0 0-7-15,0 0-3 0,-16 1 5 16,16-1-2-16,0 0-12 0,0 0 4 0,0 0-12 16,0 0 2-16,-10-23 4 0,10 23-9 0,0 0 0 15,-3-17-9-15,3 17 1 16,0 0 13-16,0 0-16 0,9-24 2 0,-9 24 12 15,0 0-10-15,8-19 7 0,-8 19-5 16,6-9 1-16,-6 9 4 0,8-12 5 0,-8 12 2 16,0 0 5-16,18-12-7 0,-18 12 2 0,10-7 1 15,-10 7 0-15,0 0-4 16,19-6 8-16,-19 6-6 0,0 0 11 0,20 0-2 0,-20 0 16 16,0 0-9-16,0 0 6 15,24 8-10-15,-24-8 0 0,14 10 2 0,-14-10-5 16,10 9-1-16,-10-9-1 15,11 10 0-15,-11-10 0 0,13 10 10 0,-13-10-21 16,12 10 9-16,-12-10-5 0,15 10 4 0,-15-10-2 0,14 10-1 16,-14-10-5-16,16 9 6 15,-16-9-2-15,16 6-2 0,-16-6 1 16,18 3-8-16,-18-3 12 0,16 2-6 16,-16-2-2-16,0 0-4 0,23 0 7 15,-23 0 3-15,0 0 3 0,22-4 4 16,-22 4-6-16,12-7 2 0,-12 7 2 0,0 0 2 0,18-12 1 15,-18 12-8-15,8-10-3 0,-8 10 3 0,0 0 2 16,8-17-9-16,-8 17 1 0,0 0 1 16,0 0-3-16,3-16-4 0,-3 16 0 0,0 0 4 15,0 0-5-15,0 0 7 16,-23-13-5-16,23 13 2 0,-20-3 2 0,20 3 0 16,-23-2-5-16,23 2-3 0,-23 0-11 15,23 0-16-15,-21 0-16 0,21 0-1 0,0 0-38 16,-28 0-24-16,28 0-35 15,0 0-63-15,-24 2-150 0,18-2-290 0,6 0 123 16</inkml:trace>
  <inkml:trace contextRef="#ctx0" brushRef="#br1" timeOffset="163871.76">18825 6817 1769 0,'0'0'-107'16,"0"0"14"-16,0 0 12 16,0 0 2-16,0 0 9 0,0 0 6 0,0 0 7 0,0 0 1 15,0 0 12-15,0 0 12 16,0 0 11-16,0 0 6 0,0 0 14 0,0 0 6 16,0 0 4-16,0 0 7 15,0 0 12-15,0 0-3 0,0 0-1 0,0 0 3 16,0 0-3-16,0 0-1 0,0 0-4 0,0 0 2 15,0 0 3-15,0 0-1 0,0 0 4 16,0 0 2-16,0 0-5 0,0 0-3 0,0 0 6 16,0 0 9-16,0 0 8 15,0 0 1-15,0 0 7 0,0 0 13 0,0 0-9 0,0 0 10 16,0 0-11-16,0 0 10 16,0 0-9-16,0 0 3 0,0 0-4 0,0 0 0 15,0 0-3-15,0 0-1 16,0 0-4-16,0 0-3 0,0 0 7 0,0 0 0 0,0 0 2 15,0 0 6-15,0 0 2 0,0 0-1 0,0 0-4 16,0 0-4-16,0 0-4 16,0 0-6-16,0 0-1 0,0 0-1 0,0 0-13 0,0 0-2 15,0 0-5-15,0 0 0 16,0 0-6-16,0 0 1 0,0 0-8 16,0 0 6-16,0 0-13 0,0 0-3 15,0 0 1-15,0 0 0 0,0 0 0 0,0 0 5 0,0 0-6 16,0 0 3-16,0 0-2 0,0 0 3 0,0 0 2 15,0 0-10-15,0 0 3 16,0 0-8-16,0 0-3 0,0 0-8 0,0 0-3 16,0 0 5-16,0 0-1 0,0 0 4 15,0 0 2-15,0 0 2 0,0 0 4 0,0 0 1 16,0 0-4-16,0 0 11 16,0 0 2-16,0 0 4 0,0 0 2 0,0 0 4 15,0 0-2-15,0 0 12 16,0 0 0-16,0 0 1 0,0 0-4 0,0 0-1 15,0 0-3-15,0 0 3 0,0 0 0 0,0 0-3 0,0 0-4 16,0 0 7-16,0 0-8 16,0 0 5-16,0 0-2 0,0 0 4 0,0 0-4 0,0 0 6 15,0 0 1-15,0 0-6 16,0 0 0-16,0 0-1 0,0 0-2 0,0 0-4 16,0 0-2-16,0 0 2 15,0 0-2-15,0 0-3 0,0 0 1 16,0 0 1-16,0 0-5 0,0 0 6 0,6-21-2 0,-6 21-2 15,0 0 4-15,0 0-3 0,0 0-3 16,0 0 0-16,5-16 3 0,-5 16 1 0,0 0 4 16,0 0-5-16,0 0 2 0,0 0 1 15,0 0-6-15,6-15 3 0,-6 15 0 0,0 0 0 16,0 0-8-16,0 0 7 16,0 0-6-16,0 0 0 0,0 0-1 0,0 0 2 15,4-15 6-15,-4 15-8 0,0 0 1 16,0 0 0-16,0 0 0 0,0 0 2 0,0 0-1 15,0 0 6-15,0 0-7 0,0 0 3 0,0 0 0 16,2-17 3-16,-2 17-1 16,0 0 2-16,0 0-5 0,0 0 8 0,0 0-5 0,0 0 12 15,0 0 5-15,0 0-4 16,0 0 2-16,0 0-2 0,5-15-3 16,-5 15 0-16,0 0 2 0,0 0-4 15,0 0-1-15,0 0-3 0,0 0 1 0,0 0-3 16,0 0-7-16,0 0-4 0,0 0-2 0,0 0-3 0,0 0-1 15,0 0-1-15,0 0-3 16,0 0 4-16,0 0 5 0,0 0-5 0,0 0 3 0,0 0 2 16,0 0-1-16,0 0 3 15,0 0-2-15,0 0-1 0,0 0 2 0,0 0 1 16,0 0 0-16,0 0 0 16,0 0 3-16,0 0 1 0,0 0-5 0,0 0 5 0,0 0-1 15,0 0 3 1,0 0 0-16,0 0 5 0,0 0-4 0,0 0 6 0,0 0-4 15,0 0 1-15,0 0-6 0,0 0 6 0,0 0 3 16,0 0 4-16,0 0 1 0,0 0 7 16,0 0 0-16,0 0 1 0,0 0 1 15,0 0-1-15,0 0 1 0,0 0 0 16,0 0-3-16,0 0 0 0,0 0-1 16,0 0-5-16,0 0 2 0,0 0-3 0,0 0 0 15,0 0-2-15,0 0 1 0,0 0-1 0,0 0 1 16,0 0-4-16,0 0 3 0,0 0 2 15,0 0-3-15,0 0-2 0,0 0 1 16,0-19 4-16,0 19-1 0,0 0-4 0,0 0-4 16,0 0 3-16,0 0 0 15,0 0 3-15,0 0-5 0,2-22 4 0,-2 22 2 0,0 0 4 16,0 0-9-16,0 0-3 16,0 0 3-16,0-18 3 0,0 18-12 15,0 0 9-15,0 0 4 0,0 0-4 16,0-18 5-16,0 18-4 0,0 0 3 0,0 0-1 0,0 0-5 15,0 0 6-15,0-21-5 0,0 21 4 0,0 0 0 16,0 0 2-16,0 0-5 0,0 0 3 16,2-15-6-16,-2 15 6 0,0 0-7 0,0 0 6 15,0 0-3-15,0 0 1 16,0 0 1-16,0-19 1 0,0 19-1 16,0 0 2-16,0 0-4 0,0 0 2 0,0 0 3 15,2-17-4-15,-2 17 3 0,0 0-1 0,0 0 7 16,0 0-3-16,0 0-6 0,0 0 5 0,0-21-5 15,0 21 1-15,0 0 0 16,0 0 3-16,0 0-4 0,0 0 7 16,0 0-3-16,0 0-4 0,0 0 3 0,-4-17-3 15,4 17 0-15,0 0-1 0,0 0-1 0,0 0 4 16,0 0-5-16,0 0 3 16,0 0 0-16,-4-17 1 0,4 17 1 0,0 0-5 0,0 0 3 15,0 0 0 1,-7-14 0-16,7 14-3 0,0 0 0 0,0 0 3 0,0 0-4 15,-4-14 10-15,4 14-5 0,0 0 2 0,0 0-5 0,0 0 7 16,0 0-5-16,-4-16 0 16,4 16 0-16,0 0 2 0,0 0 1 0,0 0-8 15,0 0 2-15,-2-17 6 16,2 17-1-16,0 0-4 0,0 0 2 0,0 0 2 0,0 0-3 16,-7-19 5-16,7 19 1 15,0 0-5-15,0 0-1 0,0 0 5 0,0 0-4 16,-2-16 4-16,2 16-2 0,0 0 0 15,0 0-2-15,0 0 2 0,0 0 3 0,0 0-8 16,0 0-1-16,-4-19 3 0,4 19 2 0,0 0-1 16,0 0-2-16,0 0 2 15,0 0 0-15,-2-19 2 0,2 19 0 0,0 0 0 16,0 0-6-16,0 0 6 0,0 0-4 16,-4-17 6-16,4 17-4 0,0 0 0 0,0 0 0 15,0 0-1-15,0 0 0 16,-2-17 3-16,2 17 0 0,0 0-1 0,0 0-4 15,0 0 7-15,0 0-2 0,-4-15 0 16,4 15 1-16,0 0 0 0,0 0-3 0,0 0 0 16,0 0 3-16,0 0 2 0,0 0 0 0,0-21-3 15,0 21 3-15,0 0-5 16,0 0 1-16,0 0 5 0,0 0-2 16,0 0 1-16,0 0-7 0,0 0-1 0,-2-21 4 15,2 21 2-15,0 0-3 0,0 0 1 0,0 0-1 16,0 0 6-16,0 0-6 0,0 0 0 0,0-21 0 15,0 21 0-15,0 0 0 0,0 0 1 16,0 0 2-16,0 0 1 0,0 0-3 0,2-18 0 16,-2 18 2-16,0 0-2 15,0 0 2-15,0 0-3 0,0 0 1 0,0 0 6 16,0-19-6-16,0 19-1 0,0 0 6 16,0 0 0-16,0 0-2 0,0 0-4 0,0-20 3 15,0 20 2-15,0 0 1 16,0 0-4-16,0 0 0 0,0-18 0 0,0 18 1 15,0 0-3-15,0 0 1 0,0 0 3 0,0 0-5 0,0 0 0 16,0-20 2-16,0 20 0 16,0 0-3-16,0 0 3 0,0 0-4 0,0 0 5 15,0 0-5-15,0-17 8 16,0 17-5-16,0 0 3 0,0 0 2 0,0 0-5 0,0 0 0 16,0-19-1-16,0 19 1 15,0 0 4-15,0 0-4 0,0 0 0 0,0 0-1 16,0 0 1-16,-2-24 1 0,2 24 0 15,0 0-1-15,0 0 4 0,0 0-6 0,0 0-1 16,-3-17 3-16,3 17 0 0,0 0-3 0,0 0 6 16,0 0-4-16,0 0 3 15,0 0-3-15,0-21-2 0,0 21 9 0,0 0-6 0,0 0 0 16,0 0-2-16,0 0 4 16,0 0-1-16,0-21 0 0,0 21-3 0,0 0 2 15,0 0-2-15,0 0 1 16,0 0-2-16,0-19 6 0,0 19-4 0,0 0-3 0,0 0 2 15,0 0 6-15,0-19-1 0,0 19 2 0,0 0-5 16,0 0-1-16,0 0 4 16,0 0 1-16,0-19 1 0,0 19-1 0,0 0-4 15,0 0 0-15,0 0 3 0,3-17-1 16,-3 17-2-16,0 0 4 0,0 0 0 16,0 0-3-16,0 0 1 0,2-17 2 15,-2 17-2-15,0 0 6 0,0 0 5 0,0 0-2 16,0 0-1-16,2-17-2 0,-2 17 0 0,0 0 0 0,0 0 0 15,0 0-3-15,0 0 4 16,0 0-6-16,2-19 3 0,-2 19 1 0,0 0-1 16,0 0 5-16,0 0-2 15,0 0-3-15,0 0 2 0,4-19-1 0,-4 19 3 0,0 0 1 16,0 0-3-16,0 0 2 16,0 0-1-16,0 0-3 0,0 0 1 0,4-16 1 15,-4 16 1-15,0 0-5 16,0 0 0-16,0 0-2 0,0 0 3 0,0 0-2 0,4-17 3 15,-4 17-3-15,0 0-2 0,0 0 4 0,0 0 0 16,0 0 5-16,0 0 0 16,0 0 3-16,4-15 0 0,-4 15-4 0,0 0 1 15,0 0 0-15,0 0-5 0,0 0 2 16,0 0-3-16,2-17 1 0,-2 17-1 0,0 0-4 16,0 0 2-16,0 0 2 15,0 0 0-15,5-15 0 0,-5 15-2 0,0 0 2 16,0 0-2-16,0 0-3 0,0 0 2 15,0 0 2-15,2-19-2 0,-2 19 0 0,0 0-1 16,0 0 2-16,0 0-2 0,4-16-2 0,-4 16 7 16,0 0-3-16,0 0-5 15,0 0 4-15,0 0 1 0,2-19 0 0,-2 19-2 0,0 0 0 16,0 0 0 0,2-15 0-16,-2 15-2 0,0 0 2 0,0 0-2 0,0 0 1 15,2-19 4-15,-2 19-6 16,0 0 3-16,0 0-1 0,0 0 0 0,3-19-1 0,-3 19 2 15,0 0 2-15,0 0-1 0,2-15-2 16,-2 15 1-16,0 0-3 0,0 0 2 16,4-20 2-16,-4 20-3 0,0 0-1 0,4-16 1 0,-4 16 3 15,0 0-1-15,3-18 0 16,-3 18-3-16,0 0 0 0,2-17 0 16,-2 17 4-16,0 0 1 0,2-15-1 15,-2 15 0-15,0 0-2 0,0 0 0 0,2-19-1 0,-2 19 2 16,0 0 2-16,0 0-4 0,0-18 0 0,0 18 2 15,0 0-3-15,0 0 2 16,0 0-1-16,0-22-1 0,0 22 3 0,0 0-1 16,0 0 1-16,0 0 0 0,0-21-3 15,0 21 5-15,0 0-2 0,0 0-2 0,0-19 1 16,0 19 0-16,0 0 5 16,0 0-6-16,-2-21-1 0,2 21-4 0,0 0-4 15,0 0-2-15,0-21 0 0,0 21 0 16,0 0 2-16,0 0-2 0,-2-22 3 15,2 22-3-15,0 0 2 0,-2-16 3 0,2 16-2 0,0 0 2 16,0 0 0-16,-3-20 3 16,3 20-3-16,0 0 5 0,0 0-3 0,-2-20 4 0,2 20-5 15,0 0 2-15,0 0 1 16,-4-19 1-16,4 19 1 0,0 0 0 16,-2-16 0-16,2 16 0 0,0 0-1 15,0 0 1-15,-5-20-1 0,5 20 2 0,0 0 0 0,0 0-2 16,-4-19 0-16,4 19 3 0,0 0 3 15,0 0 0-15,-2-20 0 0,2 20 1 16,0 0-1-16,-2-15-1 0,2 15 2 0,0 0-1 16,-4-15 2-16,4 15 0 0,0 0-5 15,0 0 5-15,-2-21-2 0,2 21 3 0,0 0-6 16,0 0 7-16,0-19-3 16,0 19 1-16,0 0-5 0,0 0 5 0,0 0 1 15,-3-23-1-15,3 23-5 0,0 0 2 16,0 0-7-16,0-21 3 0,0 21 5 0,0 0-1 15,0 0 1-15,3-20-1 0,-3 20-4 0,0 0 3 16,2-20 0-16,-2 20 2 16,0 0-4-16,0 0 2 0,2-20 2 0,-2 20-1 0,0 0 1 15,0 0-3-15,2-19 0 16,-2 19 5-16,0 0-5 0,0 0 1 16,2-19 0-16,-2 19-1 0,0 0 2 15,0 0 1-15,2-20 1 0,-2 20 4 0,0 0-6 0,0 0 2 16,2-18 6-16,-2 18 1 15,0 0-1-15,5-14-2 0,-5 14-1 0,0 0 3 16,2-22-1-16,-2 22-7 0,0 0 6 0,2-16-2 0,-2 16 4 16,0 0-6-16,2-20-2 15,-2 20 1-15,0 0 1 0,2-19-3 0,-2 19 3 16,0 0-1-16,5-15 1 16,-5 15 1-16,0 0-2 0,2-17 2 0,-2 17-2 0,0 0 4 15,2-19 4-15,-2 19-5 16,0 0 0-16,4-15 2 0,-4 15-5 0,0 0 5 15,2-17-3-15,-2 17-3 0,0 0 1 0,2-19-3 16,-2 19 2-16,0 0-1 0,4-18-1 16,-4 18 1-16,0 0 2 0,2-16-4 0,-2 16 2 15,0 0-2-15,4-18 2 16,-4 18 0-16,0 0-2 0,4-15 3 0,-4 15 0 16,0 0 3-16,6-17-2 0,-6 17-8 15,0 0 7-15,4-16-4 0,-4 16 6 16,0 0-4-16,4-17-5 0,-4 17 5 0,0 0 0 15,4-14 0-15,-4 14 0 0,0 0 0 16,4-16-1-16,-4 16 0 0,0 0-3 0,4-15 4 0,-4 15 4 16,0 0-4-16,6-16 5 15,-6 16 0-15,0 0-3 0,7-17 3 0,-7 17-1 16,0 0 1-16,4-16-2 16,-4 16 1-16,0 0-2 0,7-10 3 15,-7 10 0-15,0 0 1 0,0 0-7 0,0 0 6 16,4-19-4-16,-4 19 2 0,0 0-6 0,0 0 4 15,4-15 1-15,-4 15-1 0,0 0 0 0,0 0-1 16,4-18 1-16,-4 18 0 0,0 0 1 16,0 0-2-16,2-15 1 0,-2 15-1 0,0 0-4 15,0 0 3-15,5-17 1 16,-5 17 1-16,0 0-1 0,0 0 0 16,2-17 3-16,-2 17-2 0,0 0-2 0,0 0-1 15,0 0 1-15,0-19 0 0,0 19 0 0,0 0 0 16,0 0 1-16,2-17 0 15,-2 17 0-15,0 0 2 0,0 0-1 0,2-18-1 16,-2 18 1-16,0 0-2 0,0 0 0 0,2-19 2 0,-2 19-2 16,0 0 0-16,0 0 0 15,0-21-1-15,0 21 1 0,0 0-1 0,0 0 4 16,0-21-1-16,0 21-2 16,0 0-1-16,2-18 4 0,-2 18-2 0,0 0-1 0,0-20-3 15,0 20 4 1,0 0-1-16,0-19 3 0,0 19-4 0,0 0 0 0,-2-20 0 15,2 20 4-15,0 0-7 0,0-19 5 0,0 19-2 0,0 0 2 16,-2-22-1-16,2 22 0 16,0 0 0-16,-2-21 0 0,2 21 2 0,0 0-4 15,-2-21-2-15,2 21 4 16,0 0 2-16,-4-19-4 0,4 19 3 0,0 0 1 0,-5-18 0 16,5 18-2-16,0 0 1 15,-4-20 2-15,4 20-2 0,-2-15-1 0,2 15 2 16,0 0-3-16,-6-19 2 0,6 19 0 15,-3-15-4-15,3 15 2 0,0 0 3 0,-4-19 0 16,4 19 1-16,0 0 2 0,-4-18-2 0,4 18-2 16,0 0-2-16,-2-19 10 15,2 19-3-15,0 0 0 0,0 0 6 0,-3-18-2 16,3 18 2-16,0 0 0 0,0 0-2 16,-2-21 2-16,2 21 4 0,0 0-5 0,0 0-3 15,0-18-2-15,0 18 2 16,0 0-1-16,0 0 0 0,0-21-2 0,0 21-2 15,0 0 1-15,0 0 4 0,0-19-1 0,0 19 1 0,0 0 3 16,0 0 4-16,2-19-1 16,-2 19 1-16,0 0 3 0,0 0-2 0,3-17-4 15,-3 17 1-15,0 0 2 16,0 0-5-16,0 0 2 0,2-19-4 0,-2 19 2 16,0 0-3-16,0 0 0 0,0 0 2 15,0 0-3-15,2-19 1 0,-2 19-2 0,0 0 0 16,0 0 0-16,0 0-1 0,0 0-1 0,0 0 0 0,0 0-3 15,0 0 3-15,0 0 0 16,0 0-4-16,4-16 5 0,-4 16-6 0,0 0-12 16,0 0-17-16,0 0-23 15,0 0-26-15,0 0-37 0,0 0-42 0,7-9-59 0,-7 9-86 16,0 0-179-16,6-7-402 16,-6 7-258-16</inkml:trace>
  <inkml:trace contextRef="#ctx0" brushRef="#br1" timeOffset="167971.89">19118 6515 2642 0,'0'0'-71'0,"0"0"27"0,0 0 40 0,0 0 10 16,0 0 31-16,4-20 26 0,-4 20 19 15,0 0 14-15,0 0-7 0,0 0 5 16,0 0 1-16,0 0 2 0,0 0 5 16,0 0 14-16,0 0 1 0,0 0-6 0,0 0-8 15,0 0-9-15,0 0-6 0,0 0-10 16,0 0-6-16,0 0-8 0,-24 43-8 0,24-43-3 15,-4 19-6-15,4-19-5 0,-4 22-5 16,4-22-3-16,-2 18-6 0,2-18-7 16,0 0-2-16,4 25-4 0,-4-25-10 0,2 16-1 0,-2-16-7 15,6 11-7-15,-6-11-4 16,0 0-4-16,13 10-3 0,-13-10 2 0,0 0-3 16,0 0 1-16,0 0 0 15,0 0 2-15,0 0 4 0,34-16 0 0,-34 16 4 0,0 0 4 16,15-9 0-16,-15 9 1 0,0 0 3 0,11-9-5 15,-11 9 2-15,0 0-3 16,0 0 5-16,0 0 0 0,0 0 2 0,0 0-3 0,0 0 0 16,0 0 2-16,0 0 3 15,24 10-3-15,-24-10 3 0,0 0-2 0,0 0 1 16,16 8 2-16,-16-8-4 16,0 0 1-16,14 3 3 0,-14-3 2 15,0 0-3-15,0 0 1 0,0 0 6 0,26-8 4 16,-26 8-2-16,10-10 1 0,-10 10 0 0,13-10-1 15,-13 10 0-15,12-12-4 0,-12 12-7 0,14-10-19 16,-14 10-24-16,10-12-39 16,-10 12-42-16,8-10-56 0,-8 10-49 0,0 0-97 15,13-9-647-15,-13 9-428 0</inkml:trace>
  <inkml:trace contextRef="#ctx0" brushRef="#br1" timeOffset="168202.07">19415 6659 2971 0,'0'0'-57'0,"0"0"42"16,0 0 18-16,14 11 19 16,-14-11 10-16,0 0 14 0,0 0 9 0,0 0 0 0,18 4-5 15,-18-4-3-15,0 0-6 16,24 0-4-16,-24 0-4 0,0 0-13 0,25 0-15 15,-25 0-25-15,18 0-33 0,-18 0-50 0,16 2-33 16,-16-2-34-16,13-2-47 0,-13 2-107 16,0 0-401-16,13-2 6 0</inkml:trace>
  <inkml:trace contextRef="#ctx0" brushRef="#br1" timeOffset="168381.93">19486 6618 2106 0,'0'0'-11'0,"-17"-13"41"0,17 13 14 15,0 0 16-15,0 0 10 16,0 0 16-16,0 0 13 0,0 0-9 0,0 0-6 0,0 0-12 16,0 0-9-16,0 0-8 15,0 0-8-15,0 0-16 0,0 0-25 0,25-18-47 16,-25 18-33-16,0 0-45 16,30 0-49-16,-22-1-94 0,-8 1-448 0,21-2 30 0</inkml:trace>
  <inkml:trace contextRef="#ctx0" brushRef="#br1" timeOffset="168601.7">19727 6596 2004 0,'0'0'-42'0,"0"0"34"15,0 0 23-15,0 0 22 0,0 0 22 0,0 0 8 0,0 0 1 16,0 0 8-16,0 0 2 0,23 1-9 0,-23-1 4 15,0 0-13-15,0 0-1 16,21 0-6-16,-21 0-10 0,0 0-28 0,0 0-50 0,26-1-47 16,-26 1-52-16,10-3-80 15,-10 3-149-15,0 0-241 0,18-4 188 0</inkml:trace>
  <inkml:trace contextRef="#ctx0" brushRef="#br1" timeOffset="169131.68">20091 6541 1680 0,'0'0'-35'0,"0"0"27"0,0 0 8 16,0 0 8-16,0 0 16 15,0 0 17-15,0 0 30 0,0 0-4 0,0 0 17 0,0 0 6 16,7 26-5-16,-7-26 2 0,0 0-8 0,0 0 9 15,0 0-6-15,0 0-2 16,-22 22-13-16,22-22-5 0,0 0-4 0,-13 10-7 16,13-10-6-16,0 0-2 0,0 0-7 15,-16 4-3-15,16-4-15 0,0 0-10 0,0 0-8 16,0 0-9-16,0 0 0 16,0 0-1-16,-18-21 2 0,18 21 1 0,0 0-5 0,0 0 7 15,0-19-1-15,0 19 3 16,0 0 0-16,0 0 5 0,0 0-4 0,0 0-1 15,0 0-1-15,0 0 8 0,20-17-1 0,-20 17-3 16,0 0-3-16,0 0 0 16,27 4-7-16,-27-4 0 0,0 0 3 0,28 4 1 0,-28-4 11 15,20 2-16-15,-20-2-7 16,26 0-1-16,-26 0 7 0,26-2-4 16,-26 2-14-16,23-4 2 0,-11 2-2 0,-12 2 4 15,22-6-1-15,-12 1 5 0,-10 5 10 0,20-8 15 16,-20 8 3-16,16-10 27 0,-16 10 21 0,13-9 6 15,-13 9 10-15,8-8 6 16,-8 8 8-16,0 0 4 0,0 0 4 0,7-15-7 0,-7 15-6 16,0 0-6-16,0 0-11 15,0 0-5-15,0 0-12 0,0 0-35 16,0 0-34-16,0 0-49 0,0 0-64 16,-53 17-68-16,53-17-161 0,-17 6-480 15,7-5-189-15</inkml:trace>
  <inkml:trace contextRef="#ctx0" brushRef="#br1" timeOffset="170481.99">19316 3833 2390 0,'0'0'-126'0,"0"0"23"0,0 0 24 16,0 0 20-16,0 0 18 0,0 0 21 16,0 0 25-16,0 0 5 0,0 0 4 15,0 0 10-15,0 0 7 0,0 0 0 0,0 0 20 16,0 0 2-16,0 0 2 0,-8 40-10 16,8-40 7-16,-4 16-6 0,4-16 0 0,0 0-10 15,2 28 2-15,-2-28-7 16,2 19-1-16,-2-19-3 0,2 19 0 0,-2-19-2 15,2 14-4-15,-2-14-4 0,0 0 7 0,4 16 1 0,-4-16-8 16,0 0-7-16,0 0 6 16,13 10-7-16,-13-10 0 0,0 0-8 0,0 0 14 15,0 0 1-15,0 0 4 16,28-19 6-16,-28 19 3 0,0 0 3 0,12-17 11 0,-12 17 2 16,6-8 0-16,-6 8-6 15,0 0-5-15,9-12-5 0,-9 12-17 0,0 0 2 16,0 0 0-16,0 0 0 15,0 0-1-15,0 0-2 0,0 0 2 0,0 0-11 0,0 0 2 16,0 0-6-16,0 0 0 0,0 0-2 16,0 0-3-16,0 0-8 0,19 24 6 15,-19-24-2-15,0 0 0 0,10 9 4 0,-10-9-7 0,0 0-1 16,16 7 5-16,-16-7 1 16,0 0-4-16,16 0 8 0,-16 0 13 0,0 0 4 15,0 0 8-15,24-9 6 16,-24 9 11-16,13-10 9 0,-13 10-2 0,10-13-1 0,-10 13 0 15,10-13-6-15,-10 13-1 0,12-13-5 0,-12 13-4 16,8-10-14-16,-8 10-23 16,0 0-36-16,8-13-41 0,-8 13-44 0,0 0-39 15,0 0-52-15,8-11-112 0,-8 11-455 16,0 0-91-16</inkml:trace>
  <inkml:trace contextRef="#ctx0" brushRef="#br1" timeOffset="171061.77">19682 3947 2136 0,'0'0'-164'0,"0"0"19"0,0 0 12 16,0 0 14-16,0 0 16 15,32-24 13-15,-32 24 6 0,0 0 12 0,22 0 8 16,-22 0 2-16,0 0 7 0,0 0 0 0,23 0 3 0,-23 0-11 15,10 0-12-15,-10 0-41 16,0 0-112-16,0 0 74 0</inkml:trace>
  <inkml:trace contextRef="#ctx0" brushRef="#br1" timeOffset="171291.65">19627 3850 747 0,'0'0'80'0,"0"0"7"0,0 0 10 0,0 0 8 15,0 0 12-15,0 0 6 0,0 0-2 16,0 0-4-16,0 0-16 0,0 0-4 0,0 0-17 16,0 0-4-16,0 0-9 15,0 0-30-15,0 0-32 0,49-4-32 0,-38 4-52 16,-11 0-68-16,0 0-129 0,23-1-218 15,-15-2 338-15</inkml:trace>
  <inkml:trace contextRef="#ctx0" brushRef="#br1" timeOffset="171642.62">20000 3821 1325 0,'0'0'-55'0,"11"13"18"16,-11-13 18-16,0 0 17 0,6 16 20 0,-6-16 15 0,0 0 10 16,0 17 4-16,0-17 13 15,0 0 8-15,0 0 4 0,-8 22 5 0,8-22 10 16,0 0 13-16,-9 16 18 0,9-16 10 0,0 0 6 0,-11 10 4 15,11-10-4-15,0 0-1 16,0 0-9-16,0 0-10 0,0 0-12 0,0 0-7 16,0 0-11-16,0 0-8 15,0 0-9-15,0 0-17 0,-25-23-17 0,25 23-25 0,0 0-24 16,0 0-44-16,-2-19-44 16,2 19-47-16,0 0-53 0,0 0-99 0,13-23-478 15,-13 23-77-15</inkml:trace>
  <inkml:trace contextRef="#ctx0" brushRef="#br1" timeOffset="171931.94">20195 3687 2175 0,'12'-12'-77'0,"-12"12"28"0,0 0 25 0,0 0 14 16,0 0 17-16,0 0 24 15,0 0 23-15,0 0 20 0,0 0 7 0,0 0 8 16,22-2 0-16,-22 2 0 0,0 0-9 16,0 0-10-16,25 4-9 0,-25-4-2 0,19 1-3 15,-19-1-17-15,21 3-22 16,-21-3-23-16,20 0-36 0,-20 0-41 0,20 0-45 15,-9 0-60-15,-11 0-142 0,17-4-342 0,-17 4 88 0</inkml:trace>
  <inkml:trace contextRef="#ctx0" brushRef="#br1" timeOffset="175112">19833 9865 1898 0,'0'0'-50'0,"0"0"25"0,0 0 35 0,0 0 3 0,0 0 15 16,0 0 15-16,0 0 15 16,0 0 9-16,0 0 20 0,0 0 6 0,0 0 0 15,0 0 4-15,0 0 9 16,0 0 0-16,0 0 6 0,0 0-3 0,0 0 2 0,0 0-5 16,0 0 0-16,0 0-2 15,0 0 4-15,0 0-6 0,0 0-9 0,0 0-7 16,12 13-9-16,-12-13-10 0,0 0-4 0,22 4-8 0,-22-4-5 15,21 3-7-15,-21-3-3 16,21 1-9-16,-21-1-3 0,25 4-18 16,-25-4-18-16,22 2-22 0,-22-2-32 15,19 2-38-15,-19-2-44 0,18 0-35 0,-9 2-41 0,-9-2-82 16,0 0-628-16,15-4-342 16</inkml:trace>
  <inkml:trace contextRef="#ctx0" brushRef="#br1" timeOffset="175351.86">19932 9779 2835 0,'0'0'-55'0,"0"0"40"16,0 0 12-16,6-21 28 15,-6 21 30-15,0 0 35 0,0 0 39 0,0 0 21 16,0 0 6-16,0 0-11 0,0 0-9 0,0 0-18 0,0 0-11 15,0 0-14-15,2 58-8 16,-2-58-32-16,-4 24-32 0,4-24-48 0,-4 27-63 16,2-13-73-16,2-14-80 0,-6 26-176 15,2-14-538-15,4-12-391 0</inkml:trace>
  <inkml:trace contextRef="#ctx0" brushRef="#br0" timeOffset="199911.81">1661 12943 1570 0,'0'0'90'16,"0"0"-4"-16,0 0 0 0,0 0 1 0,0 0-10 15,0 0 0-15,0 0-2 16,0 0-12-16,0 0 2 0,0 0-11 0,-2-18 0 0,2 18 2 16,0 0 6-16,0 0 10 15,0 0 5-15,0 0 7 0,0 0-3 0,0 0-3 16,0 0-1-16,0 0-10 0,0 0 5 0,0 0-6 15,0 0 6-15,0 0-13 0,0 0-6 16,-8-13-7-16,8 13-1 0,0 0-8 16,0 0-5-16,-26-1 2 0,26 1 1 15,-21 0 0-15,21 0 11 0,-27 3 1 0,27-3 0 16,-29 7 4-16,13-1 1 0,-1 1-4 16,1 3 3-16,-4 1-9 0,-1 3 1 15,2 1-3-15,2 2-6 0,0 6-2 16,0-2-2-16,5 0-3 0,-2 6-1 0,4-4-4 15,4 1-3-15,2-1-9 0,-1 0-5 0,5-2-8 0,0 0-1 16,7-2-1-16,2 2-2 16,2-4-6-16,5-2-8 0,2 1-12 0,2-5-4 15,-1 1-11-15,4-3-6 16,0-2-3-16,-1 0-6 0,-1-2-9 0,-2-3-5 0,0 0-3 16,-1 0-9-16,-18-2 6 15,31-2 9-15,-31 2 6 0,27-5 20 0,-27 5 13 16,14-7 0-16,-14 7 12 0,7-9 16 15,-7 9 14-15,0 0 13 0,0 0 23 16,0 0 11-16,-25-23 14 0,25 23 9 0,-21-6 5 0,21 6 5 16,-19-5-4-16,19 5-4 15,-21-5-3-15,21 5 0 0,0 0-12 0,-17-7-5 16,17 7-17-16,0 0-13 16,0 0-17-16,-12-7-25 0,12 7-24 0,0 0-31 15,0 0-49-15,0 0-43 0,27-10-57 16,-27 10-79-16,21-5-158 0,-11 2-417 0,-10 3-236 15</inkml:trace>
  <inkml:trace contextRef="#ctx0" brushRef="#br0" timeOffset="200181.86">1774 13199 2554 0,'0'0'-1'0,"0"0"35"0,0 0 11 15,14-9-11-15,-14 9-7 16,0 0-3-16,0 0 7 0,0 0 9 0,0 0 20 16,0 0 16-16,0 0 10 0,0 0 12 15,0 0 13-15,0 0 6 0,0 0 2 16,0 0-11-16,-34 43-10 0,28-31-6 16,0 4-15-16,-1-2-7 0,2-2-19 0,2 4-24 15,3-16-25-15,-2 24-28 16,2-24-28-16,2 25-40 0,3-11-44 0,2-3-41 0,-7-11-43 15,13 15-99-15,0-9-575 0,-13-6-276 0</inkml:trace>
  <inkml:trace contextRef="#ctx0" brushRef="#br0" timeOffset="200451.7">1950 13283 2842 0,'0'0'23'0,"0"0"1"0,0 0-5 15,0 0-1-15,0 0 0 0,0 0-1 16,0 0-7-16,0 0 4 0,0 0-4 0,18 33 1 16,-18-33-4-16,4 23 1 15,-4-23 23-15,0 23 20 0,0-10 8 0,0-13 3 16,0 26 2-16,0-26-1 0,-4 29-3 16,2-16 0-16,-2 2 2 0,0-1-1 0,-4-1-1 15,8-13-3-15,-16 20-2 16,8-9-9-16,-3-2-8 0,11-9-13 0,-20 10-15 15,8-6-20-15,12-4-36 0,-23 1-48 0,23-1-47 0,0 0-53 16,-30-13-56-16,22 4-151 16,0-4-442-16,8 13-185 0</inkml:trace>
  <inkml:trace contextRef="#ctx0" brushRef="#br0" timeOffset="200611.52">2065 13098 2732 0,'0'0'62'0,"13"-5"-23"0,-13 5-32 16,0 0-28-16,13-6-20 15,-13 6-32-15,0 0-33 0,0 0-59 16,14-8-133-16,-14 8-376 0,0 0 90 16</inkml:trace>
  <inkml:trace contextRef="#ctx0" brushRef="#br0" timeOffset="200991.62">2206 13233 2022 0,'0'0'-7'0,"5"24"4"0,-2-13 6 16,-3-11 7-16,4 21 17 0,-4-21 3 0,6 22-3 16,-4-12 3-16,-2-10-4 15,4 19-4-15,-4-19 2 0,5 18-1 0,-5-18-7 16,4 13 1-16,-4-13-2 0,9 10-12 0,-9-10-9 0,0 0 9 15,0 0-20-15,19 1 3 16,-19-1 3-16,0 0 0 0,0 0 5 0,23-24 12 16,-16 14 10-16,-7 10 13 15,12-23 22-15,-8 14 18 0,-4 9 19 0,8-18 8 16,-8 18 2-16,9-15-9 0,-9 15-2 16,7-11-10-16,-7 11 0 0,0 0 3 0,0 0 5 15,0 0-4-15,0 0-5 16,0 0-9-16,0 0-6 0,31 13-5 0,-31-13 3 15,13 12-7-15,-13-12 1 0,13 7-4 0,-13-7-5 0,14 7-1 16,-14-7-5-16,0 0-3 16,22 1-10-16,-22-1-21 0,0 0-26 0,23-14-42 15,-23 14-44-15,12-13-58 16,-12 13-52-16,13-19-80 0,-8 8-622 0,-5 11-320 16</inkml:trace>
  <inkml:trace contextRef="#ctx0" brushRef="#br0" timeOffset="201231.87">2548 13176 2820 0,'9'12'-13'0,"-9"-12"19"0,6 11 7 0,-6-11 6 16,6 19 14-16,-6-19 13 16,5 22 18-16,-1-12-4 0,-4-10 4 0,6 28 6 15,-2-13 1-15,-2 0 6 0,0 0 8 16,2 1 1-16,-1 0-3 0,-1 2-8 0,1-3-7 15,-3 2-9-15,0-17-4 0,0 27-4 0,0-14-19 16,0-13-16-16,-5 24-22 16,0-11-24-16,5-13-38 0,-6 20-39 0,6-20-55 0,-8 17-44 15,2-11-87-15,6-6-635 16,-13 12-334-16</inkml:trace>
  <inkml:trace contextRef="#ctx0" brushRef="#br0" timeOffset="201472.18">2814 13483 2881 0,'0'0'0'0,"0"0"17"15,22 0-11-15,-22 0-8 16,0 0 1-16,23-4-4 0,-23 4 11 0,17-2-12 0,-17 2 8 15,23-1-12-15,-23 1-9 0,22-4-7 0,-22 4 0 16,23-4-13-16,-23 4-24 16,21-2-25-16,-10 0-45 0,-3-1-48 0,-8 3-96 15,0 0-367-15,20-6 130 16</inkml:trace>
  <inkml:trace contextRef="#ctx0" brushRef="#br0" timeOffset="201631.63">2913 13426 1959 0,'0'0'83'0,"0"0"28"0,-22 0-2 0,22 0-4 15,0 0-2-15,0 0 2 16,-19-2-1-16,19 2-11 0,0 0-14 0,0 0-2 16,0 0-10-16,0 0-11 15,0 0-7-15,0 0-16 0,0 0-27 0,0 0-40 0,55-13-36 16,-55 13-50-16,24-6-50 16,-14 2-75-16,-10 4-530 0,21-7-72 0</inkml:trace>
  <inkml:trace contextRef="#ctx0" brushRef="#br0" timeOffset="202451.79">3471 13305 2293 0,'0'0'-14'15,"0"0"36"-15,0 0 12 0,0 0 11 0,0 0 9 16,0 0 24-16,0 0 25 0,0 0 5 0,0 0-8 0,0 0-7 15,0 0-9-15,-13 26 5 16,13-26-9-16,0 21 4 0,0-21-3 0,0 27-5 16,2-11-2-16,-2-16 0 15,0 33-5-15,0-14 6 0,0-2-4 16,-2 2 9-16,0-1-4 0,0 0 2 0,-2 0-6 16,-2 1-5-16,0-2-8 0,-2-2-5 0,0-2-4 15,-2 3-9-15,-1-3-9 16,-2-2-15-16,1-2-18 0,-1 0-21 0,13-9-30 15,-28 9-32-15,16-8-39 0,12-1-51 0,-24-1-62 0,24 1-112 16,-27-18-184-16,15 8-333 16,-2-5-219-16</inkml:trace>
  <inkml:trace contextRef="#ctx0" brushRef="#br0" timeOffset="202611.84">3321 13146 2849 0,'0'0'151'0,"12"-7"-5"16,-12 7-28-16,0 0-29 0,16-10-19 0,-16 10-17 0,0 0-25 16,10-8-40-16,-10 8-73 15,0 0-77-15,0 0-124 0,12-7-613 0,-12 7-283 16</inkml:trace>
  <inkml:trace contextRef="#ctx0" brushRef="#br0" timeOffset="203051.69">3558 13312 2713 0,'11'19'-49'16,"-7"-10"9"-16,-4-9 3 15,4 19 15-15,-4-19 19 0,4 18 16 0,-4-18 23 0,4 18 14 16,-4-18-6-16,5 16 2 0,-5-16 0 0,2 13-5 15,-2-13-7-15,0 0 2 16,4 16-6-16,-4-16-19 0,0 0-14 0,0 0-8 16,0 0 2-16,26-4 1 15,-26 4 2-15,0 0 8 0,24-23-1 0,-14 11-4 0,0 3 6 16,-2-1 18-16,-8 10-6 16,17-19 5-16,-6 10-2 0,-11 9 5 0,15-10 5 15,-15 10 15-15,14-7 11 16,-14 7 7-16,0 0 5 0,20-3 0 0,-20 3 8 0,0 0 5 15,0 0 1-15,0 0 5 0,29 6 1 0,-29-6 1 16,0 0 8-16,0 0-3 16,15 3 8-16,-15-3-8 0,0 0-9 0,0 0-7 15,17-12-4-15,-17 12-6 0,10-13-5 16,-10 13 13-16,11-18-8 0,-11 18-17 0,11-17-24 16,-11 17-27-16,6-17-37 15,-6 17-51-15,8-16-63 0,-8 16-76 0,4-10-115 16,1 3-204-16,-5 7-66 0,0 0-230 0,0 0-187 0</inkml:trace>
  <inkml:trace contextRef="#ctx0" brushRef="#br0" timeOffset="204211.68">10808 13182 2502 0,'0'0'-23'0,"0"0"19"0,0 0 7 0,0 0-12 0,0 0 6 16,0 0 1-16,0 0 4 15,0 0 1-15,28-30 9 0,-28 30-6 0,8-15 25 16,-8 15 4-16,13-19 8 0,-7 6 13 0,0 1 19 15,3 1 4-15,-1-3-1 16,1 1 4-16,-3-3-8 0,4 1-9 0,-4 2-4 0,4-3-5 16,-4 3-7-16,2 0-7 15,-2 2-21-15,-6 11 5 0,9-19-2 0,-9 19-6 16,11-16-6-16,-11 16-3 0,5-11-5 16,-5 11 3-16,0 0-1 0,0 0 2 0,0 0 0 15,0 0 3-15,0 0-4 16,0 0-5-16,0 0 1 0,12 38 5 0,-12-38-9 15,2 23-17-15,0-12-20 0,-2-11-31 16,4 25-31-16,-2-13-40 0,-2-12-40 0,4 20-56 16,-4-20-150-16,2 20-339 0,0-13 9 0</inkml:trace>
  <inkml:trace contextRef="#ctx0" brushRef="#br0" timeOffset="205031.75">10969 12976 2121 0,'0'0'-48'0,"0"0"6"0,0 0 10 0,0 0 15 15,0 0 1-15,0 0 12 0,0 0 13 0,0 0 13 0,0 0-9 16,15 29-1-16,-15-29 1 16,-2 21 8-16,2-21-5 0,-2 29 11 0,2-12 6 15,0 0 0-15,0 2 1 16,-3 0 5-16,3 4-3 0,0-2 2 0,0 2-10 16,-2 4-8-16,2 1 6 0,-2-1 0 15,2 2 0-15,0 0-8 0,-1 4-3 0,-2-2 8 16,1-1-16-16,-3 6 16 0,3-3-17 0,-2 3 7 15,0 2-4-15,-1 2 2 16,1 2 1-16,0 0-6 0,0 0-5 0,-2 7-1 0,2 2-9 16,-4 1 8-16,4 0 5 15,0-1-7-15,2 0-4 0,-2 4 10 0,2-3 0 16,-2-1-3-16,2 1 0 16,1-1 16-16,-2 1-7 0,-2-1-2 0,3-4 5 0,-2 4-1 15,2 0-2-15,-3 1 4 16,3-3-6-16,-2 3 2 0,2-8 3 0,0 1-3 15,0 7 1-15,2-7 2 0,-2 1-2 0,2-1-3 16,-2 1 2-16,2-2 0 0,-5 2-3 16,3-2 2-16,0 1-3 0,-2-4-1 0,0 2 5 15,-3 7-2-15,1-2-11 16,-1-1 7-16,-1-1-12 0,2-5 0 0,-2 0 6 0,1-1 6 16,0 0-13-16,-1-2 10 15,2 1-1-15,2-2-2 0,-5 0-5 0,5-2 10 16,0 2 4-16,-3-3 5 0,5-1 1 0,-2-3 4 15,2 1-3-15,-1-1 2 0,1 3-4 16,0-1 4-16,2-1-5 0,0 1-3 0,0 0-3 16,0 1 9-16,0 1-6 15,2 0 8-15,-2-2 5 0,2 3-5 0,-2-3-5 16,-2 2 10-16,4 5 1 0,-4-3 11 16,0-4 0-16,0 7 7 0,0-3-3 15,-2 0 0-15,-2 2-1 0,0-2 1 16,-4 2-1-16,2 0 10 0,0 0 6 0,2-1 3 15,-3-1 6-15,-2 0 2 0,3 0-3 0,-1-4-2 0,3 3-8 16,-2-1-4-16,2 0-5 16,-1-2-3-16,0-3-3 0,3 0-5 0,0-1 0 15,0-1-6-15,2 0-2 16,-2-2-1-16,2-5-5 0,0 3-15 0,0-3-16 0,-1-1-28 16,1-2-30-16,0 0-48 15,2 0-47-15,0-4-64 0,0-13-159 0,-7 25-502 16,3-17-275-16</inkml:trace>
  <inkml:trace contextRef="#ctx0" brushRef="#br0" timeOffset="206171.59">7522 16121 2702 0,'0'0'-31'0,"0"0"21"16,0 0-2-16,0 0-4 0,0 0-2 15,24-18 6-15,-24 18 11 0,19-4-2 0,-19 4 10 16,25-3 23-16,-10 3-2 0,-15 0 13 0,36-2 22 15,-17 0 17-15,0 2 17 16,4 0 2-16,-1 0 3 0,1 2-11 0,2-2-12 0,5 2-8 16,1-2-12-16,1 2-18 15,3-1-13-15,1 2-17 0,6-2-11 0,0 1-13 16,5-2-3-16,-1 2-1 16,1 0-1-16,2-2 3 0,1 2 7 0,1-2 11 0,2 2 6 15,6 0 6-15,0-2 5 16,-2 2-2-16,-3-2-2 0,-1 0 0 0,4 0 1 15,-5 0-11-15,-1-2-3 0,3 2-8 16,-4 0-18-16,1-2 4 0,-2 0-1 16,1 0-3-16,-3 0 5 0,1-2 4 0,-3 3 2 0,1-2 11 15,-3 2 2-15,1-3 10 16,-2 2 4-16,1-1 1 0,1-2-2 0,-1 4-3 16,-1-3-3-16,-2 2 1 15,3 0-1-15,-1 0 1 0,-6 2 0 0,5-2 8 0,-1 1 0 16,-4 1 5-16,1-3 2 0,-1 3-2 0,-2 0 0 15,3 0 1-15,-1 0-5 16,-1 3-3-16,1-3-3 0,0 1-1 0,0 1 2 16,7-2-3-16,-3 2 1 0,3 0 0 15,-1 0 5-15,2-2 0 0,-1 2-3 0,3 0 5 16,-1-2 1-16,1 0 1 16,1 1-1-16,-3 1-3 0,3-2 0 0,-1 3-5 15,1-2 1-15,-1-1-1 0,1 2-2 16,-1 0 1-16,1 0-1 0,-1 0-1 0,1-1 2 15,-1-1 0-15,2 3-2 0,-2-3 3 0,-1 1 3 16,1-1-1-16,1 0 8 16,0-1 0-16,-1 1 8 0,2 0 5 0,2 0 3 0,0 0 1 15,1 0-1-15,8 0 2 16,1 1-4-16,-2-1-3 0,4 2 3 0,-2 0-2 16,1 2-3-16,0-2-4 15,-1 0-1-15,-1 1-4 0,-1 1-2 0,-9-1-17 0,3-2-4 16,-4 2 3-16,-2-2-2 0,4-1 0 0,-4 2 0 15,2-2 3-15,-1 2-3 16,0-2 0-16,0 2-1 0,-1-2 2 0,-2 0-2 16,1 2 4-16,0-1-1 0,-2 1-4 15,-2 1 8-15,5-2-6 0,-3 1-6 0,0 1 1 16,-3-2-9-16,-4 1-18 16,0-1-19-16,-4 2-21 0,-3-1-21 0,-2 0-20 15,-3 0-26-15,-4-2-33 16,1 0-26-16,-21 0-12 0,22 2-55 0,-22-2-116 0,0 0-480 15,0 0-218-15</inkml:trace>
  <inkml:trace contextRef="#ctx0" brushRef="#br1" timeOffset="210821.37">10727 16129 2341 0,'0'0'-119'0,"0"0"33"16,0 0 24-16,0 0 27 15,0 0 11-15,0 0 21 0,0 0 24 0,0 0 7 16,0 0 26-16,0 0-5 16,0 0 9-16,0 0 13 0,0 0-11 0,0 0-2 0,0 0 1 15,0 0-5-15,0 0-3 16,0 0-2-16,0 0 1 0,0 0-3 0,0 0-1 15,0 0 1-15,0 0-5 0,0 0 7 0,0 0-5 16,0 0 4-16,0 0-1 16,0 0 1-16,0 0-5 0,0 0-3 0,0 0-3 0,0 0-6 15,0 0-1-15,0 0 0 16,0 0-1-16,0 0-5 0,0 0 0 0,0 0-2 16,0 0-2-16,0 0-3 15,0 0 3-15,0 0-8 0,0 0-1 0,0 0-1 0,0 0 1 16,0 0-5-16,0 0 4 0,0 0-4 0,0 0-2 15,0 0 1-15,0 0-1 16,0 0 0-16,-12 9-4 0,12-9 1 0,0 0 9 16,0 0-4-16,0 0 2 0,0 0 5 15,0 0-1-15,0 0-3 0,0 0 1 0,0 0 1 16,0 0-1-16,0 0-1 16,0 0-4-16,0 0 3 0,0 0-1 0,0 0-4 15,0 0 4-15,0 0-2 16,0 0 0-16,0 0 5 0,0 0 7 0,0 0 0 0,0 0-1 15,0 0 2-15,0 0-1 0,0 0-5 16,0 0 1-16,0 0-2 0,0 0-3 16,0 0 0-16,0 0-1 0,0 0 3 0,0 0-5 0,0 0-1 15,0 0 1-15,0 0 0 16,0 0-1-16,0 0 2 0,0 0-1 0,0 0 6 16,0 0 8-16,0 0 5 15,0 0 0-15,0 0-4 0,0 0-1 0,0 0-2 0,0 0-18 16,0 0-14-16,0 0-26 0,0 0-30 0,0 0-36 15,0 0-35-15,0 0-43 16,0 0-35-16,0 0-79 0,0 0-592 0,0 0-272 16</inkml:trace>
  <inkml:trace contextRef="#ctx0" brushRef="#br1" timeOffset="213671.34">10800 16130 2527 0,'0'0'-154'0,"0"0"15"0,0 0 11 16,0 0 13-16,0 0 11 15,0 0 8-15,0 0 13 0,0 0 4 0,0 0 8 16,0 0 6-16,0 0 9 16,0 0 11-16,0 0 6 0,0 0 15 0,0 0 12 0,-34 21 1 15,34-21 6-15,0 0 2 16,0 0 3-16,0 0 5 0,0 0-2 0,0 0 9 15,0 0-7-15,0 0-1 0,-17 3 8 0,17-3-5 16,0 0 12-16,0 0 3 0,0 0 5 16,0 0 9-16,0 0 7 0,0 0 4 0,-22 0 3 15,22 0 0-15,0 0 2 16,0 0-6-16,0 0-2 0,0 0-6 0,0 0-9 16,0 0-4-16,0 0 9 15,0 0-18-15,0 0-5 0,0 0 4 0,-16-13-11 0,16 13-4 16,0 0 15-16,0 0-12 0,0 0 16 0,0 0 7 15,0 0-1-15,-6-12-1 16,6 12 20-16,0 0-1 0,0 0 10 0,0 0-8 16,0 0 3-16,0 0-6 0,0 0 4 15,0 0-2-15,-2-20-6 0,2 20 4 0,0 0 1 16,0 0-1-16,0 0-8 16,0 0 10-16,0 0-8 0,0 0 3 0,0 0-4 15,6-25-9-15,-6 25 2 0,0 0 0 16,0 0-2-16,0 0 1 0,2-17 8 0,-2 17 6 15,0 0-1-15,0 0 8 0,6-15 1 0,-6 15-2 16,0 0 0-16,0 0 9 16,6-17-2-16,-6 17-2 0,0 0-4 0,0 0-4 15,4-15-2-15,-4 15-2 0,0 0-8 16,0 0 0-16,4-18-4 0,-4 18 0 0,0 0-7 16,5-13-3-16,-5 13-1 15,0 0-1-15,0 0-6 0,4-19-2 0,-4 19-3 0,0 0-4 16,7-13 4-16,-7 13 0 0,0 0 6 0,0 0-1 15,4-19-1-15,-4 19 8 16,0 0 1-16,0 0 4 0,6-17 1 0,-6 17-5 16,0 0-1-16,4-15-1 15,-4 15-5-15,0 0 0 0,7-15-2 0,-7 15-2 0,0 0-2 16,0 0 0 0,4-20 1-16,-4 20-1 0,0 0-1 0,4-12 0 0,-4 12 5 15,0 0 2-15,0 0 2 16,0 0 3-16,4-18 1 0,-4 18-5 0,0 0 5 0,0 0-3 15,2-16-5-15,-2 16 0 0,0 0-2 0,0 0 2 16,4-17-1-16,-4 17-4 16,0 0 0-16,0 0 3 0,5-19-3 0,-5 19 2 15,0 0-4-15,5-14 2 0,-5 14-1 16,0 0 4-16,2-16-2 0,-2 16 5 0,0 0 0 16,0 0 5-16,4-19-4 15,-4 19 0-15,0 0-2 0,0 0 2 0,0-22-6 16,0 22 2-16,0 0 0 0,2-17 0 0,-2 17-3 0,0 0 6 15,0 0-1-15,-2-22 3 16,2 22-5-16,0 0 4 0,-2-17 0 0,2 17 0 16,0 0 0-16,0 0 0 15,-2-19 1-15,2 19-1 0,0 0-2 0,0 0 1 0,-2-20-6 16,2 20 4-16,0 0-3 16,0 0 2-16,-3-21-4 0,3 21 2 0,0 0 1 15,0 0-1-15,-2-16-1 16,2 16 1-16,0 0 2 0,0 0 2 0,-3-20 0 0,3 20 7 15,0 0-6-15,0 0 4 0,-4-19-2 0,4 19 1 16,0 0-3-16,-4-17 1 16,4 17-3-16,0 0 0 0,0 0 2 0,-2-21-1 15,2 21-6-15,0 0 1 16,0 0 0-16,-2-19 2 0,2 19-2 0,0 0-1 0,0 0 0 16,0-20 2-16,0 20-1 15,0 0 2-15,0 0 1 0,0 0 1 16,0-18-7-16,0 18 7 0,0 0-3 0,0 0 0 0,0 0-4 0,2-22 0 15,-2 22-6-15,0 0 3 16,0 0-3-16,4-15 3 0,-4 15-3 0,0 0 4 16,0 0 0-16,4-19-1 15,-4 19 0-15,0 0 4 0,0 0 2 0,5-19 3 16,-5 19-2-16,0 0 2 0,2-15-4 16,-2 15 0-16,0 0-2 0,0 0-6 0,3-21 1 15,-3 21-5-15,0 0-1 16,6-19-8-16,-6 19 2 0,2-13 2 0,-2 13-2 15,0 0 5-15,6-19 1 0,-6 19 2 0,4-14 4 0,-4 14 6 16,0 0 4-16,4-17 4 16,-4 17-5-16,0 0 4 0,2-19-4 0,-2 19 1 15,4-13-4-15,-4 13 4 16,0 0-8-16,5-19 2 0,-5 19-2 0,0 0 4 0,4-21-2 16,-4 21 0-16,3-14 0 15,-3 14-2-15,0 0 4 0,4-19-1 0,-4 19 3 16,0 0 4-16,4-17 0 0,-4 17 6 0,0 0-3 15,2-15-1-15,-2 15-2 0,0 0 1 16,2-17-1-16,-2 17-2 0,0 0-2 0,7-19 1 16,-7 19-5-16,0 0 2 15,4-17 2-15,-4 17-4 0,2-13-4 0,-2 13 4 16,0 0-2-16,2-21-2 16,-2 21 4-16,4-18 0 0,-4 18-1 0,0 0 0 0,2-20-2 15,-2 20 2-15,4-15 1 16,-4 15 0-16,0 0-1 0,5-22 0 0,-5 22 0 15,2-17 2-15,-2 17-7 0,2-16 7 0,-2 16-1 0,4-16 1 16,-4 16-2-16,5-18 3 16,-5 18-4-16,3-20 3 0,-3 20 0 0,3-18-1 15,-3 18-2-15,2-19 2 16,-2 19-4-16,4-18-4 0,-4 18 3 0,4-22 4 0,-4 22-4 16,2-19-3-16,-2 19 1 15,2-20 2-15,-2 20-4 0,0-22 0 0,0 22-2 16,2-20 6-16,-2 20-4 0,2-20 3 0,-2 20-1 15,2-20 2-15,-2 20 2 16,3-21-2-16,-3 21 1 0,0-17 2 0,0 17-2 0,0-19 3 16,0 19-1-16,3-20 1 15,-3 20-1-15,0-17 2 0,0 17-5 0,0-21 3 16,0 21 0-16,4-17 0 16,-4 17 3-16,0-17 6 0,0 17 1 0,2-18-3 15,-2 18 3-15,0 0-5 16,2-26 1-16,-2 26 1 0,0-17-4 0,0 17 5 0,2-18-3 15,-2 18-1-15,2-19 0 0,-2 19 0 0,0 0-1 0,0-24 1 16,0 24-1-16,0-18 0 16,0 18-1-16,0 0 0 0,-2-23 2 15,2 23-2-15,0 0-2 0,0-22 0 16,0 22 0-16,-2-18-1 0,2 18 1 0,0 0-3 16,-2-22 1-16,2 22 1 0,-4-18-4 15,4 18 3-15,-2-17-3 0,2 17 3 0,0 0-2 16,-6-22-1-16,6 22-2 0,-2-15 3 0,2 15-6 15,-4-15 2-15,4 15 2 16,0 0 2-16,-4-20-1 0,4 20 0 16,0 0 3-16,-2-22 0 0,2 22 1 0,0 0 2 15,0-22-1-15,0 22 0 0,0 0-1 0,2-25 2 16,-2 25-1-16,-2-17 2 16,2 17-4-16,2-18 3 0,-2 18 0 0,4-21 2 0,-4 21-12 15,4-16-1-15,-4 16 6 16,2-19 0-16,-2 19 1 0,3-16 3 0,-3 16 0 15,3-19 1-15,-3 19-2 0,4-17 4 0,-4 17-2 16,2-16 2-16,-2 16-1 0,4-17-1 16,-4 17 2-16,2-18-2 0,-2 18-2 0,2-15 4 15,-2 15-1-15,2-18 3 16,-2 18 5-16,0 0 0 0,4-25-2 0,-4 25-3 16,2-14 3-16,-2 14 1 0,0 0 0 15,0-22 1-15,0 22-5 0,0 0-1 0,2-20 4 16,-2 20-3-16,0 0 2 0,0-22-1 0,0 22-1 15,0 0 1-15,0-20-3 16,0 20-2-16,0 0-1 0,3-21 0 0,-3 21-1 0,2-15 1 16,-2 15-1-16,0 0 7 15,2-23-5-15,-2 23-2 0,0 0 4 0,0-23 3 16,0 23-5-16,2-16 0 16,-2 16-1-16,0 0 0 0,3-20 1 0,-3 20-3 0,0 0 3 15,1-21-1-15,-1 21 0 16,0 0 2-16,0-19-3 0,0 19 2 0,0 0 0 15,2-19-1-15,-2 19-1 0,0 0-1 0,2-19-3 16,-2 19 1-16,0 0 0 0,3-20 1 16,-3 20 1-16,0 0 0 0,2-19 0 0,-2 19 0 15,0 0 2-15,0-17 2 16,0 17-5-16,0 0 3 0,0 0 1 0,3-21 2 16,-3 21-2-16,0 0 0 0,1-15-3 15,-1 15 3-15,0 0-1 0,4-18 0 0,-4 18-1 16,0 0 6-16,3-16-8 0,-3 16 3 0,4-13-1 15,-4 13 7-15,0 0-3 16,4-18 2-16,-4 18 1 0,0 0-1 0,4-19 2 0,-4 19-1 16,0 0-1-16,5-17-3 15,-5 17-3-15,0 0-1 0,3-19-2 0,-3 19-3 16,2-15-15-16,-2 15-10 16,4-15-3-16,-4 15-7 0,0 0-10 0,6-19-4 0,-6 19-16 15,0 0-16-15,4-18-31 16,-4 18-29-16,0 0-27 0,6-13-45 0,-4 8-86 15,-2 5-617-15,0 0-329 0</inkml:trace>
  <inkml:trace contextRef="#ctx0" brushRef="#br1" timeOffset="-214105.26">10977 15854 2620 0,'0'0'-161'15,"0"0"20"-15,0 0 17 0,0 0 6 0,0 0 11 16,0-20 12-16,0 20 17 0,0 0 5 16,0 0 25-16,0 0 10 0,0 0 15 0,0 0 11 15,0 0 10-15,0 0-1 16,0 0 13-16,0 0 8 0,0 0 6 0,0 0 4 15,0 0-5-15,0 0 10 0,0 0-2 0,0 0 4 0,0 0 2 16,0 0 7-16,0 0 0 16,0 0 6-16,0 0-4 0,0 0 3 0,0 0 3 15,0 0 14-15,0 0 8 16,0 0 15-16,0 0 8 0,0 0 7 0,0 0 0 0,0 0-3 16,0 0-4-16,0 0 2 15,0 0-3-15,0 0-5 0,-25 32-7 0,25-32-8 16,-9 15-10-16,9-15-5 0,-6 18-5 0,6-18-9 15,-8 19-1-15,4-9-10 0,4-10-6 16,-5 19-9-16,5-19-7 0,-5 18-11 0,5-18-14 16,-2 16-5-16,2-16-9 15,0 0-8-15,0 0-4 0,7 24-11 0,-7-24-7 16,0 0 0-16,13 10-4 16,-13-10 6-16,0 0 9 0,0 0-4 0,23-7 17 0,-23 7 2 15,0 0 1-15,19-17 13 16,-19 17 3-16,11-18 11 0,-11 18 5 0,11-16 7 15,-11 16 5-15,5-14 6 0,-5 14 1 0,6-13 4 0,-6 13 2 16,0 0 2-16,8-12 0 16,-8 12 6-16,0 0-8 0,0 0 2 0,0 0-5 15,0 0-4-15,0 0-5 16,0 0 4-16,0 0-6 0,0 0 1 0,0 0 1 0,0 0-5 16,0 0 4-16,-2 50-2 15,2-50 4-15,0 0-2 0,6 12 1 0,-6-12 3 16,0 0 0-16,0 0 2 0,17 6 5 15,-17-6 8-15,0 0 3 0,0 0 4 16,0 0 2-16,29-20 4 0,-29 20 0 0,11-13-1 0,-11 13 6 16,10-18-3-16,-4 11-10 15,-6 7-8-15,10-15-9 0,-10 15-20 0,6-14-18 16,-6 14-27-16,0 0-33 16,6-15-43-16,-6 15-44 0,0 0-30 15,0 0-42-15,0 0-98 0,0 0-583 0,0 0-311 16</inkml:trace>
  <inkml:trace contextRef="#ctx0" brushRef="#br1" timeOffset="-213775.33">11217 15951 2693 0,'0'0'-60'16,"0"0"48"-16,0 0 5 0,0 0 8 0,0 0 17 15,0 0-16-15,0 0 2 0,0 0 11 16,0 0-11-16,0 0 1 0,0 0-13 0,0 0 14 15,33 14-7-15,-33-14-2 0,19 0 4 0,-19 0-7 16,0 0-31-16,28-4-33 16,-28 4-29-16,18-4-49 0,-10 1-108 0,-8 3-389 0,13-5 126 15</inkml:trace>
  <inkml:trace contextRef="#ctx0" brushRef="#br1" timeOffset="-213624.96">11220 15896 2025 0,'0'0'60'0,"-18"3"0"16,18-3-5-16,0 0-1 0,0 0-13 0,0 0 11 16,0 0-15-16,0 0-13 0,0 0-20 15,0 0-19-15,0 0-32 0,0 0-13 0,52 10-27 16,-37-13-40-16,-15 3-109 16,30-4-352-16,-16 0 214 0</inkml:trace>
  <inkml:trace contextRef="#ctx0" brushRef="#br1" timeOffset="-213385">11509 15859 1713 0,'0'0'79'0,"9"8"54"16,-9-8 8-16,0 0-2 0,0 0 4 15,0 0 17-15,7 12 15 0,-7-12 8 0,0 0-1 16,0 0-7-16,0 0-2 0,0 0 1 0,0 0-5 0,0 0-6 15,11 11-13-15,-11-11-9 16,0 0-23-16,0 0-8 0,0 0-22 16,0 0-26-16,0 0-30 0,0 0-61 15,0 0-84-15,0 0-111 0,0 0-198 0,0 0-173 0,0 0-371 16,0 0-410-16</inkml:trace>
  <inkml:trace contextRef="#ctx0" brushRef="#br1" timeOffset="-212334.97">11416 13337 2839 0,'0'-25'-131'16,"0"25"40"-16,0 0 25 15,0-17 21-15,0 17 35 0,0 0 19 0,0 0 22 16,0 0 8-16,2-17 4 0,-2 17 2 15,0 0 0-15,0 0-2 0,0 0 2 16,0 0 15-16,0 0 10 0,0 0-1 0,0 0-2 0,0 0-4 16,0 0-8-16,0 0-9 15,0 0-3-15,0 0-1 0,0 0-10 0,0 0-3 16,-2 56-3-16,2-56-4 16,0 0-8-16,6 20-10 0,-6-20-8 0,6 8-18 0,-6-8-7 15,0 0-13-15,12 7-5 16,-12-7-2-16,0 0-2 0,0 0 5 0,24-3 9 15,-24 3 5-15,0 0 11 0,19-11 0 0,-19 11 11 0,15-8-1 16,-15 8 9-16,11-8 4 16,-11 8 8-16,0 0-15 0,14-9 5 15,-14 9-4-15,0 0-1 0,13-7-1 16,-13 7 3-16,0 0 0 0,0 0 2 0,0 0-3 16,0 0 4-16,23 16-5 0,-23-16 4 15,0 0 9-15,11 11-5 0,-11-11-3 0,11 8 6 16,-11-8 9-16,11 8 14 0,-11-8 14 0,0 0 14 15,16 5 12-15,-16-5 10 16,0 0 2-16,20 0 0 0,-20 0 5 0,0 0 1 0,22-9 2 16,-22 9-2-16,15-10-7 15,-15 10-7-15,17-13-6 0,-8 5-11 0,-9 8-10 16,14-13-14-16,-6 6-22 16,-8 7-28-16,14-14-31 0,-14 14-37 0,12-12-46 0,-12 12-50 15,11-6-57-15,-11 6-110 16,11-7-591-16,-11 7-360 0</inkml:trace>
  <inkml:trace contextRef="#ctx0" brushRef="#br1" timeOffset="-212115.37">11972 13318 2751 0,'30'-2'-50'0,"-30"2"63"15,0 0 18-15,0 0-1 0,0 0 2 16,21-2-4-16,-21 2-2 0,0 0 2 0,21-3-2 0,-21 3 0 16,20-3-6-16,-20 3-5 15,20-3 4-15,-20 3-18 0,25 0-15 0,-25 0-36 16,22-1-40-16,-11 0-59 16,-11 1-83-16,0 0-182 0,27-6-234 0,-22 2 127 15</inkml:trace>
  <inkml:trace contextRef="#ctx0" brushRef="#br1" timeOffset="-211905.05">11929 13207 1958 0,'0'0'37'0,"0"0"4"0,0 0-4 16,0 0 11-16,0 0 22 0,0 0 7 15,0 0 16-15,0 0 4 0,0 0-4 0,0 0-5 16,0 0-13-16,0 0-8 0,0 0-8 0,0 0-4 0,62 7-14 15,-62-7-18-15,28 3-38 16,-12-3-40-16,1 1-33 0,-17-1-39 0,30 0-50 16,-14 0-94-16,-16 0-427 15,29-1 48-15</inkml:trace>
  <inkml:trace contextRef="#ctx0" brushRef="#br1" timeOffset="-211505.08">12489 13236 2025 0,'0'0'-46'0,"15"-6"5"15,-15 6 11-15,0 0 9 0,21 0 8 0,-21 0 16 16,0 0 8-16,24 1-1 0,-24-1 0 16,24 2-1-16,-24-2-4 0,32 0 0 15,-18 3-11-15,-14-3-23 0,25 1-41 16,-12-2-67-16,-13 1-137 0,20-3-183 16,-11 1 381-16</inkml:trace>
  <inkml:trace contextRef="#ctx0" brushRef="#br1" timeOffset="-211285.19">12623 13171 1287 0,'-26'-2'21'15,"26"2"25"-15,0 0 20 0,0 0 37 0,0 0 19 16,0 0 17-16,-14 19 15 16,14-19 7-16,-5 13 2 0,5-13-2 0,-2 20-3 15,2-20 0-15,-5 19-11 0,5-19-12 16,-2 21-14-16,2-21-17 0,0 21-11 0,0-21-9 15,0 21-20-15,0-21-35 0,2 18-38 0,-2-18-44 16,2 16-52-16,-2-16-49 16,5 13-41-16,-5-13-82 0,8 12-559 0,-4-7-173 0</inkml:trace>
  <inkml:trace contextRef="#ctx0" brushRef="#br1" timeOffset="-210775.27">12935 13297 2400 0,'17'-8'-47'0,"-17"8"30"16,9-6 6-16,-9 6 19 15,0 0 26-15,15-7 7 0,-15 7 27 0,0 0 18 0,0 0 0 16,0 0-2-16,0 0 3 16,0 0-5-16,0 0 3 0,0 0 2 0,0 0 2 15,0 0-3-15,0 0-9 16,0 0 1-16,0 0-6 0,0 0-2 0,-28 36-6 0,28-36-5 15,0 0-3-15,-19 6-8 0,19-6 0 0,0 0-1 16,-16 3-6-16,16-3 0 16,0 0-3-16,0 0 0 0,0 0-5 0,0 0-4 15,-29-9-5-15,29 9 6 0,0 0-10 16,-7-15-8-16,7 15-5 0,0 0 1 16,-7-15-4-16,7 15-2 0,0 0-5 15,0 0-2-15,0 0-4 0,0 0 3 0,0 0-2 16,0 0 2-16,16-24-1 0,-16 24 0 0,0 0-1 0,0 0 2 15,29 6 4-15,-29-6 2 16,0 0-1-16,29 11-3 0,-29-11 3 0,23 4 2 16,-12 0-8-16,-11-4-4 15,25 2-10-15,-25-2-8 0,23 2 0 0,-23-2-3 0,24-2 3 16,-24 2 0-16,22-6 6 16,-22 6 9-16,21-11 5 0,-13 5 13 0,-8 6 15 15,14-12 9-15,-14 12 0 16,13-9 7-16,-13 9-6 0,10-10-4 0,-10 10-3 15,0 0-2-15,0 0-5 0,0 0-2 0,0 0-13 0,0 0-25 16,0 0-41 0,0 0-37-16,0 0-64 0,-68 10-70 0,46-1-168 0,-5 3-538 15,-6 2-360-15</inkml:trace>
  <inkml:trace contextRef="#ctx0" brushRef="#br1" timeOffset="-209795.35">11635 15730 2889 0,'0'0'17'0,"0"0"45"0,0 0-10 0,0 0 6 16,0 0 10-16,0 0 13 16,0 0 8-16,0 0-6 0,0 0-6 0,0 0-11 0,0 0-8 15,0 0-3-15,0 0-4 16,0 0-9-16,49 4-4 0,-49-4-8 0,0 0-26 15,21 0-23-15,-21 0-34 0,0 0-42 0,20-2-38 0,-20 2-43 16,0 0-47 0,18-6-114-16,-11 2-515 0,-7 4-202 0</inkml:trace>
  <inkml:trace contextRef="#ctx0" brushRef="#br1" timeOffset="-209595">11733 15638 2446 0,'0'0'-58'0,"0"0"38"15,0 0 34-15,0 0 38 16,0 0 19-16,0 0 20 0,0 0 21 0,0 0 3 0,0 0-2 16,0 0-1-16,-10 42-10 15,10-42-7-15,-2 21-12 0,2-21-9 0,0 25-9 16,0-25-10-16,0 27-27 16,-2-14-31-16,2-13-35 0,-3 31-33 0,0-16-42 0,3 2-57 15,0-17-96-15,-4 27-206 16,0-12-280-16,0-2-35 0</inkml:trace>
  <inkml:trace contextRef="#ctx0" brushRef="#br1" timeOffset="-206125.05">10798 16205 2126 0,'0'0'-90'0,"0"0"21"0,0 0 16 0,0 0 13 0,0 0 15 16,0 0 22-16,0 0 10 0,0 0 17 0,0 0 10 15,0 0 6-15,0 0 12 16,0 0 5-16,0 0 4 0,0 0 15 0,0 0 3 16,0 0 3-16,0 0-2 0,0 0-1 15,0 0 4-15,2 22-3 0,-2-22 1 0,0 0-6 16,0 0 0-16,0 0-6 16,0 0 5-16,-14 27-9 0,14-27-1 0,0 0-2 15,-6 16-4-15,6-16-1 0,-4 14-3 16,4-14-4-16,-4 14-2 0,4-14-6 0,-4 15 1 15,4-15-8-15,-5 17-3 0,5-17-2 0,-4 14 1 16,4-14-7-16,-6 17-2 16,6-17-2-16,-2 19-4 0,2-19 2 0,-7 17-2 0,7-17-3 15,-4 22-4-15,0-14 2 16,4-8 0-16,-5 20 1 0,5-20-2 0,-6 19-2 16,6-19 1-16,-6 18 0 15,6-18-7-15,-6 16 4 0,6-16-3 0,-4 15-1 0,4-15 3 16,-6 14-5-16,6-14 5 0,-8 12-4 0,8-12 1 15,0 0 0-15,-8 20 1 16,8-20-1-16,-4 12-2 0,4-12 2 0,-6 17 0 16,6-17 3-16,0 0-2 0,-7 18 0 15,7-18-1-15,-6 16-2 0,6-16 4 0,-6 15-2 16,6-15-2-16,-5 15 0 16,5-15 0-16,-6 13 0 0,6-13 3 0,-6 14-2 15,6-14 3-15,-9 15-3 0,9-15 0 16,-8 15 1-16,8-15 0 0,-10 16-4 0,10-16 4 15,-12 17 0-15,6-10 0 0,6-7-2 0,-8 19 2 16,4-6-2-16,4-13-1 16,-11 20 3-16,4-8 1 0,7-12-2 0,-8 20-2 0,2-8 3 15,6-12-2-15,-9 20 0 16,9-20 3-16,-6 22-3 0,4-13 2 0,2-9-2 16,-6 23 0-16,6-23 0 15,-7 20 1-15,7-20 1 0,-7 22-2 0,5-11 0 0,2-11 0 16,-6 23 1-16,4-11 0 0,2-12 3 15,-4 22-3-15,4-22 0 0,-6 23-2 16,4-11-11-16,2-12-4 0,-4 21-1 0,4-21 0 16,-2 22-1-16,2-22 1 15,-5 20 4-15,5-20 0 0,-5 19 1 0,5-19 2 0,-4 19 2 16,4-19 1-16,-4 19-1 16,4-19 0-16,-4 16 0 0,4-16 1 0,-2 14-2 15,2-14 3-15,0 0 1 16,-2 22 1-16,2-22 1 0,0 0 0 0,-2 20-2 0,2-20 3 15,-2 16 0-15,2-16-1 0,0 0 2 16,0 22 1-16,0-22-1 0,0 0 1 16,-3 23 0-16,3-23-1 0,0 0 1 15,0 21 1-15,0-21-2 0,-2 15 2 0,2-15-2 16,0 0 1-16,-2 22 0 0,2-22 5 16,-2 16-5-16,2-16 2 0,0 0 6 15,0 22 4-15,0-22 2 0,0 0 1 0,-2 18 0 16,2-18 4-16,0 0-3 0,-2 18 2 0,2-18-6 0,0 0 3 15,-2 19-4-15,2-19 4 16,0 0-4-16,-2 19 6 0,2-19 2 0,0 0 4 16,-5 19 1-16,5-19 2 15,0 0 5-15,-2 18 2 0,2-18-3 0,0 0-1 0,0 23-5 16,0-23 0-16,0 0-7 16,-2 20 1-16,2-20-4 0,0 0 1 0,0 21-5 15,0-21-2-15,0 0 1 16,0 21 0-16,0-21 1 0,0 0-1 0,2 20-1 0,-2-20 7 15,-2 18 1-15,2-18-1 0,0 0 1 0,0 26-2 16,0-26 0-16,0 18 1 16,0-18-7-16,0 16 4 0,0-16-2 0,0 0-2 15,0 24-1-15,0-24 2 0,2 16-3 16,-2-16 0-16,0 18-3 0,0-18 3 0,0 20-1 16,0-20-1-16,0 0 3 15,-2 25 4-15,2-25-3 0,0 19 3 0,0-19-2 16,-2 18 0-16,2-18 0 0,-2 17-4 0,2-17 1 0,0 19 3 15,0-19-4-15,0 0 0 16,2 24-2-16,-2-24 0 0,0 17-1 0,0-17 2 16,0 18-3-16,0-18 1 15,0 17-2-15,0-17 2 0,0 19 1 0,0-19-3 0,0 17 0 16,0-17 5 0,0 0-4-16,-2 25 0 0,2-25-1 0,0 16 0 0,0-16 0 15,-3 17 1-15,3-17 1 16,0 0 1-16,-2 26-1 0,2-26 0 0,0 19 1 0,0-19 0 15,-2 17-3-15,2-17 4 0,-4 21-3 0,4-21 3 16,-4 21-3-16,4-21 0 16,-4 21 2-16,4-21 0 0,-4 23-3 0,4-23 1 15,-2 23 0-15,0-11 1 0,2-12 0 16,-4 24 1-16,1-10-1 0,3-14 0 16,-3 22-2-16,1-8 3 0,2-14-2 15,-4 21 2-15,4-21 3 0,-6 22 5 0,4-10-8 16,2-12 11-16,-6 25-5 0,2-14 3 0,4-11-7 0,-7 27 3 15,5-15-1-15,2-12-2 16,-6 22-1-16,6-22-2 0,-5 21-11 0,5-21-9 16,-6 19-18-16,6-19-19 15,-4 15-29-15,4-15-43 0,-2 15-58 0,2-15-70 0,0 0-165 16,-5 17-149-16,5-17-361 16,0 0-342-16</inkml:trace>
  <inkml:trace contextRef="#ctx0" brushRef="#br1" timeOffset="-205195.42">11083 16748 2796 0,'-4'-21'-82'0,"4"21"19"15,-2-21 23-15,2 21 1 0,-1-25 8 0,1 25 13 16,-3-25 45-16,3 12 14 16,0 13 14-16,-3-24 9 0,3 24 4 0,-2-24 7 15,2 24 17-15,-2-22 3 0,2 22 9 16,0-16 6-16,0 16 3 0,0 0-5 0,0-23 1 15,0 23 2-15,0 0-5 0,0 0 1 0,0-19-3 16,0 19-6-16,0 0-1 16,0 0 0-16,0 0-7 0,0 0-5 0,0 0-10 0,0 0-8 15,0 0-10-15,0 0-5 16,0 0-4-16,0 0-11 0,0 0-5 0,0 0-10 16,-6 55-9-16,6-55-10 15,0 0-6-15,4 23-16 0,-4-23-19 0,4 13-13 0,-4-13-17 16,0 0-14-16,9 14-16 0,-9-14-8 15,0 0-5-15,0 0-7 0,0 0 1 16,26-5 8-16,-26 5 12 0,0 0 4 0,20-14 4 0,-20 14 17 16,13-11 11-16,-13 11 8 15,13-13 15-15,-13 13-8 0,10-7 13 16,-10 7 11-16,0 0 20 0,0 0 3 16,0 0-2-16,21 0-1 0,-21 0 5 0,0 0-6 0,0 0 1 15,13 20 6-15,-13-20-2 16,9 9-2-16,-9-9 0 0,0 0-4 0,12 16 7 15,-12-16-4-15,8 9 6 0,-8-9-4 0,0 0 4 16,18 7-1-16,-18-7 0 0,0 0 0 16,23-2-4-16,-23 2 13 0,0 0 12 0,23-13 17 15,-13 5 11-15,-10 8 13 16,17-15 17-16,-7 8 8 0,-10 7 3 0,14-14-8 16,-14 14-8-16,13-11-8 0,-13 11-18 15,11-10-25-15,-11 10-34 0,0 0-42 0,11-10-52 16,-11 10-70-16,5-5-63 0,-5 5-154 0,0 0-576 15,0 0-406-15</inkml:trace>
  <inkml:trace contextRef="#ctx0" brushRef="#br1" timeOffset="-204995.01">11454 16624 2958 0,'0'0'-42'0,"0"0"25"15,16 11 2-15,-16-11-7 0,0 0 5 0,13 6-1 16,-13-6-6-16,0 0 9 0,19 4-6 16,-19-4-7-16,17 2-16 0,-17-2 13 0,20 1-15 15,-20-1-7-15,18 0-13 16,-18 0-36-16,19 0-39 0,-19 0-82 0,0 0-420 16,21-7 131-16</inkml:trace>
  <inkml:trace contextRef="#ctx0" brushRef="#br1" timeOffset="-204845.16">11523 16569 1979 0,'0'0'103'0,"0"0"43"0,0 0-1 0,-16-8-6 16,16 8 0-16,0 0-15 15,0 0-11-15,0 0-15 0,0 0-13 16,0 0-19-16,0 0-32 0,0 0-33 16,0 0-34-16,0 0-42 0,49-10-51 0,-37 10-64 0,-12 0-174 15,24-6-380-15,-14 2-18 0</inkml:trace>
  <inkml:trace contextRef="#ctx0" brushRef="#br1" timeOffset="-204525.32">11747 16557 2295 0,'12'12'35'15,"-12"-12"23"-15,6 8 6 16,-6-8 10-16,0 0 3 0,4 14 8 0,-4-14 7 16,0 0 3-16,5 14-1 0,-5-14 8 15,0 0 5-15,0 0 12 0,0 0 8 0,0 0 4 16,0 0 3-16,0 0-7 16,0 0-13-16,0 0-6 0,0 0-11 0,0 0-5 15,0 0-8-15,0 0-12 0,0 0-11 16,0 0-3-16,0 0-7 0,0 0-15 0,0 0-8 15,0 0-11-15,0 0-17 0,0 0-24 0,0 0-30 16,0 0-50-16,0 0-58 16,0 0-62-16,0 0-85 0,0 0-179 0,0 0-491 0,0 0-433 15</inkml:trace>
  <inkml:trace contextRef="#ctx0" brushRef="#br1" timeOffset="-204275.17">11947 16466 3144 0,'0'0'45'0,"0"0"11"0,19 5-4 15,-19-5 8-15,17 4 10 0,-17-4 16 16,21 4 7-16,-21-4-10 0,26 4-8 0,-10-3-11 15,2 1-17-15,0-2-13 0,5 3-18 0,-1-3-22 16,1 0-36-16,-2 0-44 16,0 0-50-16,2 0-51 0,-6-3-66 0,-17 3-163 0,28 0-441 15,-28 0-207-15</inkml:trace>
  <inkml:trace contextRef="#ctx0" brushRef="#br1" timeOffset="-203065.04">10740 18281 2521 0,'0'0'32'0,"0"0"52"16,0 0 2-16,0 0-6 0,0 0-9 15,0 0-6-15,28 13 8 0,-28-13 8 16,0 0-3-16,0 25-12 0,0-25-4 0,0 18-6 0,0-18-11 15,2 17 1-15,-2-17-8 0,2 15-13 0,-2-15-17 16,6 12-22-16,-6-12-21 16,8 11-18-16,-8-11 3 0,0 0-1 15,18 2 10-15,-18-2 18 0,0 0 15 0,0 0 8 16,27-15 11-16,-27 15 9 0,13-12 4 16,-13 12 1-16,11-12 4 0,-11 12 2 15,8-7 1-15,-8 7-7 0,0 0 6 0,0 0 3 0,15-8 2 16,-15 8-1-16,0 0-8 0,0 0 1 0,0 0-4 15,21 18-2-15,-21-18-3 16,8 11-3-16,-8-11-2 0,13 11 2 0,-13-11-4 16,11 10 4-16,-11-10 14 0,12 5 2 15,-12-5 17-15,0 0 9 0,17 6 5 0,-17-6 5 16,0 0-2-16,0 0-1 16,0 0-10-16,30-14-4 0,-30 14-6 0,10-16-12 15,-4 6-13-15,-6 10-20 0,10-17-24 16,-10 17-46-16,8-18-59 0,-8 18-60 15,8-14-76-15,-8 14-168 0,5-14-105 0,-5 14-307 0,3-13-188 16</inkml:trace>
  <inkml:trace contextRef="#ctx0" brushRef="#br1" timeOffset="-202865.43">11129 18337 2587 0,'16'11'18'0,"-16"-11"20"0,10 6-5 15,-10-6-7-15,17 7 5 16,-17-7-5-16,21 6-2 0,-10-2-1 0,-11-4-2 16,25 5-12-16,-12-2 4 15,-13-3-4-15,29 2-4 0,-16 1-13 0,-13-3-22 16,25 3-42-16,-11-3-39 0,-14 0-35 16,18-6-97-16,-18 6-463 0,11-5 37 0</inkml:trace>
  <inkml:trace contextRef="#ctx0" brushRef="#br1" timeOffset="-202724.98">11258 18307 2085 0,'-18'-5'95'16,"18"5"50"-16,0 0 9 0,-18-5-6 0,18 5-16 0,0 0-17 15,0 0-11-15,0 0-20 16,0 0-20-16,0 0-37 0,0 0-30 0,0 0-29 16,0 0-35-16,51-7-26 15,-35 10-38-15,-2-3-54 0,2-3-153 0,-1 3-382 0,-2 0 14 16</inkml:trace>
  <inkml:trace contextRef="#ctx0" brushRef="#br1" timeOffset="-202435.2">11636 18371 2288 0,'0'0'137'0,"0"0"52"16,0 0-6-16,8 9-9 0,-8-9-9 0,0 0-11 16,17 4-16-16,-17-4-13 15,15 4-14-15,-15-4-16 0,20 2-21 0,-20-2-32 16,23 4-24-16,-23-4-39 0,24 0-49 0,-8 1-53 0,-16-1-65 15,27 2-76-15,-27-2-163 16,23-2-430-16,-12 1-208 0</inkml:trace>
  <inkml:trace contextRef="#ctx0" brushRef="#br1" timeOffset="-201934.98">12071 18365 2590 0,'0'0'-16'0,"22"2"45"0,-22-2 19 16,0 0 12-16,0 0 20 16,9 12 13-16,-9-12 16 0,0 0 13 0,0 0 5 15,0 0-2-15,0 0-1 16,-20 31 4-16,20-31-3 0,-14 12-2 0,14-12-7 16,-18 8-2-16,18-8-6 0,-15 5-16 15,15-5-3-15,-21 3-7 0,21-3-2 0,-17 0-7 16,17 0-9-16,0 0-8 0,-27-10-6 0,27 10-5 0,-12-12-6 15,12 12-6 1,-9-15-5-16,9 15-1 0,-4-17-13 0,4 17-5 0,0 0-2 16,2-25-3-16,-2 25-3 15,6-15-3-15,-6 15-3 0,10-11 0 0,-10 11 4 0,13-8-8 16,-13 8 3-16,0 0 1 16,28 1 5-16,-28-1-3 0,26 8 0 0,-14-4-4 15,2 3-7-15,3 2-5 16,-4-4-6-16,4 3-6 0,-2-1-6 0,0-1-5 0,-1 2-4 15,4-4-7-15,-2-1-7 0,-16-3-4 0,26 4-3 16,-13-4 8-16,-13 0 1 16,26-2 13-16,-26 2 11 0,18-5 6 0,-18 5 10 15,16-13 18-15,-16 13 10 0,5-14 9 16,-5 14 6-16,0 0 8 0,-3-23-3 0,3 23-3 16,0 0-4-16,-20-17-2 15,20 17-2-15,-21-8-12 0,21 8-16 0,-24-4-31 16,8 4-36-16,16 0-58 0,-27 3-58 0,14-2-76 0,13-1-182 15,-28 4-92-15,28-4-304 16,-24 5-185-16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2:14:1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14196 3869 825 0,'0'0'46'0,"0"0"-39"16,0 0-18-16,0 0-11 0,0 0-18 15,0 0-31-15,0 0-6 0,0 0-28 0,0 0-80 16,-9 26 60-16</inkml:trace>
  <inkml:trace contextRef="#ctx0" brushRef="#br0" timeOffset="2960.99">10636 4578 532 0,'0'0'13'0,"0"0"2"0,0 0 0 0,0 0-4 16,0 0 11-16,0 0 8 0,0 0 14 15,0 0 8-15,0 0 5 0,0 0 7 16,0 0-1-16,0 0 2 0,0 0 2 0,0 0-1 16,0 0 4-16,0 0 0 0,0 0-4 15,0 0-3-15,0 0-6 0,0 0-10 16,0 0-6-16,0 0-1 0,0 0-6 0,0 0-3 0,0 0 13 16,0 0-21-16,0 0 11 0,0 0 14 15,0 0-20-15,0 0 3 0,0 0-3 0,0 0-4 16,47-12 0-1,-47 12 0-15,0 0 5 0,32 3-13 16,-32-3-1-16,23 1 7 0,-23-1-5 0,28 0-1 16,-14 2 5-16,-14-2 9 0,32 0-19 15,-15 2 13-15,2-2-12 0,0 0-6 0,3 2 7 16,-2-2 6-16,2 2-5 0,-1-2-3 16,0 0-4-16,0 1 9 0,-1-1-13 15,3 3 6-15,-4-3 5 0,2 1 6 16,2-1-12-16,-2 2-3 0,3-2 12 0,-3 0-5 15,0 3 5-15,-2-3-11 0,2 1 3 16,-2 1 6-16,0-2-8 0,0 0-3 0,0 2 4 0,1-2-7 16,-2 0 4-16,2 0 12 0,-20 0-16 0,35 2 5 15,-17-2-3-15,-18 0 3 0,33 0 5 16,-18 0-13-16,1 2 7 0,-16-2 1 16,27 0-9-16,-13 1 1 0,-14-1 5 15,26 0 2-15,-26 0 7 0,23 0-7 0,-23 0 8 16,24 3 5-16,-24-3-6 0,20 1 6 0,-20-1 14 0,18 0-19 15,-18 0-1-15,18 0 0 0,-18 0 3 16,0 0 2-16,21 3-8 0,-21-3 0 0,0 0 9 16,20 1-14-16,-20-1-2 0,0 0-7 15,0 0-5-15,16 3-14 0,-16-3-7 16,0 0-27-16,0 0-21 0,0 0-11 16,0 0-30-16,0 0-27 15,18 0-36-15,-18 0-60 0,0 0-298 16,0 0 271-16</inkml:trace>
  <inkml:trace contextRef="#ctx0" brushRef="#br0" timeOffset="3524.86">11745 4606 1630 0,'9'-17'27'0,"-9"17"5"16,0 0-4-16,0 0-12 0,7-15-1 0,-7 15-2 0,0 0-5 16,4-15-3-16,-4 15-1 0,6-12 4 0,-6 12 3 15,0 0-6-15,7-20 3 0,-7 20 9 16,6-16 2-16,-6 16 6 0,6-13-3 15,-6 13 2-15,9-13-11 0,-9 13-1 16,8-14-3-16,-8 14 1 0,15-10-2 0,-15 10-2 16,14-9-1-1,-14 9 0-15,19-7 1 0,-19 7-1 0,20-4 5 16,-20 4-4-16,21 0-9 0,-21 0 16 16,24 4-4-16,-13 1 13 0,5 4-9 0,-3-2 9 15,-1 2-6-15,3 1 5 16,-3 0-1-16,-1 1-1 0,0 2 1 0,1-1 10 0,-3 0-1 0,-1 0 1 15,2 2 2-15,-2-1 22 0,-1-2-17 16,-4 2-4-16,-3-13-1 0,4 24 0 16,-2-13-4-16,-2-11 10 0,-4 23-10 0,4-23 3 15,-7 21 2-15,-2-11-10 0,-1-2-1 16,0 3 5-16,-1-4-5 0,11-7-5 16,-29 13 4-16,14-7-3 0,-2-3 6 0,1 1-13 15,-1 0 1-15,-1-2-5 0,18-2 4 16,-34 2 5-16,20-2-2 0,14 0 1 0,-29 0 0 0,29 0 4 15,-26-4-5-15,26 4-2 0,-26-5 3 16,26 5 1-16,-21-6 5 0,21 6-4 0,-17-7 0 16,17 7-1-16,-15-8 7 0,15 8-2 15,-10-11 5-15,10 11-3 0,0 0 11 16,-13-16-10-16,13 16-6 0,-5-12 3 0,5 12-5 16,0 0-1-1,-2-17-4-15,2 17 2 0,0 0-2 16,0 0-4-16,0-23-2 0,0 23-3 0,0 0-13 15,0 0-19-15,4-21-15 0,-4 21-32 16,0 0-44-16,8-11-52 0,-8 11-104 16,4-9-528-16,-4 9-121 0</inkml:trace>
  <inkml:trace contextRef="#ctx0" brushRef="#br0" timeOffset="4249.18">11970 4750 2299 0,'0'0'-101'15,"0"0"18"-15,0 0 14 0,0 0 8 16,0 0 14-16,0 0 10 0,0 0 10 0,0 0 4 16,0 0 8-16,0 0-4 0,0 0 6 15,0 0 6-15,0 0 1 0,0 0 2 16,0 0 4-16,0 0 10 0,0 0 5 0,0 0 8 16,0 0 0-16,0 0-1 0,0 0 3 15,0 0 2-15,-12 22-5 0,12-22-1 0,-2 23 3 0,-1-8-3 16,1 0 6-16,0 3 8 0,0 0-5 0,-2 6 3 15,2-5-2-15,0 5 4 0,0 1 5 16,-2 2-9-16,2 2-3 0,0-3 3 16,0 2-8-16,0 0 6 0,2 0-2 15,-2 0-1-15,0 3 1 0,1-2 2 0,-3 1 2 16,1-1-5-16,3 1-4 0,-2 1 3 0,0-3-10 0,2 3 0 16,-2-1 1-16,0 1-2 0,2-3 2 15,-3 3-3-15,1 0 2 0,0-1-1 0,-1 0-3 16,1-2 5-16,-4 1-8 0,4 2 1 15,-1-3-2-15,-1 1 8 0,-1-2-8 16,0-1 6-16,-1-1-7 0,2 2 5 0,1-4-6 16,-2-1 8-1,3-1-9-15,-2-2 2 0,-1-1 0 16,0-1-5-16,3-2 2 0,2-15 4 0,-4 29-10 16,2-19 8-16,2-10-8 0,-2 22 7 15,2-22-3-15,-4 17 1 0,4-17 1 0,-2 15-8 16,2-15-10-16,0 0-11 0,0 0-35 15,0 24-30-15,0-24-36 0,-1 5-65 16,1-5-107-16,0 0-353 0,0 0 117 0</inkml:trace>
  <inkml:trace contextRef="#ctx0" brushRef="#br0" timeOffset="5129.05">11939 4896 1887 0,'0'0'-49'16,"0"0"18"-16,0 0 6 0,0 0 9 0,0 0 1 16,0 0 10-16,0 0 10 0,0 0 4 15,0 0 5-15,0 0 4 0,0 0 10 16,0 0-5-16,0 0 1 0,0 0-8 0,0 0 7 15,0 0-4-15,0 0 7 0,0 0-6 16,0 0 5-16,0 0-11 0,0 0 12 0,0 0-4 0,0 0 15 16,0 0-4-16,0 0-7 0,-44 25 4 15,44-25 5-15,-13 13-11 0,13-13-2 0,-12 13 1 16,12-13 0-16,-12 16 2 0,12-16 10 16,-10 15-7-16,10-15-4 0,-12 10 8 15,12-10 0-15,-6 11-13 0,6-11 8 0,-8 10-4 16,8-10 2-1,0 0 5-15,0 0 1 0,-7 11-9 16,7-11 9-16,0 0 0 0,0 0 7 0,0 0-14 16,0 0-3-16,0 0-10 0,0 0-4 15,0 0-1-15,0 0-3 0,0 0-4 0,0 0 2 16,15-47 1-16,-15 47 3 0,14-22-6 16,-8 11 7-16,0-1-1 0,0-1 4 15,2 2-3-15,-8 11 8 0,15-21 3 0,-5 11-2 0,-10 10-1 16,14-17-1-16,-7 10-5 0,-7 7 8 15,11-16-8-15,-11 16 8 0,12-12-1 0,-12 12 4 16,6-9 2 0,-6 9-1-16,0 0 8 0,0 0 9 0,0 0 5 0,0 0 0 0,0 0-2 15,0 0 1-15,21 19-3 0,-21-19-2 0,6 15-4 16,-6-15-1 0,7 21-3-16,-5-11 1 0,-2-10-5 15,10 23-4-15,-1-12-2 0,-3 3-2 16,2-3-10-16,-1 0-21 0,2-1-38 0,-1 2-41 15,-8-12-45-15,12 16-43 0,-6-10-68 16,-6-6-125-16,9 11-390 0,-9-11-56 0</inkml:trace>
  <inkml:trace contextRef="#ctx0" brushRef="#br0" timeOffset="5815.26">11561 4527 2156 0,'0'0'-107'0,"0"0"16"0,0 0 5 0,0 0 10 15,0 0 16-15,0 0 14 0,0 0 10 16,0 0 11-16,0 0 15 0,0 0 10 16,0 0 6-16,0 0 13 0,0 0 4 0,0 0 2 15,0 0-4-15,0 0-6 0,37 16 13 0,-37-16-6 16,12 12-4-16,-12-12 6 0,12 11-4 0,-12-11-2 16,16 12 1-16,-8-7-3 0,-8-5 4 15,15 12 9-15,-7-6 0 0,-8-6 12 0,13 13 5 16,-13-13 27-16,9 13 5 0,-9-13 3 15,7 16-1-15,-7-16-1 0,0 17-7 16,0-17-9 0,-9 19-7-16,0-10-1 0,2 3-11 0,-5-3-6 15,1 3-15-15,1-2-27 0,-2-1-33 16,3 1-49-16,-4-3-40 0,13-7-56 0,-21 15-112 16,12-7-361-16,1-3 117 0</inkml:trace>
  <inkml:trace contextRef="#ctx0" brushRef="#br0" timeOffset="6448.38">12129 4616 1849 0,'0'0'-60'0,"0"0"21"15,0 0 19-15,0 0 7 0,0 0 14 0,0 0 14 16,0 0 7 0,0 0 17-16,0 0-1 0,0 0-3 0,0 0 4 15,0 0 9-15,42 5-7 0,-42-5-3 16,21 0 8-16,-21 0 3 0,28 0 4 16,-12 0 11-16,-16 0-1 0,34 3 2 0,-11-3 2 15,-3 0-2-15,3 0-2 0,-1 0-7 16,3 0 6-16,-2 0-3 0,3 0 8 15,-4 0-7-15,4 0 6 0,0 0-7 0,-3 0 1 0,-3 0-7 16,4 0-5-16,-3-3-6 0,-21 3-7 0,36 0-3 16,-20 0-7-16,-16 0-16 0,24 0-9 15,-24 0-29-15,20 0-37 0,-20 0-43 0,19 3-47 16,-19-3-52-16,0 0-108 0,24-4-436 16,-24 4-35-16</inkml:trace>
  <inkml:trace contextRef="#ctx0" brushRef="#br0" timeOffset="6856.14">12843 4034 2187 0,'0'0'-78'0,"0"0"10"16,0 0 9-16,0 0 2 0,0 0 3 16,0 0 10-16,0 0 3 0,0 0 6 0,0 0 7 15,0 0 10-15,0 0 12 0,0 0 15 0,-2 69 5 16,2-48 12-16,-2 2 22 0,2 0 7 16,2 2-11-16,-2 4-2 0,-2-1-2 0,4 1 1 15,-2-1-4-15,0 1-4 0,2-1 2 16,-1 1-5-16,-1 1 1 0,2 1 11 0,0-2-4 15,0 0 13-15,-2-1-4 0,2 0 3 16,0 3 10 0,0-5-9-16,1 3 1 0,0-3-4 15,-3 1-8-15,2 0-8 0,0-2 19 0,0-4-7 16,0-2-2-16,-2 1-5 0,3 0-4 16,-3-1-7-16,2 0-10 0,0-3-15 15,-2 0-25-15,0-16-11 0,2 25-28 0,0-14-37 16,-2-1-23-16,0-10-49 0,0 13-111 15,0-13-393-15,0 0 85 0</inkml:trace>
  <inkml:trace contextRef="#ctx0" brushRef="#br0" timeOffset="8631.56">12877 4041 1895 0,'0'0'-68'16,"0"0"9"-16,0 0 4 0,0 0 17 0,0 0 7 15,0 0-1-15,0 0 10 0,0 0 16 16,29-16 2-16,-29 16-1 0,17-4 9 0,-17 4 4 16,23-1 5-16,-23 1-1 0,32-5 1 15,-14 2 6-15,3 1 12 0,0 0 6 0,6 0 12 16,3-2-1-16,-1 3 4 0,5-3 4 0,-1 0 7 16,8 0-17-16,-1 0 4 0,1-2-8 15,0 3 1-15,1-3-10 0,-2 2-4 0,3-2-2 16,-2 1 4-16,-1 1-2 0,3 0-9 15,-1 0-9-15,-2 0 10 0,3 1-15 0,-4-3 23 16,5 3-3 0,-1-1 3-16,0-1-9 0,0 2-4 15,1-3 4-15,-1 4 2 0,0-2-2 16,-1 1 5-16,4-1-7 0,-2 3 3 0,1-5 2 16,-2 5-8-16,2 0-1 0,0 1-1 15,-1-3-1-15,2 1 4 0,-4 1-6 0,4 1 3 16,-2-2-1-16,-1 2-1 0,-1-2 7 15,-4 2 2-15,-2-2-1 0,3 2-15 0,-5-2 8 0,3 2-3 16,1-2-4-16,-2 0 4 0,5 2-2 16,-5-3-1-16,-2 0 1 0,3 2-2 0,2-1-3 15,-4-1 0 1,2 2 1-16,-4-2-2 0,1 0 1 0,-2 1 2 0,-2 0 0 16,-1 1 8-16,-1-3-20 0,-6 2 14 15,2 0-6-15,-3-1 3 16,1 3-4-16,-5-1-1 0,-17 1 4 0,33-2-2 15,-18 0 2-15,-15 2 0 0,28-2-6 16,-28 2 2-16,25 0 6 0,-25 0 1 16,21 2-5-16,-21-2 7 0,20 5 3 0,-20-5 0 15,16 11 7-15,-7-6 3 0,-1 5 4 16,-8-10 11-16,15 21 2 0,-9-7 0 0,1-4-2 16,1 6 0-16,-4-3 0 0,2 4 0 0,4-2-7 0,-4 2 6 15,0 2-1-15,0 0-4 0,0 5 1 16,3-2-4-16,0 0 1 0,-3 3-3 0,0-1 0 15,1 3-3-15,-1-3-3 0,0 3 2 16,0-1-2-16,1-1 7 0,-2 3 2 16,1 0 3-16,0-4-1 0,-2 5-2 0,0-3 2 15,0 2-4-15,1-2-1 0,-1-1-2 0,1 1-4 16,-1 1 1-16,0 0-1 0,2 0-3 0,-2-3 1 16,-1 3-4-16,-1 0-2 0,2-1 0 15,0-1 0-15,-2 1 1 0,0 0-2 16,2 2 1-16,1-1-3 0,-3-1 2 0,2 1-3 15,1 0 1-15,-1-4-2 0,-2 1 5 16,0 1-1-16,0-6-4 16,0 0-2-16,0-2-2 0,0-2 4 15,-2-15-2-15,0 27 0 0,0-14-1 0,0-13-4 16,-4 23 5-16,-2-9-2 0,6-14 2 16,-11 15-1-16,5-6-1 0,6-9 2 15,-17 14-1-15,17-14-2 0,-23 9 0 0,12-6-2 16,11-3-1-16,-27 5 1 0,9-1-1 15,2-3 1-15,-3 2-3 0,-3-1-1 0,2-2-6 0,-4 1-3 16,-4 1 0-16,1 0 2 0,-3-2 2 0,0 2-3 16,-1-2 4-16,-1 2 0 0,2 0-1 15,-1 0-1-15,-2-2-8 0,2 1-3 16,-1-1 1-16,1 0-1 0,-3 3-1 0,0 1 0 16,2-4 3-16,-1 3 0 0,-1-1 2 15,-4-2 1 1,0 2 1-16,-2 0 4 0,1 0 2 0,-4-1-1 15,4 2 2-15,-5 1 2 0,4-3-2 16,0 1-2-16,4 0 7 0,1 0 0 16,-2 0-1-16,1-1 1 0,0 2 0 0,3-3-1 0,-3 2-4 0,2-2 5 15,-1 2-3-15,2-1 6 0,-1-1-4 0,0 3 1 16,-1-3-1-16,3 0-4 16,-3 1 4-16,1-1-1 0,3 0 1 15,-1 2-1-15,1-2 2 0,-1 0 3 0,3 2-2 16,-2 0-1-16,2-2 0 0,2 1 4 15,-3-1 3-15,3 0-3 0,2 3-4 0,1-3 3 16,1 3 2-16,-1-3-1 0,-1 0-2 16,0 0-1-16,5 0 2 0,-3 1-1 0,1-1 3 15,0 0 0 1,1 0-4-16,-1 0 3 0,-1 2-5 16,1-2 4-16,2 1-1 0,-3 2 0 15,6-3 1-15,-4 1 0 0,21-1 2 0,-38 2 0 16,20-2 0-16,2 0-2 0,16 0 3 15,-37 4-4-15,20-4 1 0,17 0 0 0,-29 2 2 16,14-2-2-16,15 0 4 0,-29 2-4 16,29-2 2-16,-30 0 0 0,14 2 1 0,16-2-1 0,-27 2-1 15,27-2-2-15,-27 0 2 0,27 0 1 0,-24 1 1 16,24-1-5-16,-25 3 3 0,25-3-1 16,-25 0 4-16,25 0-1 0,-22 2-2 15,22-2 1-15,-18 0 1 0,18 0-2 0,0 0 1 16,-29 1 0-16,29-1 2 0,-16 0-4 15,16 0 4-15,0 0-4 0,-27 3 4 0,27-3-4 0,0 0 4 16,-22-3-3-16,22 3 2 0,0 0-1 16,-21 0-1-16,21 0 0 0,0 0 2 0,0 0 6 15,-24 0-5-15,24 0-4 0,0 0-4 16,-16-3 6-16,16 3-2 0,0 0 2 16,-16-8-2-16,16 8 4 0,0 0-2 0,-17-4 0 15,17 4-3 1,-19-6 4-16,19 6-1 0,0 0 0 0,-23-5-1 15,23 5-6-15,-17-3-1 0,17 3 3 16,0 0 2-16,-20-7-5 0,20 7 4 16,0 0 3-16,-19-6 0 0,19 6-5 0,0 0 1 15,-13-9-3-15,13 9 2 0,0 0 6 16,-11-17 6-16,11 17 3 0,-5-14 11 16,5 14 2-16,-4-19 4 0,4 19 5 0,0-25 2 0,-2 10 5 15,2 15-5-15,-1-33 2 0,1 14-11 0,-4-1-5 16,4 1-14-16,-2 2-24 0,2 17-48 15,0-36-63 1,-2 20-74-16,2-1-164 0,0 2-507 0,0 2-238 16</inkml:trace>
  <inkml:trace contextRef="#ctx0" brushRef="#br0" timeOffset="9441.2">14225 4374 2493 0,'0'0'-106'0,"7"-17"24"0,-7 17 10 15,4-14 3 1,-4 14 14-16,0 0-5 0,2-20 10 15,-2 20 4-15,0 0 10 0,-6-20 6 16,6 20 7-16,-11-11 12 0,11 11 24 0,-13-10-18 16,13 10 18-16,-19-9 1 0,19 9 7 15,-23-4-1-15,23 4-4 0,-31-3 14 16,18 3-17-16,13 0 8 0,-39 1-2 16,21 1 2-16,-2 2 6 0,-1 0 3 0,2 0-8 0,0 3 3 0,-3 1 8 15,2 2-5-15,0-1 5 0,2 0-6 16,-2 3-5-16,3 2 0 0,0-1-12 0,1 0 9 15,3 2-5-15,-3 3-2 0,7-3 5 16,0 0-7-16,-2 5-8 0,4-6-1 16,2 2-1-16,1 1-6 0,2 1-3 15,2-18-3-15,2 33-6 16,0-16-4-16,3 0 11 0,1-2 2 16,4 0 1-16,1 1 1 0,-1-3-4 0,0-2 6 15,3 1 2-15,0 0 0 0,2-5 0 16,-1 3 3-16,3-5-12 0,-2 3 2 0,3-4 3 0,1 0-6 15,-4-2 1-15,4 1-2 0,-19-3-19 16,31 0-3-16,-16 0-4 0,-15 0-21 16,25-3-10-16,-25 3-3 0,18-8-1 0,-18 8 12 15,11-10 10-15,-11 10 10 0,7-12 4 16,-7 12 8-16,0 0 11 0,0 0 6 0,0 0 9 16,-20-31-7-16,20 31 11 0,-16-11 4 15,16 11 9-15,-18-8-9 0,18 8 9 16,-15-8 11-16,15 8 17 0,-19-4 4 0,19 4 5 15,0 0 24 1,-15-8-21-16,15 8 3 0,0 0 4 0,0 0 9 16,0 0-5-16,0 0-2 0,0 0-1 15,0 0-7-15,0 0-2 0,0 0 4 16,38-13-35-16,-38 13-34 0,31-2-23 0,-12 2-46 16,2-1-50-16,-3-2-106 0,3-1-363 15,-4 3 195-15</inkml:trace>
  <inkml:trace contextRef="#ctx0" brushRef="#br0" timeOffset="9764.34">14352 4437 1713 0,'0'0'-18'0,"0"0"25"15,0 0 27-15,0 0-19 0,0 0 5 16,0 0 8-16,0 0 13 0,0 0 14 0,-37 34 1 16,34-23 11-16,-3 3-8 0,6-14 9 15,-7 28-5 1,5-12 8-16,-1-1 3 0,3-15-4 0,-2 30-5 16,2-13-3-16,0-17-6 0,2 33-2 15,1-16-9-15,1-2-4 0,1 3-19 0,-1-5-22 16,1 3-39-16,1-2-41 0,-2 0-37 15,1-3-54-15,-5-11-127 0,12 19-354 16,-8-11 119-16</inkml:trace>
  <inkml:trace contextRef="#ctx0" brushRef="#br0" timeOffset="9866.51">14550 4588 1761 0,'8'-9'-139'0,"-2"0"-9"0,-6 9-32 0,8-13-241 16,-8 13 132-16</inkml:trace>
  <inkml:trace contextRef="#ctx0" brushRef="#br0" timeOffset="10114">14579 4543 1221 0,'0'0'26'0,"0"0"23"0,0 0 16 15,-17-19 12-15,17 19 6 0,0 0 11 16,-27 4 9-16,27-4-12 0,0 0-5 0,-32 10-14 16,22-5-1-16,10-5-3 0,-21 10-5 15,21-10-3-15,-14 11 4 0,14-11-7 16,-13 10 1-16,13-10-14 0,-6 11 3 0,6-11-10 0,0 0-8 15,0 0-11-15,13 27-1 0,-13-27-8 16,15 13 0-16,-5-7-1 0,0 2-8 0,-10-8 7 16,20 14 0-16,-10-6 7 0,-10-8 14 15,13 16 5-15,-6-8 21 0,-7-8 15 0,6 15 4 16,-6-15-2-16,0 19-6 0,0-19-8 16,0 0-4-1,-8 24-12-15,8-24-13 0,-9 14-26 16,9-14-36-16,-12 13-49 0,12-13-45 0,-9 10-52 15,9-10-81-15,-12 2-526 0,12-2-90 16</inkml:trace>
  <inkml:trace contextRef="#ctx0" brushRef="#br0" timeOffset="10345.84">14647 4538 2279 0,'0'0'-46'0,"16"-2"36"15,-16 2 4-15,0 0 22 0,0 0 4 16,27 11 0-16,-18-5 6 0,-9-6-3 16,16 17 0-16,-8-5 5 0,-2-3-1 0,-1 2 5 0,-5-11-5 15,10 25 7-15,-6-13-6 0,-4-12 2 16,4 21 5-16,-4-8-12 0,0-13-5 0,5 22-30 16,-5-22-40-16,2 22-27 0,-2-22-28 15,0 17-50-15,0-17-91 0,0 0-378 16,2 21 158-16</inkml:trace>
  <inkml:trace contextRef="#ctx0" brushRef="#br0" timeOffset="10916.52">15838 4374 1784 0,'0'0'-33'15,"0"0"15"-15,0 0 10 0,0 0 8 16,0 0 2-16,0 0 1 0,0 0-5 16,0 0-1-16,0 0 8 15,0 0-7-15,0 0 12 0,0 0-2 16,0 0 6-16,0 0-6 0,0 0-2 16,57-4 1-16,-57 4 6 0,32-5-2 0,-14 3 9 15,2 0 17-15,4 0 6 0,-1-2 0 16,3 2 13-16,-1-1-2 0,2-1 5 0,-2 0-9 15,-1 0-5-15,-3 2-3 0,0-2-5 16,0 3-15-16,-1-2-22 0,-2 2-26 0,0-2-38 0,-18 3-31 16,25-3-66-16,-25 3-129 0,17-4-248 15,-17 4 277-15</inkml:trace>
  <inkml:trace contextRef="#ctx0" brushRef="#br0" timeOffset="12305.07">16145 4359 1471 0,'0'0'-45'0,"0"0"25"0,28 13 13 16,-28-13 10-16,0 0 4 0,10 11 22 16,-10-11-3-16,7 14 9 15,-7-14 1-15,4 15-9 0,-4-15 1 16,4 21 6-16,-4-21-8 0,2 23-7 15,0-10 4-15,0 3 7 0,0-1 6 0,3 2 2 16,0 0 7-16,-1 0 10 0,0 2 15 16,2 0-5-16,-2 2 8 0,2 2-4 15,3 1 11-15,-2 1-3 0,1 0 1 0,-2 1-10 16,3-2-3-16,-1 1-4 0,1 2 4 0,-1-1-3 0,-1 3-7 16,1 2-3-16,2 1 6 0,-4 0 0 15,4-2-4-15,-4 2 2 0,2 0-1 16,-2-2-1-16,1 2-2 0,-1 0-2 0,1-1 1 15,-3 1-3-15,2 3-5 0,1-5-2 16,-3 2-5-16,2-1 2 0,-2 0-1 0,0-3 2 16,0 0-3-1,1 1 3-15,0 0 1 0,-1-2-2 0,0 1 0 16,0-1-6-16,2-3 1 0,-2 1-3 16,0-2-3-16,1 0-3 0,-1-4-1 15,-2-2-3-15,3 2-3 0,-1-3-2 0,-2-1-1 16,2 0 0-16,-4-15-2 0,2 25 4 15,0-14-5-15,-2-11-2 0,3 19 1 0,-3-19 3 16,2 18-3-16,-2-18 1 0,0 15-2 0,0-15 1 16,0 0-2-16,0 0 2 0,-5 25-4 15,5-25 5-15,0 0-2 0,-10 15 0 0,10-15-2 16,-11 7 1-16,11-7-1 0,-17 10 5 16,17-10-3-16,-20 7 2 0,6-2-3 0,-2-2 4 15,-1 1-4-15,-3-2-3 0,2 2 1 16,-4-3 2-16,1 1-6 0,-2 2 4 0,0-2-2 0,-5 2-4 15,4-2-3-15,-1-1-1 0,-2 2-3 0,-2 1-3 16,1-3 0-16,-2 1 0 0,3 2-3 16,-1-2 4-16,-2 2 0 0,1-2 1 15,1 2 0-15,-2-3-11 0,3 3-3 16,-3-2-6-16,0 0-2 0,-1 0-4 0,-1 2 1 16,-2-3 5-1,3 2 3-15,-1-3 1 0,-3 1 1 16,4 3 2-16,-3-2 1 0,3 0 4 0,-5-2 4 15,4 1-2-15,-1 2 3 0,-2-2 1 16,-1-1 0-16,0 3 2 0,2-1-1 0,-1 0 5 16,-8-2-2-16,7 1 2 0,-4 1-3 15,2 0 5-15,2-4 1 0,-7 4 5 0,7 0-4 16,1-1 3-16,-3 2-1 0,4-3-3 0,-5 1 5 16,3 2-2-16,0-3-2 0,3 1 1 0,-1 2-2 15,-2 0 2-15,-1-3-2 0,2 2 1 16,1-2 1-16,0 2 1 0,-3-2-4 15,1 2 4-15,3-2 0 0,-2 2-2 0,-1-2-2 16,3 2-3-16,-1-2-2 0,-2 2-2 16,3-2-1-16,-3 0-2 15,2 2-2-15,-1-2 2 0,0 0 1 16,1 1 1-16,0 2 1 0,-1-3-2 0,3 3 4 16,-3-3-1-16,1 1 5 0,0 2 3 15,1 0-10-15,0-2 4 0,0-1-2 0,-1 3 5 16,1-2-2-16,1 1 0 0,-1-1 4 15,-1 2-2-15,3-2 1 0,-1 1 2 16,-2 0-3-16,3 1 1 0,0-2-1 0,1-1-2 0,-3 2 2 16,4 0 4-16,-1 2 1 0,3-3-4 15,0 3 2-15,-2-1-1 0,6-2 4 0,-3 1-3 16,1 0-3-16,0 2 2 0,0-2-2 16,3-1 2-16,0 1 0 0,-7 3 1 15,2-4 0-15,-1 1-3 0,3-2 4 0,1 2-2 16,0 0-1-16,-1 2 2 15,-2-2 0-15,6-1-3 0,0 2 11 16,0-1-11-16,0-1 1 0,0 1 0 16,0 0 1-16,1 0-2 0,0 0 1 0,-1-2 0 15,-1 1 2-15,4 2-2 0,-4-2-2 16,3 2 0-16,19-3 1 0,-38 2 6 16,18-1-11-16,4-1 4 0,16 0-2 0,-33 2-3 15,14 0 6-15,2 0-15 0,17-2-2 0,-36 2-2 0,22 0-3 16,14-2 1-16,-34 2-5 0,17-1-1 15,1 2 2-15,16-3-3 0,-32 1-6 16,16-1 0-16,16 0 3 0,-35 3-5 0,20-3 9 16,15 0 7-16,-32 0 0 0,18 0 8 15,14 0 0-15,-29 0 2 0,29 0-1 16,-27 0 5-16,27 0 2 0,-22 0 1 0,22 0 2 0,-23 0-5 16,23 0 6-16,-25-3 1 0,25 3-4 0,-21-1 6 15,21 1-4-15,-23-3 4 0,23 3 5 16,-21 0-3-16,21 0 3 0,-22-1 11 15,22 1-5-15,-20-2 0 0,20 2 2 0,-22-2-7 16,22 2-2-16,-23-2 3 0,23 2-5 16,-21-4 3-16,21 4-11 15,-22-3-18-15,22 3-21 0,-23-2-59 16,13-1-65-16,10 3-123 0,-23-5-475 16,9 3-58-16</inkml:trace>
  <inkml:trace contextRef="#ctx0" brushRef="#br0" timeOffset="12706.34">11557 5281 2394 0,'0'0'64'0,"0"0"-2"15,0 0-8-15,0 0-7 0,0 0 3 16,0 0-7-16,0 0-2 0,0 0-3 16,0 0-9-16,0 0-3 0,0 0 1 0,0 0-11 15,0 0-13-15,30-17-31 0,-30 17-31 16,21-4-34-16,-8-2-49 16,1 1-77-16,-14 5-167 0,19-11-239 15,-10 4 161-15</inkml:trace>
  <inkml:trace contextRef="#ctx0" brushRef="#br0" timeOffset="13031.09">11219 4416 1929 0,'0'0'19'0,"0"0"2"15,0 0-5-15,0 0-2 0,0 0-4 0,42-11 11 16,-27 7-9-16,-15 4-4 0,27-10 0 15,-9 6-8-15,-3-1-5 0,3-1 7 16,0 0-13-16,-2-1-15 0,0 1-15 16,2 0-41-16,-3-2-62 0,1 1-162 0,-3-1-162 0,-4 3 369 0</inkml:trace>
  <inkml:trace contextRef="#ctx0" brushRef="#br0" timeOffset="13223.13">11356 4269 1768 0,'-20'0'235'0,"20"0"-26"0,0 0-21 16,0 0-20-16,0 0-23 0,0 0-3 16,0 0-2-16,0 0-14 0,-15 6-13 0,15-6-13 15,0 0-10-15,0 0-7 0,0 0-15 16,15 40-12 0,-12-27-25-16,1 1-40 0,0 1-53 15,1 4-73-15,-3-2-72 0,0 2-166 0,0 0-504 16,-2 2-244-16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5:25:46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27461 3789 563 0,'0'0'40'0,"0"0"-18"15,0 0-7-15,0 0-2 0,0 0 0 0,0 0-2 16,0 0 2-16,0 0 0 16,0 0-6-16,0 0 2 0,0 0-1 0,0 0-5 0,0 0 8 15,9 4-11-15,-9-4 4 16,0 0-4-16,0 0 2 0,0 0-2 0,0 0 5 16,0 0-5-16,0 0-1 15,0 0 4-15,0 0 3 0,0 0-6 0,0 0 2 0,0 0-2 16,0 0 3-16,0 0 3 0,0 0-1 0,0 0-1 15,0 0 5-15,0 0-2 16,0 0-5-16,0 0 7 0,0 0 2 0,0 0-13 16,0 0 10-16,0 0-3 0,0 0 4 15,0 0-11-15,0 0 8 0,0 0-3 0,0 0-4 16,0 0-1-16,0 0 5 16,0 0-10-16,0 0 5 0,0 0-7 0,0 0 4 15,0 0-2-15,0 0-1 0,0 0-5 16,0 0 3-16,0 0 0 0,0 0 3 0,0 0-2 15,0 0 9-15,0 0-4 0,0 0 4 0,0 0-5 16,0 0 3-16,0 0 4 16,0 0 0-16,0 0-1 0,0 0-1 0,0 0 2 0,0 0 9 15,0 0-18-15,0-23-10 16,0 23 3-16,0 0 1 0,-1-19-2 0,1 19 0 16,0 0-5-16,0 0-6 15,-2-19-6-15,2 19 4 0,0 0-5 0,-2-11 5 0,2 11-3 16,0 0 3-16,0 0 5 0,0 0 4 0,0 0-1 15,-2-14 4-15,2 14 5 16,0 0-4-16,0 0 5 0,0 0 2 0,0 0 6 16,0 0 1-16,0 0 1 0,-2-12 0 15,2 12 0-15,0 0 0 0,0 0 0 0,0 0 1 16,0 0-4-16,0 0 5 16,0 0-2-16,0 0 0 0,0 0-6 0,0 0 10 15,0 0-6-15,0 0 0 0,0 0 8 16,0 0 1-16,0 0-3 0,0 0 2 0,0 0 5 15,0 0-1-15,0 0-5 0,0 0 7 0,0 0-6 16,0 0-1-16,0 0 3 16,0 0 11-16,0 0-2 0,0 0 2 0,0 0-6 0,0 0-2 15,0 0 3-15,4 41-3 16,-4-30-5-16,2 1 9 0,-2-12 0 0,0 23-2 16,2-12 2-16,-2 2 1 15,0-2 1-15,0 3-7 0,0-14 1 0,1 22 9 0,-1-8-1 16,0-2-6-16,0-2 0 0,0-10-4 0,2 25 4 15,-2-15-2-15,0 2-8 16,0 2 10-16,0-14-9 0,2 20 5 0,-2-8-2 16,0-1-1-16,2 1-8 15,-2-12 8-15,0 19-1 0,0-19 1 0,0 15-5 0,3-8 5 16,-3-7-3-16,0 14-3 16,0-14 8-16,0 15 8 0,0-15 1 0,0 14-3 15,0-14 6-15,0 16-2 16,0-16-9-16,2 16 7 0,-2-16-3 0,0 17-2 0,0-8 0 15,0-9-8-15,0 18 6 0,0-18 0 0,0 13-7 16,0-13 2-16,0 13-4 16,0-13-4-16,0 15 4 0,0-15 2 0,0 19 0 0,0-19 1 15,0 17-3-15,2-9 0 16,-2-8 0-16,0 16 0 0,0-16-2 0,2 19 1 16,-2-9 1-16,0-10 5 15,0 16-5-15,0-16 2 0,0 21 0 0,0-10-4 16,0-11 2-16,0 22 2 0,3-11-4 15,-3 0 9-15,0-11-5 0,0 25-1 0,0-13 5 16,0-2-1-16,0 4-1 0,0-1-2 0,0-13 5 16,0 25-2-16,0-9 0 15,0-3 6-15,2 0 2 0,-2 1-6 0,0-1 0 0,0 1 7 16,0-14-7-16,3 26 2 16,-3-15-9-16,0-11 3 0,0 25 1 0,0-10 1 15,0 3 9-15,2-3-7 16,-2-15-7-16,0 28 0 0,0-14 0 0,0-14 7 0,0 29-7 15,2-16 4-15,-2-13-4 0,0 30 7 0,0-17-5 16,0-13 0-16,2 31-2 16,-2-15 3-16,-2 2-1 0,4-1 3 0,-2 1-3 15,0-1 0-15,0 0-2 0,0 0 1 16,2 4-2-16,-4-4 4 0,4 2 2 16,-2-2 15-16,0 1-13 0,0-1 1 15,0-17 1-15,0 34 3 0,0-15-3 0,2-2-2 16,-2 2-2-16,0 0 7 0,0 2-5 0,0 0 0 0,0 0 7 15,0-1-10-15,0 2 6 16,0-1-8-16,0-2 3 0,0 2-10 0,0 0 3 16,0 0 9-16,2 2-7 15,-2-3-2-15,0 4 4 0,0-2 0 0,0 3-4 0,0-2 4 16,0 0-1-16,0 0 5 16,0-2-1-16,0 2-14 0,0-3 9 0,0 1 4 15,2 2-4-15,-2 0 3 16,-2-1-6-16,4-2 6 0,-2 1-3 0,0 0-3 0,0 0-1 15,0 2 4-15,0-4 0 0,0 2 0 0,0 0 5 16,0-2-6-16,0 0 6 16,2 2-7-16,-2-2-1 0,0 2 6 0,0-3-3 15,1 1 3-15,-1 3 4 16,0-2-5-16,0 0 0 0,0-1-4 0,2 0 6 0,-2 2-4 16,-2 0-4-16,4 0 14 15,-2 0-10-15,0-1-3 0,0 0 1 0,0-1 4 16,2 2-2-16,-2-2 0 0,0 0 0 0,0 0 3 0,0 0-4 15,0-2 1-15,0 4 1 16,0-21-1-16,0 35-3 0,0-18 6 0,0 2-1 16,0-2-2-16,0-17-2 15,0 32 9-15,0-19-7 0,0 5 5 0,2-3 1 16,-2-15 4-16,0 32 4 0,0-18-8 16,0-14 3-16,0 28 1 0,0-13-3 0,4 3 2 15,-4-1-1-15,0 0 1 16,0-17-2-16,0 32-2 0,2-16-2 0,-2 0 0 15,0 0 3-15,0-16-5 0,0 31 3 0,2-16-3 0,-4 3 1 16,2-18 5-16,0 28-7 16,2-13 3-16,-2-15 6 0,0 29-3 0,0-13-6 15,0 2 4-15,0 1-4 16,0-2 0-16,2 1 1 0,-2-18 5 0,0 31-5 0,0-12-2 16,0-1 1-16,2 1 6 15,-2-2-7-15,0 3 7 0,0-3-4 0,3 3-4 16,-3-1 2-16,0 0 0 0,0 0 2 0,2 3-2 15,-2-5-2-15,0 2 4 0,2 1-2 16,-2-3-3-16,0 2 3 0,0-1 6 0,0 0-9 16,0 1 5-16,0-1 1 15,0-1-3-15,2 2-3 0,-2-19 1 16,0 32 2-16,0-16 3 0,0-1-13 16,0 2 9-16,2-1-1 0,-2-16 0 0,0 30 2 0,0-17-1 15,0-13 1-15,2 32 0 16,-2-16-4-16,0-16 8 0,0 31-4 0,0-18-2 15,0-13 0-15,2 27 6 0,-2-14-8 0,0-13 8 0,0 28-4 16,0-17 0-16,0-11 1 16,0 26-1-16,0-26-1 0,0 23-1 0,0-23-3 15,0 25 6-15,2-14 1 16,-2-11-2-16,0 21-3 0,0-21 3 0,-2 20-5 0,2-20 8 16,2 21-5-16,-2-21 2 15,0 16 2-15,0-16 0 0,0 0-6 0,0 25 6 16,0-25-7-16,2 18 3 0,-2-18 2 0,0 14 0 15,0-14 2-15,0 0-2 16,0 18 0-16,0-18 0 0,0 0-5 0,0 0-2 0,0 18 0 16,0-18 6-16,0 0-3 15,0 0-1-15,0 0-2 0,0 0 1 0,0 18-1 16,0-18 3-16,0 0 1 16,0 0 1-16,0 0-5 0,0 0-4 0,0 0 4 15,0 0 3-15,0 0 1 0,0 0-2 16,-2 19-6-16,2-19 6 0,0 0-3 0,0 0 8 15,0 0 1-15,0 0 3 0,0 0-2 0,0 0 1 16,0 0-3-16,0 0 0 0,0 0 5 16,0 0-5-16,0 0 5 0,0 0-6 0,0 0-1 15,0 0 2-15,0 0-4 16,0 0-11-16,2 11-18 0,-2-11-15 0,0 0-34 16,0 0-41-16,0 0-234 0,0 0 113 15</inkml:trace>
  <inkml:trace contextRef="#ctx0" brushRef="#br0" timeOffset="1">27591 9677 1009 0,'0'0'13'0,"0"0"6"15,0 0 3-15,0 0-3 16,0 0-1-16,0 0 5 0,0 0-2 0,0 0 0 0,0 0 0 16,0 0-3-16,0 0-3 15,0 0 10-15,0 0-4 0,0 0 3 0,0 0 7 16,0 0-9-16,0 0-4 16,0 0 4-16,13-12-2 0,-13 12-6 0,0 0 1 0,0 0 6 15,0 0 4-15,0 0-13 16,0 0 7-16,0 0-2 0,0 0-4 0,0 0 6 15,0 0-6-15,0 0 1 0,0 0 7 0,0 0-4 0,0 0-5 16,0 0 4-16,0 0-1 16,0 0-5-16,0 0-3 0,0 0 1 0,0 0 14 15,0 0-19-15,0 0-3 16,0 0 2-16,0 0 4 0,0 0-6 0,0 0 7 16,0 0-7-16,0 0 5 0,0 0-10 15,0 0 11-15,0 0 1 0,0 0 8 0,0 0-2 16,0 0 8-16,0 0-1 0,0 0-9 0,0 0-1 15,0 0-7-15,0 0 4 16,0 0-4-16,0 0-1 0,0 0 6 0,0 0-8 0,0 0 5 16,0 0 1-16,0 0 1 15,0 0 2-15,0 0 0 16,0 0-5-16,0 0 0 0,0 0-3 0,0 0 9 16,0 0 0-16,0 0-6 0,0 0 1 0,0 0 13 0,0 0-12 15,0 0 1-15,0 0-2 16,0 0 1-16,0 0-4 0,0 0 3 0,0 0 3 15,0 0 3-15,0 0-6 0,0 0-5 16,0 0 6-16,0 0-6 0,0 0-5 0,0 0 7 16,0 0 4-16,0 0-9 0,0 0 4 0,0 0 4 15,0 0 10-15,0 0-6 16,0 0-6-16,0 0 8 0,0 0-1 0,0 0-4 16,0 0 1-16,0 0 16 0,0 0 26 15,0 0-17-15,0 0-4 0,0 0 1 0,0 0-10 16,0 0 6-16,0 0-4 0,0 0-5 0,0 0 2 15,0 0-4-15,0 0-5 16,0 0 17-16,0 0-14 0,0 0 7 0,0 0-4 0,0 0 7 16,0 0 6-16,0 0-9 15,0 0 2-15,0 0 3 0,0 0 0 0,0 0 0 16,0 0-9-16,0 0 3 16,0 0 2-16,0 0 1 0,-13 48-5 15,13-48 3-15,0 0-1 0,0 0 2 0,-2 22-4 16,2-22-3-16,0 0-1 0,0 20 3 0,0-20-5 15,0 0 1-15,-2 21-3 0,2-21 5 0,0 0-2 16,2 19 2-16,-2-19-6 0,0 0 5 16,-2 24-4-16,2-24-3 0,0 21 3 0,0-21-1 15,0 19-1-15,0-19-2 16,0 18-2-16,0-18 2 0,0 0-4 0,0 20 10 16,0-20-11-16,0 18 8 0,0-18-10 15,0 0 3-15,-1 25 0 0,1-25 3 0,0 0 1 16,0 19 0-16,0-19 2 0,0 0 2 0,0 21-8 15,0-21 0-15,0 0-1 16,-2 17 4-16,2-17-5 0,0 0 5 0,0 0-4 0,0 0 8 16,0 22 0-16,0-22 0 15,0 0-5-15,0 0 2 0,0 0-6 0,0 23 4 16,0-23-5-16,-2 16 11 16,2-16-12-16,0 0 6 0,0 19 0 0,0-19-3 0,0 0 0 15,0 0 3-15,0 0-6 16,0 19 8-16,0-19-5 0,0 0 2 0,0 0-3 15,0 0-1-15,2 19 8 0,-2-19-10 16,0 0 5-16,0 24-3 0,0-24 0 0,0 0 0 16,-2 23 2-16,2-23-5 15,2 16-1-15,-2-16-1 0,2 17 2 0,-2-17 6 16,0 19-3-16,0-19-3 0,0 21-1 0,0-21 6 16,0 19-5-16,0-19 0 0,0 19 4 15,0-19 2-15,1 23-5 0,-1-23 4 0,0 25-3 16,0-13 4-16,0-12 0 0,0 28 0 0,0-14-3 15,0-14 4-15,0 28-2 16,2-15 2-16,-2 4-1 0,0-17 2 0,0 32-1 0,0-14-2 16,0-1-5-16,2 2 6 15,-2 1-4-15,0-1-1 0,0-2 2 0,0 2 2 16,0 0-2-16,0-1 6 16,2 3-6-16,-2 0 0 0,0-2 0 15,0 2 5-15,0-1-9 0,0 0 7 0,0-1-3 16,0 0-3-16,3 0 5 0,-3 2 1 0,0 0-2 15,0-2 1-15,0 0-4 0,0 1-5 0,2 0 5 0,-2 0 2 16,0 1-12-16,0-1 11 16,0 2 0-16,0-4-1 0,0 4-6 0,0 0-1 15,0-1 2-15,0-2-13 16,0 5-2-16,0-2 2 0,0-3-4 0,0 4 2 0,0 0-6 16,0-3 10-16,2 3-1 15,-2-2 13-15,0 0-9 0,0 3 12 0,0-4-22 16,0 3 11-16,0 0 1 0,0-2-1 0,2 2 5 15,-2 0 3-15,0-1-2 16,0 2 2-16,0 2-3 0,0-1-8 0,0 1 4 0,2 1 2 16,-2 0-9-16,0 0 3 15,0-3 6-15,2 5-1 0,-2-4 9 0,0 1-7 16,0 1 10-16,2-3 3 16,-2 3-14-16,0 1-1 0,3 0 8 0,-3-2-13 0,0 1 17 15,0 0-20-15,2 0 4 16,-2-1 10-16,3-1-15 0,-3 1 10 0,2-1 1 15,-2 2 5-15,0-1 4 0,2 1-9 16,-2-2 2-16,0 1 9 0,0 2-5 0,2-2-1 16,-2 3 3-16,0-5-5 0,0 5 2 0,2-2 10 15,-2 3-13-15,0-1 0 16,0-1-2-16,2 1 10 0,-2-3-2 0,0 3-5 16,1-2 4-16,-1-1 3 0,0-3-4 15,0 0 19-15,0 1-19 0,0-4-1 0,0 3 8 16,2-2-19-16,-2 2 4 0,0-3 1 0,0 3-9 15,0-2 12-15,0 2 0 16,0 0-1-16,2 0-1 0,-2 0 4 16,0 3-9-16,0 1 1 0,0 0 3 0,0-2-4 15,0 2 4-15,0-6 1 0,0 1-2 0,0-1 6 16,0 0 9-16,0-2-7 16,0 2-1-16,2-2-4 0,-2 2 6 15,0-2-4-15,0-2 3 0,0 3 2 0,0-20-3 16,0 31-1-16,0-17 11 0,0 1-12 0,0-15 7 15,3 23 3-15,-3-23-4 0,0 23 6 0,0-23-7 16,0 21 0-16,2-8 7 0,-2-13-7 16,0 25 8-16,0-25-3 0,0 23 3 0,0-23 4 15,0 17-4-15,0-17-1 16,0 17 1-16,0-17-4 0,0 19 4 0,0-19-5 16,0 22-8-16,0-22 10 0,0 20 10 15,0-20-13-15,0 17 6 0,0-17-1 0,0 18 6 16,0-18-13-16,2 19 0 0,-2-19 4 0,0 17-1 15,0-17-3-15,0 0 7 16,0 20 4-16,0-20-6 0,0 0 5 0,3 18 0 0,-3-18-1 16,0 0-8-16,0 0 14 15,0 17-5-15,0-17-1 0,0 0-9 0,0 0-2 16,0 19 7-16,0-19-5 16,0 0 2-16,0 0 4 0,0 18-4 0,0-18 3 0,0 0 0 15,0 0-5-15,0 0 3 16,0 0-8-16,2 17 10 0,-2-17 0 0,0 0-8 15,0 0 11-15,0 0 4 0,0 22-5 16,0-22 1-16,0 17 7 0,0-17-2 16,2 16-3-16,-2-16-8 0,0 0 11 0,2 16 1 15,-2-16 1-15,0 0 1 0,0 20 1 16,0-20-2-16,2 16 1 0,-2-16-4 0,0 21 4 16,0-21-7-16,0 18-1 15,0-18 5-15,1 18 2 0,-1-18-10 0,0 0 6 0,0 24-4 16,0-24-13-16,0 17 9 0,0-17-3 0,2 18 0 15,-2-18 2-15,0 0-2 16,0 20-2-16,0-20 9 0,0 17-9 0,0-17 4 0,0 20 3 16,0-20-2-1,2 19 2-15,-2-19-1 0,0 18 2 0,0-18 6 0,0 0-4 16,0 24 2-16,0-24 0 16,4 13-5-16,-4-13 0 0,0 0 2 15,0 21-4-15,0-21 5 0,0 0-6 0,2 17 2 16,-2-17 1-16,0 0 1 0,0 0-4 15,0 17 3-15,0-17-3 0,0 0 3 0,0 0 5 0,0 0-7 16,0 0-1-16,0 17-1 16,0-17 4-16,0 0 0 0,0 0-1 0,0 0 6 0,0 0-4 15,0 17-6-15,0-17 5 16,0 0 4-16,0 0-4 0,0 0 0 0,0 17 3 16,0-17-3-16,0 0-10 15,0 0 13-15,0 19-6 0,0-19-2 0,0 0-2 0,0 21 6 16,0-21 12-16,0 0-14 0,0 0 0 0,0 16 14 15,0-16-14-15,0 0 1 16,0 0 7-16,0 0-8 0,-2 19 3 0,2-19-12 16,0 0 12-16,0 0 4 0,0 0-8 15,0 0 1-15,0 0 16 0,0 0-9 0,0 19-3 16,0-19 1-16,0 0 1 16,0 0 5-16,0 0-11 0,0 0 6 0,0 0 1 15,0 19-1-15,0-19-1 0,0 0 3 16,0 0 9-16,0 0-12 0,0 0-10 0,0 0 11 15,0 0-3-15,0 0-3 0,0 0 6 16,0 19 7-16,0-19-20 0,0 0 7 16,0 0 8-16,0 0-4 0,0 0-4 0,0 0 3 0,0 19 10 15,0-19 11-15,0 0-18 16,0 0 9-16,0 0 7 0,0 0-15 0,0 0 2 16,0 0 4-16,0 0-1 15,2 17-5-15,-2-17 5 0,0 0-4 0,0 0 0 0,0 0-5 16,0 0 2-16,0 0-1 0,0 0 1 0,0 0 0 15,0 0 6-15,0 0-7 16,0 0-4-16,0 0 9 0,0 0-2 0,0 0 5 16,0 18-13-16,0-18 7 0,0 0-8 15,2 15-3-15,-2-15 5 0,0 0 9 0,0 0-9 16,0 0 4-16,0 20 12 16,0-20-13-16,0 0 4 0,0 0-4 15,0 0 3-15,1 14 2 0,-1-14-7 16,0 0 7-16,0 0 4 0,0 0-5 0,0 0-8 0,0 0 8 15,0 0-4-15,0 0-8 0,0 0 11 0,0 0 2 16,0 0-2-16,0 0-3 16,0 0 10-16,0 0-4 0,0 19-9 0,0-19 4 15,0 0-5-15,0 0-13 0,0 0-31 16,0 0-30-16,0 0-48 0,0 0-144 0,0 0-196 16,0 0 370-16</inkml:trace>
  <inkml:trace contextRef="#ctx0" brushRef="#br0" timeOffset="2">24918 5910 401 0,'0'0'59'0,"0"0"-23"0,0 0-4 15,0 0-10-15,0 0-1 16,0 0-10-16,0 0 0 0,0 0-3 0,0 0 1 15,0 0-3-15,0 0 5 0,0 0-9 0,0 0 3 16,0 0-1-16,0 0-2 0,0 0 3 16,0 0 1-16,0 0-4 0,0 0 5 0,0 0-5 15,0 0 4-15,0 0-4 16,0 0-4-16,0 0 0 0,0 0 0 0,0 0-2 16,0 0 1-16,0 0 1 0,0 0-2 15,0 0 4-15,0 0-2 0,0 0-2 0,0 0 4 16,0 0 0-16,0 0 0 0,2 11 0 0,-2-11 0 15,0 0 2-15,0 0-5 16,0 0-3-16,0 0 6 0,0 0-7 0,0 0-1 0,0 0 3 16,0 0-3-16,0 0 3 15,0 0 1-15,0 0-2 0,0 0 6 0,0 0-5 16,0 0 1-16,0 0 4 16,0 0 4-16,0 0-14 0,0 0 5 0,0 0-3 0,0 0-7 15,0 0-13-15,0 0-4 16,0 0-15-16,0 0-20 0,0 0-61 0,0 0 42 15</inkml:trace>
  <inkml:trace contextRef="#ctx0" brushRef="#br0" timeOffset="3">24921 5932 365 0,'0'0'25'16,"0"0"-4"-16,0 0 5 0,0 0-9 0,0 0 10 0,0 0-8 16,0 0-2-16,0 0 5 15,0 0 4-15,0 0-1 0,0 0-1 16,0 0 0-16,0 0-2 0,0 0 6 16,0 0-10-16,0 0-5 0,0 0 2 0,0 0-4 0,0 0-5 15,0 0 1-15,0 0 2 16,0 0-3-16,0 0-3 0,0 0-3 0,0 0 6 15,0 0-8-15,0 0 4 0,0 0-2 0,0 0-2 16,0 0-2-16,0 0 1 0,0 0-5 16,0 0 5-16,0 0-8 15,0 0 5-15,0 0-1 0,0 0 1 0,0 0 1 16,0 0-1-16,0 0-1 0,0 0 3 0,0 0-1 16,0 0 3-16,0 0-2 0,0 0-7 15,0 0 7-15,0 0-1 0,0 0-1 0,0 0 1 16,0 0-8-16,0 0 3 0,0 0 5 0,0 0-1 15,0 0 1 1,0 0 5-16,0 0 0 0,0 0 0 0,0 0 2 0,0 0 5 0,0 0-3 16,0 0-4-16,0 0 2 15,0 0 1-15,0 0-5 0,0 0 8 0,0 0-6 16,0 0-2-16,0 0-2 16,0 0 3-16,0 0-3 0,0 0 0 0,0 0-5 0,0 0 1 15,0 0-1-15,0 0 2 16,0 0-6-16,0 0 0 0,0 0-1 0,0 0 5 15,0 0-19-15,0 0-19 0,0 0-21 0,0 0-72 16,0 0 47-16</inkml:trace>
  <inkml:trace contextRef="#ctx0" brushRef="#br0" timeOffset="4">24921 5932 354 0,'0'0'-21'0,"0"0"9"0,0 0 4 0,0 0 3 0,0 0 5 15,0 0 2-15,0 0-1 16,0 0 11-16,0 0 3 0,0 0 12 0,0 0 4 16,0 0-7-16,0 0 1 15,0 0 5-15,0 0-5 0,0 0-3 0,0 0 3 0,0 0-5 16,0 0-1-16,0 0-6 0,0 0 0 0,0 0 4 15,0 0-2 1,0 0-4-16,0 0-2 0,0 0 2 0,0 0-5 0,0 0 5 0,0 0-6 16,0 0 4-16,0 0 2 15,0 0 2-15,0 0 2 0,0 0-2 0,0 0-4 16,0 0 0-16,0 0 2 16,0 0 6-16,0 0-12 0,0 0 6 0,0 0-4 0,0 0 6 15,0 0-6-15,0 0 10 16,0 0-10-16,0 0 6 0,0 0-3 0,0 0 5 15,0 0-3-15,0 0-3 0,0 0-1 0,0 0-3 16,0 0 2-16,0 0-5 0,0 0 2 16,0 0 3-16,0 0 0 0,0 0-3 0,0 0 3 15,0 0-2-15,0 0-3 16,0 0 5-16,0 0 0 0,0 0 4 0,0 0-4 16,-18-28-28-16,18 28 13 15,0 0 1-15,0 0-2 0,0 0 6 0,0 0 3 0,-28 0-2 16,28 0 2-16,0 0 4 0,0 0-4 0,0 0 5 15,0 0-7-15,0 0 8 16,-20 0-1-16,20 0-5 0,0 0 5 0,0 0 2 0,0 0-5 16,0 0 7-16,-23-2 5 15,23 2 2-15,0 0-5 0,0 0 2 16,0 0-6-16,-20 0-2 0,20 0 2 16,0 0 0-16,0 0 2 0,0 0 2 0,-24 2-6 0,24-2-10 15,0 0 6-15,0 0-2 16,-21-2-7-16,21 2 1 0,0 0 2 0,0 0-4 15,-24 2 7-15,24-2 4 0,0 0-14 16,-20-2 14-16,20 2-1 0,0 0-2 16,-25 0 8-16,25 0 0 0,-20-2 0 0,20 2 0 0,0 0 9 15,-28-1-6-15,28 1-1 16,0 0 2-16,-24 0 5 0,24 0-8 0,0 0-1 16,-22-3 11-16,22 3-6 15,0 0 4-15,-19 3-6 0,19-3-1 0,0 0-2 0,0 0 0 16,-23-3 0-16,23 3 0 0,0 0-4 0,0 0 1 15,-21 0-3-15,21 0-2 16,0 0 1-16,0 0-2 0,0 0 0 0,-22 0 9 0,22 0-7 16,0 0 4-16,0 0-4 15,-18 3-6-15,18-3 1 0,0 0 2 0,0 0-1 16,0 0 1-16,-21 0 6 16,21 0 1-16,0 0 1 0,0 0 7 15,0 0-1-15,0 0 1 0,0 0 1 0,0 0 3 16,0 0-2-16,-24-3-9 0,24 3 10 15,0 0 2-15,0 0-5 0,0 0 4 0,0 0-6 0,0 0 4 16,0 0-2-16,0 0-6 0,0 0 5 16,0 0 0-16,0 0-4 0,0 0 5 0,0 0-10 15,0 0 5-15,0 0-1 16,0 0-1-16,0 0 6 0,0 0-1 0,0 0-4 16,0 0 1-16,0 0-10 15,0 0 8-15,0 0-2 0,0 0 2 0,0 0-1 0,0 0 1 16,0 0-2-16,0 0-3 0,0 0 7 0,0 0-7 15,0 0 3-15,0 0 2 16,0 0-8-16,0 0 3 0,0 0-2 0,0 0-1 0,0 0-1 16,0 0 3-16,0 0 1 15,0 0-9-15,0 0 9 0,0 0-3 0,0 0-9 16,0 0 12-16,0 0-2 16,0 0 1-16,0 0 1 0,0 0 3 0,0 0 0 0,0 0-9 15,0 0 1-15,0 0 10 16,0 0-9-16,0 0 8 0,0 0-6 0,0 0 4 15,51-11-6-15,-51 11 1 0,0 0 0 0,22 0 8 16,-22 0-7-16,0 0 0 0,24 0 2 16,-24 0-1-16,0 0 14 0,28-2-13 0,-28 2-2 15,21 0 4-15,-21 0-9 16,24 0-1-16,-24 0 6 0,26 0 4 0,-26 0-5 16,26 0 1-16,-26 0 5 15,27 0-3-15,-27 0-5 0,28 0-8 0,-13 0 6 0,-15 0 0 16,29 0-6-16,-29 0 2 0,28 2 5 0,-13-4-3 15,-15 2 4-15,30 2 0 16,-14-2-2-16,-16 0-1 0,30 0 1 0,-30 0 3 0,27-2 1 16,-11 2-4-16,-16 0 2 15,29 0 3-15,-14 2-4 0,-15-2 6 0,29-2-6 16,-13 4 6-16,-16-2 2 16,27 0-2-16,-27 0-2 0,27-2 6 0,-14 4-9 0,-13-2-2 15,28-2 7-15,-28 2 0 16,29 0-5-16,-29 0-2 0,24 2 2 0,-24-2 0 15,25 0-1-15,-25 0 0 0,25 0 0 0,-25 0 1 16,26-2 0-16,-26 2 0 16,23 2 0-16,-23-2 5 0,22 0-7 0,-22 0 5 0,23 0-1 15,-23 0 4-15,21-2-4 16,-21 2 0-16,22 0 3 0,-22 0-7 0,22 0 1 16,-22 0 6-16,21 0-1 15,-21 0-1-15,24 0-3 0,-24 0 5 0,22 0-2 0,-22 0 2 16,25 0-7-16,-25 0 4 0,23 0-1 0,-23 0 11 15,23 0-10-15,-23 0 3 16,26 0-4-16,-26 0-1 0,24 0-2 0,-24 0 5 0,26 0-3 16,-26 0-2-16,27 2 4 15,-13-2-1-15,-14 0 9 0,26 0-6 0,-10 0-3 16,-16 0 4-16,29 0 0 16,-14 0-3-16,-15 0 6 0,31 0 4 0,-14-2-7 0,-17 2 4 15,29 0-6-15,-13 0 4 0,-16 0 1 0,31 0-5 16,-15 0 1-16,-16 0 1 15,32 0-4-15,-18 0 4 0,-14 0 9 0,37 0-6 16,-21 0 3-16,-16 0-1 16,35 0-2-16,-19 0 4 0,-16 0-7 0,34 0 0 0,-18 2 5 15,4-2 1-15,-20 0-1 16,34 0-5-16,-14 0 0 0,-20 0 1 0,34-2-2 16,-19 4 8-16,-15-2-6 15,32-2 1-15,-12 4-4 0,0-2 1 0,-20 0 2 0,36 0 11 16,-21 0-12-16,-15 0 2 0,34 0 3 0,-15 0-12 15,-1 0 4-15,-18 0 3 16,38 0-7-16,-18-2 2 0,-2 4 3 0,-18-2 6 0,35 0-13 16,-14-2-3-16,-3 4 8 15,0-2-1-15,2 0 3 0,-2 0 1 0,-18 0 4 16,37 0-6-16,-18 0-1 16,0-2-3-16,0 4 2 0,-19-2 3 0,39-2 2 0,-22 2-3 15,2 0 5-15,-19 0-2 16,38 0-4-16,-18 0 4 0,0 0-2 0,-20 0 1 15,39 0 1-15,-22 0 0 0,4 0 3 0,-4 0-6 16,3-1-1-16,-20 1 6 16,36 0-9-16,-17 0 9 0,0 0-6 0,0 0 4 0,-19 0-1 15,36 0 1-15,-16 0 3 16,-1 0 2-16,0-3-1 0,-19 3 1 0,34 0 5 16,-14 0-3-16,-1 0 2 15,2 0-7-15,-2 0-2 0,-19 0 8 0,40-2 8 0,-17 2-11 16,-4 0-1-16,4 0-1 0,-5 0-1 0,5 0-4 15,-3-2 7-15,0 2 2 16,3 0-2-16,-3 0 6 0,2 0 7 0,1 0-2 0,-2 0-1 16,2 0-1-16,0-1 0 15,-1 1 4-15,1 1-7 16,-3-2 4-16,5 1 7 0,-5 0-12 0,4 0 2 16,-3 0 3-16,2 0-1 0,1 0-1 0,-4 0-6 15,5 0 0-15,0 0 1 0,-4 0-8 16,2 0 5-16,0 0 5 0,0 0-7 0,1 0 6 15,-1 0-11-15,1 0 4 0,-1 0-4 0,-1 0-3 16,3-3 3-16,2 3-3 16,-3 0 0-16,-1 0-3 0,2 0 3 0,0 0 3 0,1 0-5 15,-1 0 1 1,1-1-3-16,0 2 8 0,-2-1-9 0,6 0 5 0,-5 0-4 16,5 0 6-16,-4 0-2 15,3 0 0-15,1-1 5 0,-2 1-4 0,1 0-3 16,1 0 7-16,0 0 11 0,-6 0-17 0,4-2 1 0,-3 2 2 15,1 0-4-15,0 0 2 16,-1 0-3-16,-3 0-1 0,4 0 6 0,0 0-9 16,-1-2 9-16,1 2 1 0,-4 0-3 15,2 0 5-15,2 0-2 0,-1 0-3 0,-1 0 5 16,-1 0 0-16,4 0-4 16,-2-2 8-16,1 4-8 0,0-2 10 0,-1-2-5 15,0 2-2-15,-2 0 1 16,3 0 0-16,-1 2 1 0,-1-2-1 0,-2-2-3 0,2 2 5 15,0 0-1-15,-1 2-8 0,0-4 14 0,0 2-2 16,1 0 11-16,-3 0-13 16,-2 0-3-16,2 0 4 0,0 0 1 0,0 0-2 15,0 0 0-15,-1-1 4 0,0 1-5 16,2 0 3-16,-22 0 0 0,40 0 0 0,-21 1-2 16,3-2 3-16,-4 1-1 15,4 0-2-15,-4 1-10 0,-18-1 12 0,39-1-1 16,-19 1-4-16,0 0-7 0,-20 0 7 0,34 0-7 0,-19 1 4 15,1-2-4-15,-16 1 17 16,30 0-17-16,-15 0 4 0,-15 0 0 0,32 0 13 16,-18 0-10-16,-14 0 8 0,34 0-9 15,-16-3 6-15,-18 3 1 0,35 0-4 0,-18 0 3 16,2 0 4-16,-19 0-6 16,34 0 2-16,-19 0-7 0,-15 0 2 0,34 0-1 15,-18 0-8-15,-16 0 4 16,30 0 5-16,-15 0-7 0,-15 0 4 0,32 0 5 15,-18 0-2-15,-14 0-4 0,28 3-2 0,-28-3 2 0,30-3 4 16,-15 3-3-16,-15 0-7 16,30 0 5-16,-30 0-1 0,29 0-4 15,-14 0 2-15,-1 0-7 0,1 0-9 0,0 0 7 16,0 0 1-16,-1 0-3 0,2 0 2 0,-16 0-2 16,27 0 5-16,-14 0 1 15,-13 0 2-15,29 0 6 0,-29 0 5 0,30 0 0 0,-15 0-3 16,-15 0 6-16,28 0 1 0,-28 0-3 0,27 0-2 15,-27 0 6-15,27 0-5 16,-27 0 3-16,26 0-1 0,-26 0 0 0,25 0-2 16,-25 0-2-16,26 0 0 0,-26 0 2 15,24 0 2-15,-24 0-7 0,22 0 5 0,-22 0 0 16,24 0 5-16,-24 0-7 16,21 3 9-16,-21-3 3 0,19-3-10 0,-19 3 7 15,0 0 5-15,27 0 6 0,-27 0-15 16,18 0 0-16,-18 0 1 0,0 0-6 0,25 0 4 15,-25 0 0-15,0 0 1 0,25 0-1 0,-25 0-2 16,0 0 7-16,21 0-4 16,-21 0 4-16,10 0-9 0,-10 0-1 0,0 0 8 15,16 0 3-15,-16 0-14 0,0 0 4 16,0 0 7-16,14 0-5 0,-14 0 3 0,0 0-6 16,0 0 0-16,0 0-1 15,13-3-3-15,-13 3 4 0,0 0 3 0,0 0-7 0,0 0 5 16,0 0-1-16,0 0-1 0,0 0-4 0,0 0 6 15,0 0-1-15,15 3-8 16,-15-3 8-16,0 0 3 0,0 0 0 0,0 0 0 16,0 0 7-16,0 0-4 0,0 0 2 15,0 0 1-15,0 0-5 0,0 0 6 0,0 0-9 16,0 0 6-16,0 0-1 16,0 0-1-16,0 0 0 0,0 0-9 0,0 0 9 15,0 0 3-15,0 0-9 0,0 0 11 16,0 0 0-16,0 0-4 0,0 0-1 15,0 0-2-15,0 0 0 0,0 0 0 0,0 0 2 0,0 0 0 16,0 0 1-16,0 0-5 16,0 0 14-16,0 0-13 0,0 0-1 0,0 0 5 0,0 0-3 15,0 0 0-15,0 0-3 16,0 0-7-16,0 0 1 0,0 0-27 0,0 0-68 16,0 0-177-16,0 0-38 15,0 0 104-15</inkml:trace>
  <inkml:trace contextRef="#ctx0" brushRef="#br0" timeOffset="5">24048 12027 640 0,'0'0'63'0,"0"0"-30"0,0 0 2 16,0 0-15-16,0 0-4 15,0 0-5-15,0 0 0 0,0 0 2 0,0 0-2 16,0 0 3-16,0 0-5 0,0 0 6 16,0 0 1-16,0 0 0 0,0 0-9 0,0 0 2 15,0 0 4-15,0 0-4 16,0 0-4-16,0 0 1 0,0 0 5 0,0 0 6 15,0 0 1-15,0 0-2 0,0 0 0 0,0 0-5 0,0 0-2 16,0 0 1-16,0 0-1 16,0 0 2-16,0 0 0 0,0 0-1 0,0 0-1 15,0 0-2-15,0 0 4 16,0 0-6-16,0 0 4 0,0 0-2 0,0 0-2 0,0 0 7 16,0 0-3-16,0 0 0 15,0 0-2-15,0 0 0 0,0 0 5 0,0 0-3 16,0 0 4-16,0 0 1 0,0 0 0 0,0 0 2 0,0 0 3 15,0 0 2-15,0 0-1 16,0 0 2-16,0 0 4 0,0 0-2 0,0 0-7 16,0 0 5-16,0 0-8 15,0 0 1-15,0 0 9 0,0 0-4 0,0 0-2 0,0 0-2 16,0 0-3-16,0 0 4 16,0 0-1-16,0 0 3 0,0 0-8 0,0 0 1 15,0 0 1-15,0 0 6 16,0 0-11-16,0 0 0 0,0 0 7 0,0 0 1 15,0 0-1-15,0 0-7 0,0 0 4 0,0 0 4 0,0 0-8 16,0 0 7-16,0 0-10 16,0 0 8-16,0 0 0 0,0 0-5 0,0 0-3 15,0 0-3-15,0 0 3 0,0 0 6 16,0 0-11-16,0 0 6 0,0 0-6 0,0 0 12 16,0 0-6-16,0 0 4 15,0 0 1-15,0 0 1 0,0 0-6 0,0 0-1 16,0 0-4-16,0 0 7 0,0 0-1 0,0 0-2 0,0 0-2 15,0 0-5-15,23-3 7 16,-23 3 2-16,0 0-4 0,0 0 3 0,25 2-4 16,-25-2-1-16,20 1 9 15,-20-1-5-15,0 0-8 0,23 0 6 0,-23 0-3 16,0 0-2-16,25 0-3 0,-25 0 9 16,25 3 2-16,-10-3-5 0,-15 0 4 0,30 0-8 15,-30 0 0-15,27 0 6 16,-12 0-11-16,-15 0 0 0,29 0 3 0,-11 0 2 0,-4 2-3 15,1-2-9-15,0-2 7 0,0 4-1 0,-1-2 1 16,2 0 6-16,-4 0-14 16,4 0 13-16,-16 0 1 0,24 0 0 0,-11 0 1 15,2 0-4-15,-2 0-1 16,-13 0-3-16,28 0 1 0,-14 0 5 0,-2 0-2 0,3 0 2 16,0 1-3-16,-2-1-6 15,1 0-1-15,-14 0 18 0,28 0-18 0,-15 0 11 16,0 0-11-16,-13 0 13 0,25-1 0 0,-9 1-6 0,-4 1 4 15,0-1 4-15,3 0-7 16,-15 0 2-16,27-1-1 0,-14 2-2 0,0-1 3 16,1 0-2-16,-14 0 0 0,25 0-2 15,-12 0 1-15,0 0-3 0,-1 2 0 0,-12-2-3 16,25 0 5-16,-15 0 4 16,3 0-3-16,2 0-3 0,-15 0 6 0,23 0-4 15,-10 0 1-15,-1 0 6 16,1 2-2-16,-13-2 1 0,0 0-1 0,36 0-6 0,-36 0 8 15,26-2-2-15,-12 4 0 0,-14-2-4 0,26 0 4 16,-26 0 0-16,27 0 4 16,-11 0 3-16,-16 0-7 0,30 0-3 15,-14 0 9-15,-16 0-6 0,29 0 0 0,-13 2 7 16,-16-2-6-16,28 0 1 0,-12 0 0 0,-3 0-2 16,1 0 4-16,1 0-6 15,2 0 4-15,-5 0-1 0,7 0 2 0,-6 0 3 0,6 0-6 16,-1 0 2-16,0 0-5 0,2 0 0 0,-2 2 8 15,2-2-6-15,0 0 6 16,0 0-1-16,-1 0-7 0,3 2 5 0,-2-2-3 0,0 0-4 16,3 0 7-16,-3 0 3 15,2 0-6-15,-1 0 3 0,2 0-2 0,0 2-1 16,4-2 0-16,-4 0-9 16,2 0 12-16,-3 0-8 0,5 0 3 0,-2 0 1 0,-2 0 1 15,6 0-5-15,-8 0 6 16,5 0 0-16,0 1 2 0,-1-1 0 0,0 0-1 15,0 0-1-15,-1-1 5 0,-1 1-3 0,4 0-3 16,-4 0 3-16,-1 0 0 0,0 0 0 16,1 1 3-16,-2-1 1 0,0 0-8 0,2 0 4 15,0 0-1-15,-4 0-1 16,8 0 5-16,-4 3-8 0,0-3 7 0,4 0-7 16,-3 0 10-16,1 1-13 0,2-2 3 15,0 2 0-15,-2-1-2 0,0 0 4 0,1 0-4 16,-1 0 0-16,4 3 4 0,-6-3-2 0,4 0 0 15,-2 1 3-15,0-1-5 16,-2 0 4-16,0 0-7 0,4 0 5 0,-4 3 0 0,1-3 3 16,0 0-1-16,2 0 1 15,-2 0-5-15,0 1 2 0,1-1 0 0,-2 0 3 16,4 0 7-16,-4 0-3 16,1 2-4-16,1-2 4 0,0 0-5 0,1 0 4 0,-3 0-4 15,1 2-2-15,-1-2-4 16,4 0 3-16,-4 0 6 0,2 0-4 0,-1 0 6 15,3 2-2-15,-1-2-5 0,2 0 5 0,3 0 3 0,-3 1 1 16,1-1-4-16,-2 4-2 16,2-1-3-16,0-2 1 0,-2 1 4 0,0 1-1 15,1-2-4-15,0 1 5 16,-3-1-4-16,1 2 1 0,-1-1 3 0,-2 0 0 0,-1 0 2 16,5-2 3-16,0 3-2 15,-4-3 0-15,1 2 8 0,1 0-11 0,-3 0-2 16,1-1 5-16,-1 2-4 0,0 0 4 0,2-2-3 15,-4 1 5-15,4 0-7 0,-1 0 4 16,1-2-4-16,-3 1-1 0,2 1 3 0,0-2-7 16,1 2 4-16,0 0-4 15,-2 0-1-15,2-2 8 0,-3 3-9 0,3-3 2 16,-3 0 9-16,2 1-2 16,-2 1 0-16,0-2 0 0,-2 1 3 0,1-1-3 0,0 0 0 15,-2 0-7-15,3 3 4 16,-5-3 1-16,1 0 1 0,2 0-4 0,-4 0 3 0,0 2 0 15,-1-2 6-15,-1 0-10 0,3 0 8 0,-16 0-4 16,24 0 1-16,-13 0 2 16,2 0-2-16,-13 0 4 0,23 1-5 0,-13-1 1 15,-10 0-3-15,22 0 1 0,-12 0 5 16,-10 0-4-16,24 0 2 0,-14 0 0 0,-10 0-4 16,21 0 4-16,-10 0 2 15,-11 0 3-15,21-1-6 0,-21 1-1 0,22-2 5 16,-13 2-6-16,-9 0-1 0,22-3 4 0,-22 3 0 0,19-1 2 15,-19 1-2-15,17-2 2 16,-17 2-4-16,12-1 7 0,-12 1-6 0,16 0-1 16,-16 0 2-16,14-3 2 15,-14 3-6-15,13-2 1 0,-13 2 4 16,0 0 1-16,17-2-2 0,-17 2 0 16,13-2 5-16,-13 2-3 0,0 0-4 0,16-2-1 0,-16 2 1 15,0 0 0-15,16-1 2 16,-16 1 2-16,0 0-7 0,12-4 2 0,-12 4 1 0,0 0 4 15,13-2-2-15,-13 2-6 0,0 0 6 0,0 0-1 16,15-1 2-16,-15 1 1 16,0 0-2-16,0 0 0 0,0 0 0 0,0 0-3 0,12-3 3 15,-12 3 0-15,0 0 5 16,0 0-3-16,0 0 1 0,0 0-3 0,0 0 0 16,0 0 2-16,0 0-2 15,13-3-4-15,-13 3 3 0,0 0-3 0,0 0-4 0,0 0 6 16,0 0 2-16,0 0-4 0,0 0 4 0,0 0-1 15,0 0 6-15,0 0-5 16,0 0 5-16,0 0 0 0,0 0-5 0,0 0-2 16,0 0 4-16,0 0-5 0,0 0 1 15,0 0 5-15,0 0 3 0,0 0-3 0,15 0 0 16,-15 0 1-16,0 0 3 16,0 0-4-16,0 0-1 0,0 0-2 0,0 0 7 15,15-1-2-15,-15 1-10 16,0 0 5-16,0 0 3 0,14-2-3 0,-14 2 0 0,0 0 0 15,0 0-3-15,22 0 3 0,-22 0-2 0,0 0-1 16,14 0 6-16,-14 0-1 16,0 0-2-16,15 0 0 0,-15 0 0 0,0 0-4 0,15 0 8 15,-15 0-8-15,0 0-1 16,17 0 5-16,-17 0 9 0,0 0-13 0,22 0 1 16,-22 0 3-16,14 0-2 15,-14 0 4-15,15 0-9 0,-15 0 4 0,0 0 3 0,17 0-2 16,-17 0 0-16,0 0 0 0,19 0 2 0,-19 0 0 15,12 0-3-15,-12 0 3 16,16 0-5-16,-16 0 0 0,16 0 0 0,-16 0-9 16,16 2 7-16,-16-2 0 0,16-2-1 15,-16 2 4-15,15 0-6 0,-15 0-1 0,15 0 5 16,-15 0-1-16,15 0 0 16,-15 0 2-16,0 0 1 0,16 0 2 0,-16 0 1 0,16 0 1 15,-16 0 0-15,12 2-7 16,-12-2 0-16,15 0 2 0,-15 0 3 0,0 0-3 15,21 0-2-15,-21 0 5 0,15-2-9 0,-15 2 6 16,16 0-2-16,-16 0 0 0,18 2 6 16,-18-2-3-16,19 0 1 0,-8 0-4 0,-11 0 1 15,19 0 5-15,-19 0-6 16,18 0 10-16,-7 0-8 0,-11 0 0 0,19 0 5 16,-19 0-6-16,22 0 1 15,-12 0 3-15,-10 0-1 0,19 0 5 0,-19 0-4 16,21 0 0-16,-10 0 0 0,-11 0 1 0,18 0-5 0,-18 0 3 15,22 0-1-15,-12 0 4 16,-10 0 0-16,20 0 4 0,-20 0-4 0,21 0-2 0,-21 0 4 16,18 0 1-16,-6 0 3 15,-12 0-1-15,20 1-2 0,-9-1 11 0,-11 0-8 16,21 0-3-16,-8 0-1 16,-13 0 7-16,22 0-1 0,-12 0-8 0,-10 0-3 0,23 0 5 15,-12 0-4-15,-11 0 4 16,21 0-1-16,-11 0 1 0,-10 0 9 0,24 0-4 15,-14 0-2-15,-10 0-2 0,24 0 4 0,-14 3 5 0,-10-3-6 16,23 0-3-16,-12 0-1 16,-11 0-2-16,23 0 3 0,-13 0-3 0,-10 0 4 15,22 0-3-15,-10 0 1 16,-12 0-2-16,22 3 0 0,-22-3 4 0,19 0-1 0,-19 0-3 16,19 0 0-1,-8 0 5-15,-11 0-1 0,20 0-9 0,-8 0 6 0,-12 0-1 16,18 1 0-16,-18-1-5 0,21 0-2 0,-7 0 4 15,-14 0-6-15,20 0 9 16,-6 0-16-16,-2 0-3 0,0 2 0 0,-12-2-5 16,24 0-4-16,-11 0-4 0,-13 0-2 15,20 0 11-15,-6 0-5 0,-14 0-2 0,20 2 12 16,-9-2 0-16,-11 0 6 16,19 2 1-16,-19-2 2 0,19 0-2 0,-9 1 7 0,-10-1 4 15,18 2 4-15,-18-2-2 16,16 2 9-16,-5 0-6 0,-11-2-1 0,15 2-1 15,-15-2 6-15,17 3-9 0,-17-3 2 0,15 0 0 0,-15 0 0 16,15 3-2-16,-15-3 5 16,12 0 7-16,-12 0-3 0,16 1 0 0,-16-1 4 15,16 3-8-15,-16-3 8 16,17 0-3-16,-17 0-8 0,19 0 3 0,-19 0 6 0,19 0-8 16,-19 0 5-16,20 2-3 15,-10-2 7-15,-10 0-5 0,21 0 2 0,-10 0-2 16,-11 0 2-16,23 0-6 0,-13 1-3 0,-10-1-3 15,22-1 6-15,-22 1-8 16,18 0 3-16,-18 0 2 0,20 1-3 0,-20-1 6 0,17 0-8 16,-17 0 5-16,16 0-2 15,-16 0-1-15,16 0 5 0,-16 0-2 0,14 0 1 16,-14 0-1-16,17 3 0 0,-17-3 2 16,15 0 0-16,-15 0 7 0,17 0-11 0,-17 0 2 15,15 0 0-15,-15 0-2 16,15 0 0-16,-15 0 2 0,12 0 2 0,-12 0-2 15,0 0 2-15,18 0 1 0,-18 0-1 0,0 0 11 0,14 0 9 16,-14 0-2-16,12 1 6 16,-12-1 5-16,0 0-1 0,18-1-4 0,-18 1-2 15,0 0 2-15,17 0-11 16,-17 0 2-16,0 0 0 0,14 1 2 0,-14-1-7 0,0 0 2 16,0 0-1-16,16-1 4 15,-16 1 2-15,0 0-6 0,0 0 6 0,0 0 1 16,0 0 5-16,14 0 0 0,-14 0-1 15,0 0-6-15,0 0 0 0,0 0 2 16,0 0-10-16,0 0 5 0,0 0 2 0,14 0 7 16,-14 0-12-16,0 0 7 0,0 0-5 15,0 0-8-15,0 0 7 0,0 0-1 16,0 0-12-16,0 0 9 0,0 0-12 0,0 0-20 16,0 0-39-16,0 0-141 0,14 4-295 15,-14-4 329-15</inkml:trace>
  <inkml:trace contextRef="#ctx0" brushRef="#br0" timeOffset="6">27497 9697 471 0,'0'0'107'0,"0"0"-51"16,0 0-22-16,0 0 4 0,0 0 10 0,0 0-9 15,0 0 10-15,0 0 2 0,0 0-1 16,0 0 9-16,0 0 7 0,0 0-4 0,-7 12 12 15,7-12-3-15,0 0-4 0,0 0 5 0,0 0-7 16,0 0-2-16,0 0-5 16,0 0-4-16,0 0-6 0,0 0 28 0,0 0 4 0,0 0-1 15,0 0 2-15,-5 17 0 16,5-17 7-16,0 0 1 0,0 0-14 0,-2 21 0 16,2-21-13-16,0 0 6 15,-2 17-16-15,2-17-6 0,0 0-8 0,-2 18 2 0,2-18-4 16,0 0-7-16,0 0-4 0,-3 21-1 0,3-21-5 15,0 0 2-15,0 0 1 16,0 0-1-16,0 16-4 0,0-16 15 0,0 0 3 16,0 0 14-16,0 0 6 15,0 0 3-15,0 0 1 0,0 0-6 0,0 0 7 0,0 0 5 16,0 0-3-16,0 0-2 16,0 0-2-16,0 0-6 0,0 0-6 0,0 0-1 15,0 0-3-15,0 0 2 16,0 0-5-16,25-43 0 0,-25 43-8 0,6-15 1 0,-6 15-1 15,7-18-1-15,-7 18 1 0,10-14 0 0,-10 14-3 16,7-10 4-16,-7 10-2 16,0 0 3-16,8-18-2 0,-8 18 7 0,0 0-7 15,6-13 4-15,-6 13-1 16,0 0-4-16,0 0 0 0,6-15 1 0,-6 15-1 0,0 0 2 16,0 0-3-1,7-12-1-15,-7 12 0 0,0 0 2 0,0 0-2 0,0 0-2 16,0 0 4-16,0 0-3 0,0 0-6 0,6-13 0 15,-6 13-4-15,0 0-1 0,0 0 0 16,0 0-4-16,0 0-6 0,0 0 10 16,0 0-3-16,0 0-6 0,0 0 1 15,0 0-1-15,0 0-3 0,0 0 5 16,0 0 0-16,0 0 5 0,0 0 1 16,0 0-2-16,0 0 2 0,0 0 2 0,22 25-6 0,-22-25 4 15,7 12-1-15,-7-12 1 16,9 15-8-16,-9-15 6 0,11 15 1 0,-11-15 2 15,11 14-8-15,-6-6 3 0,-5-8 1 0,14 18-3 0,-8-11-9 16,-6-7-21-16,11 14-29 16,-11-14-54-16,12 9-58 0,-12-9-82 0,11 12-105 15,-7-6-238-15,-4-6-56 16,9 11-266-16,-9-11-301 0</inkml:trace>
  <inkml:trace contextRef="#ctx0" brushRef="#br0" timeOffset="7">31334 12053 2615 0,'0'0'-125'0,"0"0"29"0,0 0 13 16,-12-8 29-16,12 8 26 0,0 0 19 0,0 0 29 15,0 0 24-15,0 0 13 16,0 0 10-16,0 0 6 0,0 0-1 0,-13-12 4 0,13 12 3 16,0 0 6-16,0 0 1 15,0 0-2-15,0 0-2 0,0 0 3 0,0 0-4 16,0 0 5-16,0 0 1 15,0 0-1-15,0 0 6 0,0 0 0 0,0 0 2 16,0 0-3-16,0 0 3 0,0 0-4 0,0 0-3 0,0 0 4 16,-11-9-10-16,11 9-3 15,0 0-7-15,0 0-9 0,0 0-2 0,0 0-5 16,0 0-1-16,0 0-5 16,0 0-4-16,0 0-1 0,0 0-2 0,0 0 1 0,0 0-6 15,0 0 0-15,0 0 17 16,0 0-3-16,0 0-11 0,0 0 4 0,0 0-10 15,0 0-2-15,0 0-7 0,0 0 0 0,0 0-7 16,0 0 9-16,0 0-15 16,0 0 5-16,0 0-2 0,0 0 3 0,0 0-5 15,0 0-3-15,0 0 6 0,0 0-7 16,0 0 2-16,39 22-4 0,-39-22-2 0,0 0-8 16,10 11 10-16,-10-11-7 15,0 0 2-15,10 11-2 0,-10-11 6 0,0 0-6 0,9 10 2 16,-9-10 1-16,0 0 2 0,0 0-5 0,9 13 4 15,-9-13 4-15,0 0-8 16,4 10 5-16,-4-10-5 0,0 0-1 0,0 0 2 16,0 22-3-16,0-22-11 15,0 0-9-15,-10 17-20 0,10-17-18 0,-14 14-20 16,14-14-30-16,-18 17-37 0,7-7-40 16,1-1-50-16,-2 0-42 0,0 1-74 0,2 1-164 15,-4-1-105-15,4-1-238 0,0 2-212 0</inkml:trace>
  <inkml:trace contextRef="#ctx0" brushRef="#br0" timeOffset="8">27451 3660 2376 0,'0'0'-170'0,"0"0"27"0,0 0 31 16,0 0 30-16,0 0 22 0,0 0 15 0,0 0 17 16,0 0 5-16,0 0 7 0,0 0 11 0,0 0-2 15,0 0 11-15,0 0 9 16,0 0 2-16,0 0 1 0,0 0 11 0,0 0 4 0,0 0 0 15,0 0 11-15,0 0-6 0,0 0-1 0,0 0 13 16,0 0 8-16,0 0-4 16,0 0 7-16,0 0-1 0,-24 31-1 0,24-31-1 15,-9 11-4-15,9-11-3 16,-9 11-7-16,9-11-4 0,-9 11-5 0,9-11-2 0,-12 12 3 16,12-12-8-16,-10 14-1 15,10-14 1-15,-9 13-4 0,9-13-3 0,-8 11-8 16,8-11 2-16,-8 10 6 0,8-10-9 0,0 0 12 0,-11 13-9 15,11-13-7-15,0 0 1 16,0 0 3-16,-10 11-1 0,10-11-1 0,0 0 2 16,0 0-4-16,0 0 0 15,-7 12 1-15,7-12-7 0,0 0 3 0,0 0 3 16,0 0-1-16,0 0-6 16,-8 13 2-16,8-13 6 0,0 0-1 0,0 0-3 0,0 0-4 15,0 0 1-15,0 0 4 16,0 0 0-16,0 0 8 0,0 0 5 0,0 0-2 15,0 0-2-15,0 0 7 0,0 0-7 0,0 0-1 16,0 0 0-16,0 0 0 0,0 0 0 16,0 0 0-16,0 0 2 0,0 0-4 0,0 0-4 15,21-40-1-15,-21 40-5 16,6-14 1-16,-6 14 1 0,7-14-2 0,-7 14-6 16,6-14 6-16,-6 14-2 0,7-13-1 15,-7 13 3-15,0 0 0 0,7-17-3 0,-7 17 3 16,0 0-3-16,5-14 2 0,-5 14 4 0,0 0-5 15,0 0 4-15,0 0 2 16,8-15-7-16,-8 15 0 0,0 0 2 0,0 0-3 0,0 0-2 16,0 0 5-1,6-11-6-15,-6 11 5 0,0 0 2 0,0 0 2 0,0 0-7 16,0 0 5-16,0 0 6 16,0 0 5-16,0 0 3 0,0 0 10 0,0 0 1 0,0 0 7 15,34 14-10-15,-34-14 1 16,0 0-1-16,16 10-2 0,-16-10 1 0,9 10-1 15,-9-10 1-15,14 12-1 0,-14-12 1 0,11 12-7 16,-2-5-1-16,-9-7 2 16,16 14 0-16,-10-4-1 0,1-1-3 15,-7-9 5-15,16 18-4 0,-7-10-7 0,-1 1-25 16,2-2-48-16,-10-7-57 0,20 18-62 0,-9-11-86 16,3-1-585-16,-1-1-209 15</inkml:trace>
  <inkml:trace contextRef="#ctx0" brushRef="#br0" timeOffset="9">30343 3278 2362 0,'0'0'-168'0,"0"0"23"0,0 0 28 0,12-7 28 0,-12 7 20 16,0 0 17-16,0 0 14 16,0 0 14-16,0 0 18 0,0 0 11 0,10-9 6 15,-10 9 8-15,0 0 12 16,0 0-3-16,0 0 2 0,0 0-6 0,0 0 4 0,0 0-4 15,0 0 1-15,0 0-4 0,0 0 0 0,0 0 0 16,0 0 6-16,0 0 0 16,0 0-17-16,0 0-4 0,0 0 0 0,0 0-1 15,0 0 5-15,0 0-7 0,-55 5 3 16,55-5 2-16,-19 4-5 0,19-4 5 0,-17 6-8 16,17-6 5-16,0 0 0 15,-22 5 9-15,22-5-9 0,0 0-4 0,-16 3 3 16,16-3-8-16,0 0 4 0,0 0-3 0,0 0 8 15,0 0-3-15,0 0-2 0,0 0 6 16,0 0-8-16,0 0 1 0,0 0 6 0,34 22-9 16,-34-22 8-16,18 4-8 15,-18-4 4-15,20 6 0 0,-20-6-4 0,19 6 5 16,-19-6 4-16,19 5-10 16,-19-5 8-16,17 6-4 0,-17-6 2 0,14 5 1 0,-14-5-8 15,16 8 2-15,-16-8 4 16,10 6 5-16,-10-6 2 0,0 0 2 15,11 12-1-15,-11-12 1 0,0 0 6 0,0 0 3 0,4 14 7 16,-4-14-4-16,0 0 5 16,0 0 5-16,0 0-8 0,-21 23 2 0,21-23-2 0,-18 8-1 15,6-4 2-15,12-4-6 16,-26 9 2-16,10-5 0 0,1-1-2 0,15-3-7 16,-26 4 1-16,26-4-2 15,-22 5 1-15,8-3 1 0,14-2-5 0,-20 0-7 0,20 0-15 16,-22 0-45-16,22 0-39 0,0 0-43 0,-21-11-48 15,21 11-74-15,-8-9-296 16,8 9 247-16</inkml:trace>
  <inkml:trace contextRef="#ctx0" brushRef="#br0" timeOffset="10">30502 3366 1488 0,'0'0'-87'0,"0"0"20"16,0 0 20-16,0 0 14 16,0 0 19-16,0 0 19 0,0 0 11 0,0 0 10 15,0 0 17-15,0 0 16 0,20 2-8 0,-20-2 8 16,0 0 5-16,0 0-3 15,19 2 0-15,-19-2-8 0,0 0-4 0,22 0-4 0,-22 0-5 16,20 0 2-16,-20 0-13 16,21 0-8-16,-21 0-19 0,21 0-12 0,-21 0-21 15,25 0-27-15,-25 0-38 16,26 0-40-16,-26 0-37 0,21-2-299 0,-21 2 360 0</inkml:trace>
  <inkml:trace contextRef="#ctx0" brushRef="#br0" timeOffset="11">30839 3275 1247 0,'0'0'-57'0,"0"0"27"16,0 0 21-16,0 0 21 16,0 0 18-16,0 0 9 0,0 0 13 15,0 0-2-15,0 0 5 0,0 0-2 0,0 0 11 16,0 0 0-16,0 0-9 0,0 0 5 0,0 0 16 16,0 0-1-16,0 0 3 15,0 0 12-15,0 0-15 0,0 0-1 0,0 0 7 16,0 0-5-16,9 40-1 0,-9-40-5 0,4 17-1 15,-4-17 9-15,4 17-6 0,-4-17-4 16,4 17-7-16,-4-17-9 0,6 18-5 0,-6-18-5 16,10 17 4-16,-10-17-10 15,6 13-7-15,-6-13 2 0,6 15-3 0,-6-15-7 16,6 12-13-16,-6-12-19 16,6 11-18-16,-6-11-26 0,0 0-27 0,9 11-19 0,-9-11-16 15,0 0-31-15,0 0-29 0,0 0-37 0,8 10-41 16,-8-10-365-16,0 0 164 15</inkml:trace>
  <inkml:trace contextRef="#ctx0" brushRef="#br0" timeOffset="12">30868 3310 1655 0,'0'0'-103'0,"0"0"20"0,-2-18 22 0,2 18 18 15,0 0 14-15,0 0 10 16,0-21 12-16,0 21 1 0,0 0 15 0,0 0 8 16,2-19 2-16,-2 19 2 15,0 0 17-15,0 0-18 0,8-15-5 16,-8 15 2-16,0 0-1 0,10-8-1 0,-10 8-7 16,0 0 1-16,0 0 3 0,16-4-6 0,-16 4 3 15,0 0 26-15,0 0-1 16,0 0-3-16,24 13-2 0,-24-13 10 0,6 11-1 15,-6-11-5-15,0 0 2 0,5 18 4 0,-5-18-7 0,0 0 2 16,0 17 8-16,0-17-16 16,0 0 15-16,0 0-9 0,-11 23 0 15,11-23-7-15,-11 12 8 0,11-12-16 16,-11 8-4-16,11-8-7 0,0 0-15 0,-12 11-32 0,12-11-33 16,0 0-56-16,0 0-54 15,-14 3-375-15,14-3 253 0</inkml:trace>
  <inkml:trace contextRef="#ctx0" brushRef="#br0" timeOffset="13">31088 3107 1479 0,'0'0'-87'0,"0"0"25"0,0 0 40 16,0 0 20-16,0 0 13 15,0 0 11-15,0 0 17 0,0 0 13 0,0 0-5 16,5 46 18-16,-5-46-12 0,0 19 26 0,0-19 2 15,3 19-13-15,-3-19-8 0,0 21-5 16,0-21-5-16,2 22 3 0,0-10-9 0,-2-12-8 16,2 19 4-16,-2-19-7 15,4 19 2-15,-4-19-8 0,4 15-4 0,-4-15-26 16,4 16-17-16,-4-16-25 16,4 13-30-16,-4-13-25 0,0 0-27 0,5 18-32 0,-5-18-53 15,0 0-285-15,0 0 334 16</inkml:trace>
  <inkml:trace contextRef="#ctx0" brushRef="#br0" timeOffset="14">31218 3257 1294 0,'6'-15'-87'0,"-6"15"26"15,0 0 8-15,0 0 14 16,0 0 10-16,0 0 13 0,0 0 9 0,0 0 9 16,0 0 16-16,0 0 19 15,0 0-10-15,0 0 6 0,0 0 4 0,0 0 0 16,0 0 2-16,0 0 2 0,0 0 1 16,0 0 20-16,0 0-14 0,-41 27 15 0,41-27-19 15,0 0-2-15,-6 16 6 16,6-16-3-16,0 0 5 0,-4 17-4 0,4-17-4 15,0 0 2-15,0 0-11 0,0 0 10 0,0 0-14 0,12 25-4 16,-12-25 0-16,0 0-4 16,8 7 7-16,-8-7-4 0,0 0-8 0,0 0 0 15,0 0 3-15,16 2 0 16,-16-2-2-16,0 0-1 0,0 0-7 0,0 0-1 16,0 0 6-16,0 0-5 15,24-21-3-15,-24 21 1 0,0 0-6 0,8-12 7 0,-8 12 7 16,0 0-1-16,7-11 11 0,-7 11 3 0,0 0-11 15,0 0-5-15,0 0-3 16,10-10 6-16,-10 10-2 0,0 0-1 0,0 0 15 16,0 0 7-16,0 0 0 15,0 0 1-15,0 0-8 0,0 0 0 0,0 0 2 16,0 0-7-16,0 0 2 0,10 29 1 16,-10-29-9-16,0 0-3 0,5 17-17 0,-5-17-25 15,0 0-32-15,7 15-24 16,-7-15-25-16,0 0-35 0,6 14-48 0,-6-14-44 15,0 0-353-15,4 11 207 0</inkml:trace>
  <inkml:trace contextRef="#ctx0" brushRef="#br0" timeOffset="15">31345 3294 1584 0,'0'0'-88'0,"0"0"20"0,0 0 15 15,0 0 12-15,0 0 17 16,0 0 20-16,0 0 11 0,0 0 10 16,0 0 11-16,0 0-1 0,0 0 13 0,0 0 11 15,0 0 1-15,0 0 7 0,0 0-2 0,0 0 6 16,0 0 4-16,12 38 13 16,-12-38-9-16,3 14 0 0,-3-14-18 0,0 0 7 0,4 20-8 15,-4-20 1-15,5 13-8 16,-5-13-2-16,0 0-9 0,2 16-3 0,-2-16 4 15,0 0-5-15,0 0-4 0,4 15 9 0,-4-15 2 16,0 0 5-16,0 0-8 16,0 0-3-16,0 0 2 0,0 0-5 0,0 0-6 0,0 0-3 15,0 0-2-15,0 0 2 16,0 0-7-16,0 0-2 0,0 0 5 0,0 0-4 16,0 0-4-16,0 0-4 15,10-45 6-15,-10 45-2 0,0 0-1 0,4-14 4 16,-4 14-10-16,0 0 4 0,0 0 6 0,4-15-11 0,-4 15 2 15,0 0 2-15,0 0-9 16,0 0-1-16,0 0 4 0,10-12 0 0,-10 12 2 16,0 0 2-16,0 0-3 15,0 0 2-15,0 0-2 0,0 0 2 0,0 0-3 0,0 0 8 16,0 0-10-16,0 0 2 16,0 0 3-16,22 23 3 0,-22-23-3 0,0 0 6 15,0 0-5-15,7 13 2 0,-7-13 2 0,0 0-1 16,0 0-4-16,10 12 3 15,-10-12-2-15,0 0 6 0,0 0-7 0,7 12 3 0,-7-12 2 16,0 0-3-16,0 0-4 16,0 0 0-16,0 0 6 0,0 0-4 15,6 11-1-15,-6-11 5 0,0 0-1 16,0 0 1-16,0 0 1 0,0 0 0 0,0 0-3 0,0 0 5 16,0 0-7-16,0 0 1 15,0 0 2-15,0 0 2 0,0 0-5 0,0 0-10 16,0 0-13-16,0 0-20 0,0 0-22 0,0 0-33 15,0 0-37-15,0 0-43 16,0 0-62-16,0 0-435 0,21-10 86 0</inkml:trace>
  <inkml:trace contextRef="#ctx0" brushRef="#br0" timeOffset="16">31523 3284 1787 0,'0'0'-140'16,"0"0"13"-16,0 0 16 0,0 0 8 0,0 0 11 15,0 0 8-15,23 1 10 16,-23-1 8-16,0 0 17 0,0 0 15 0,0 0 16 0,13-8 0 16,-13 8 3-16,0 0 8 15,0 0 11-15,0 0 1 0,6-14 4 0,-6 14 6 16,0 0 8-16,0 0 10 16,0 0 1-16,0 0 0 0,0 0-2 0,0-19-4 0,0 19 6 15,0 0-8-15,0 0-3 16,0 0 11-16,0 0-12 0,0 0-2 0,0 0 13 15,0 0 15-15,0 0 12 0,0 0 11 0,0 0 15 16,0 0 0-16,-47 21-3 16,47-21 4-16,-8 12-2 0,8-12 10 15,0 0-8-15,-6 21-5 0,6-21 9 0,0 15-5 16,0-15 2-16,0 0-3 0,16 25-10 0,-5-17-8 16,2-1-8-16,4 0-8 15,2-1-17-15,0 0-53 0,2 0-50 0,0-2-56 16,0-1-47-16,-1-1-68 0,-2 0-433 0,0-4 85 0</inkml:trace>
  <inkml:trace contextRef="#ctx0" brushRef="#br0" timeOffset="17">31393 9371 1854 0,'0'0'-76'0,"0"0"38"0,0 0 18 0,-10-14 13 0,10 14 24 16,0 0 16-16,0 0 9 0,-12-6 12 0,12 6-4 15,0 0 0-15,0 0 6 16,0 0-2-16,-20-6-9 0,20 6 14 0,0 0-4 16,0 0 4-16,-23 2-10 0,23-2 8 15,0 0-6-15,-24 6 2 0,24-6 4 0,-16 8-9 16,16-8-2-16,-20 10-3 16,10-3-1-16,-2 0-4 0,12-7-3 0,-22 18-2 15,12-9-6-15,-1 1 3 0,1-1-5 0,2 2-2 0,-2 2 1 16,2-1-3-16,2 2 0 15,0-2 4-15,6-12-2 0,-9 29-1 0,5-15-2 16,-1 1-1-16,5-15-3 16,-2 25 0-16,2-25-2 0,0 23 1 0,0-23-5 0,0 23 0 15,0-23-2-15,5 19 1 16,-5-19-2-16,4 18 0 0,-4-18-1 0,9 15 0 16,-9-15-3-16,10 14-1 15,-10-14 3-15,10 12-1 0,-10-12-3 0,14 7 6 16,-14-7-3-16,14 6-8 0,-14-6 0 0,15 4-1 15,-15-4-14-15,0 0 2 16,23 0-5-16,-23 0 2 0,0 0-14 0,0 0 8 0,25-6-2 16,-25 6-3-16,14-5-2 15,-14 5 6-15,10-10 1 0,-10 10 7 0,10-10 0 0,-10 10 0 16,0 0-3-16,6-15 4 16,-6 15 11-16,0 0-3 0,5-16 3 0,-5 16 3 15,0 0-4-15,0 0 6 0,0 0-4 0,-5-20 1 16,5 20-2-16,0 0 13 15,0 0-2-15,0 0 5 0,0 0 0 0,-14-12 6 16,14 12 0-16,0 0-1 0,0 0-2 16,0 0 2-16,0 0 0 0,0 0-5 15,0 0 4-15,0 0 4 0,0 0-5 16,0 0 0-16,0 0-3 0,0 0 6 0,0 0-7 0,0 0 9 16,0 0 0-16,0 0-5 15,0 0 1-15,0 0 1 0,0 0-9 0,0 0-14 16,0 0-25-16,0 0-32 0,0 0-28 0,0 0-27 15,44 22-39-15,-35-22-47 16,-9 0-71-16,0 0-396 0,26-6 90 0</inkml:trace>
  <inkml:trace contextRef="#ctx0" brushRef="#br0" timeOffset="18">31506 9418 1812 0,'0'0'-112'0,"0"0"16"0,0 0 20 16,4-15 17-16,-4 15 15 0,0 0 21 0,0 0 8 16,0 0 17-16,0 0 13 15,0 0 4-15,0 0 7 0,0 0 4 0,0 0 1 16,0 0 1-16,0 0 6 0,0 0 6 0,0 0 7 0,0 0 4 15,0 0 2-15,0 0 10 16,0 0 0-16,0 0 13 0,0 0-2 0,0 45-3 16,0-45 4-16,0 23-10 15,0-23 2-15,2 22-4 0,-2-8-5 0,0-14-1 0,0 31-4 16,2-16-13-16,0 0 5 16,-2-15-6-16,2 31-6 0,0-18-3 0,-2-13 0 15,3 29-9-15,-1-18-2 0,-2-11 0 0,2 22-1 16,-2-22-4-16,2 20 2 15,-2-20-6-15,2 15-14 0,-2-15-24 0,2 15-27 0,-2-15-32 16,0 0-45-16,0 0-39 16,0 0-62-16,7 13-498 0,-7-13 8 0</inkml:trace>
  <inkml:trace contextRef="#ctx0" brushRef="#br0" timeOffset="19">31635 9463 2088 0,'6'-17'-55'0,"-6"17"18"16,5-11 23-16,-5 11 14 0,0 0-3 0,0 0-1 0,0 0 9 16,0 0 18-16,0 0 29 15,0 0-11-15,0 0 2 0,0 0 9 0,0 0-7 16,0 0 4-16,0 0 2 16,10 38 1-16,-10-38-5 0,2 23 0 0,-2-23-5 15,2 23 5-15,0-13-6 0,-2-10-1 0,2 26-9 16,1-16 1-16,-3-10 6 0,4 22-10 15,-4-22-8-15,5 22 5 0,-5-22-21 0,2 14-8 16,-2-14-48-16,2 16-36 16,-2-16-38-16,0 0-46 0,0 0-90 0,0 15-409 15,0-15 94-15</inkml:trace>
  <inkml:trace contextRef="#ctx0" brushRef="#br0" timeOffset="20">31540 9623 1975 0,'-17'-4'-13'0,"17"4"20"0,0 0 4 0,0 0 27 16,0 0 28-16,0 0 14 15,0 0 23-15,0 0 7 0,0 0-5 0,0 0-6 16,0 0-14-16,0 0-11 0,0 0-8 16,50-5-19-16,-50 5-22 0,22-2-45 0,-22 2-50 15,21-2-52-15,-10 2-57 16,-11 0-116-16,19-6-394 0,-11 5 64 15</inkml:trace>
  <inkml:trace contextRef="#ctx0" brushRef="#br0" timeOffset="21">31834 9515 1946 0,'0'0'-56'0,"0"0"28"0,0 0 15 0,0 0 22 0,0 0 13 16,0 0 9-16,0 0 9 15,0 0 19-15,0 0-11 0,0 0 4 0,0 0 10 16,0 0-11-16,0 0-9 0,0 0-5 0,13 25-3 15,-13-25-8-15,0 0-20 16,0 0-26-16,0 0-33 0,27-4-42 0,-27 4-50 0,0 0-101 16,0 0-331-16,24-8 223 15</inkml:trace>
  <inkml:trace contextRef="#ctx0" brushRef="#br0" timeOffset="22">32065 9379 1580 0,'0'0'-70'0,"0"0"10"0,0 0 9 15,0 0 22 1,0 0 12-16,0 0 12 0,0 0 6 0,0 0 10 0,0 0 6 16,0 0 17-16,0 0 5 15,0 0 2-15,0 0 6 0,0 0-13 0,0 0-1 16,0 0 7-16,0 0-6 16,0 0 0-16,0 0 16 0,0 0 2 0,0 0 12 0,0 0 0 15,-40 24-3-15,40-24-10 16,0 0 3-16,-9 15-10 0,9-15-2 0,0 0-11 15,-5 15 2-15,5-15-4 0,0 0-10 0,0 0-2 16,-2 17 4-16,2-17-4 0,0 0 0 16,0 0-9-16,0 0 7 0,0 0 0 15,0 0 5-15,7 24-7 0,-7-24 1 16,0 0 4-16,0 0 0 0,9 11-7 0,-9-11-1 16,0 0 2-16,0 0 0 0,10 11-1 15,-10-11-2-15,0 0-2 0,0 0 14 0,0 0-2 16,11 10-4-16,-11-10 3 0,0 0 5 0,0 0-8 15,0 0 0-15,0 0 1 16,0 0 2-16,8 9-11 0,-8-9 13 0,0 0-11 0,0 0 1 16,0 0-3-16,0 0-2 15,9 9 4-15,-9-9 2 0,0 0-4 0,0 0 3 16,0 0 3-16,6 12-5 16,-6-12 3-16,0 0 1 0,0 0-5 0,0 0 1 15,0 0 1-15,0 0-5 16,2 17 2-16,-2-17 0 0,0 0 4 0,0 0 8 15,0 0 5-15,5 18 8 0,-5-18-1 0,0 0 1 0,0 0-5 16,0 0 1-16,0 0-2 16,-5 19-3-16,5-19-3 0,0 0 5 0,0 0-6 15,0 0 6-15,-11 10-11 0,11-10 3 16,0 0-2-16,0 0-12 0,0 0-28 0,0 0-21 16,0 0-43-16,0 0-46 15,-10 10-112-15,10-10-133 0,0 0-355 0,0 0-6 16</inkml:trace>
  <inkml:trace contextRef="#ctx0" brushRef="#br0" timeOffset="23">32054 9448 2033 0,'0'0'-99'0,"-6"-17"23"0,6 17 28 15,0 0 30-15,0 0 22 16,0 0 33-16,-7-15 7 0,7 15 13 0,0 0 5 0,0 0 16 16,0 0 2-16,0 0 9 15,0 0 6-15,0 0 1 0,0 0 3 0,0 0 13 16,0 0-5-16,0 0 7 16,0 0-1-16,0 0-12 0,0 0-2 0,0 0-6 15,0 0-4-15,0 0-2 0,2 53-6 0,-2-53-6 0,3 23-8 16,-1-9-2-16,0 2-4 15,-2-16-5-15,2 31-4 0,0-13-3 0,0-4-7 16,0 4-3-16,0-3-4 16,-2-15-3-16,5 30-5 0,-5-17 3 0,0-13-7 15,4 24-3-15,-2-13 1 0,-2-11-4 16,0 19-5-16,0-19-12 0,5 17-16 0,-5-17-24 16,2 13-36-16,-2-13-47 15,0 0-53-15,0 0-48 0,0 0-40 0,0 0-79 16,0 0-563-16,0 0-300 0</inkml:trace>
  <inkml:trace contextRef="#ctx0" brushRef="#br0" timeOffset="24">32063 9509 2615 0,'0'0'-88'0,"-5"-24"39"0,5 24 30 0,-4-20 7 16,4 20 31-16,-2-15 14 16,2 15 21-16,0 0 4 0,0-23-1 0,0 23 11 15,0 0 5-15,0 0-4 16,-2-20 2-16,2 20-1 0,0 0-10 0,0 0-4 15,0 0-9-15,4-20-6 0,-4 20-1 0,0 0-4 0,11-8-6 16,-11 8-3-16,0 0-4 16,0 0 0-16,19-5-5 0,-19 5 1 0,0 0-4 15,0 0-2-15,20 2-1 16,-20-2-4-16,0 0 10 0,0 0 3 0,18 15-2 0,-18-15 3 16,6 13 11-16,-6-13-5 15,2 18 2-15,-2-18-3 0,0 0-3 0,-4 30 2 16,4-30-4-16,-8 19-4 0,8-19-1 0,-8 17 0 15,8-17-7-15,-10 18-13 16,6-9-19-16,4-9-32 0,-8 13-37 0,8-13-38 0,-8 14-38 16,8-14-43-16,0 0-88 15,-13 5-572-15,13-5-227 0</inkml:trace>
  <inkml:trace contextRef="#ctx0" brushRef="#br0" timeOffset="25">32227 9165 2487 0,'0'0'-110'0,"0"0"28"16,0-14 20-16,0 14 20 0,0 0 9 0,0 0 20 0,0 0 12 15,0 0 2-15,0 0 4 16,0 0 15-16,0 0-7 0,-6 59 5 0,4-43 7 16,2 0-12-16,2 3 7 15,-4 1 0-15,4-1-8 0,-2-1 2 0,0 2 0 16,2-1-3-16,-2-2-23 0,0 2-24 16,2-2-37-16,0-1-43 0,-2-16-69 0,3 28-158 15,-3-19-161-15,2 2 321 16</inkml:trace>
  <inkml:trace contextRef="#ctx0" brushRef="#br0" timeOffset="26">32338 9467 1455 0,'0'0'-12'0,"0"0"7"0,-8-25 9 16,8 25 4-16,0 0 14 0,0 0 9 0,0 0 14 15,0 0 4-15,0 0-7 16,0 0 8-16,0 0 9 0,0 0 5 0,0 0-5 16,0 0 13-16,-32 29-9 0,32-29 0 15,-4 17-9-15,4-17-2 0,-5 18-7 0,5-18-3 16,0 0-9-16,-2 22 3 16,2-22-11-16,0 0 3 0,0 19 0 0,0-19-14 15,0 0 3-15,0 0 3 0,0 0-13 0,0 0 7 0,7 18-2 16,-7-18-5-16,0 0 2 15,0 0 0-15,0 0-3 0,0 0 5 0,0 0-2 16,0 0 0-16,26-36 19 16,-26 36 34-16,8-10-1 0,-8 10 9 0,0 0 2 15,8-13 1-15,-8 13-6 0,0 0-2 16,0 0-7-16,8-13-10 0,-8 13 5 16,0 0 12-16,0 0-2 0,0 0 0 15,0 0-5-15,0 0-5 0,0 0-6 0,0 0-4 16,19 31 1-16,-19-31-9 0,6 16-2 0,-6-16-9 0,5 15-11 15,-5-15-23-15,6 16-28 16,-6-16-27-16,5 11-38 0,-5-11-35 0,0 0-56 16,8 15-68-16,-8-15-179 15,4 3-335-15,-4-3-73 0</inkml:trace>
  <inkml:trace contextRef="#ctx0" brushRef="#br0" timeOffset="27">32435 9529 2200 0,'2'-16'-82'0,"-2"16"22"16,0 0 12-16,0 0 17 0,0 0 13 0,0 0 15 15,0 0 7-15,0 0 9 16,0 0-1-16,0 0 0 0,0 0-2 0,0 0-2 16,0 0 3-16,0 0-3 0,0 0 2 15,15 38 1-15,-15-38-2 0,0 0-2 0,4 17 8 16,-4-17 4-16,0 0 13 0,2 14 7 0,-2-14-3 15,0 0 6-15,0 0 17 16,0 0 10-16,5 15 13 0,-5-15-7 0,0 0-11 0,0 0-8 16,0 0 0-16,0 0-5 15,0 0-7-15,0 0 10 0,0 0-4 0,0 0 10 16,0 0-15-16,6-42-7 16,-6 42-3-16,6-13-3 0,-6 13-7 0,5-16 4 0,-5 16-7 15,0 0-2-15,6-19 0 0,-6 19 6 0,4-14-7 16,-4 14 5-16,0 0 1 15,6-12 3-15,-6 12-8 0,0 0-1 0,0 0-4 16,4-16-2-16,-4 16-4 16,0 0 10-16,0 0-10 0,0 0 2 0,0 0-1 15,0 0 2-15,0 0-2 0,0 0-2 16,0 0 2-16,0 0-3 0,26 28-1 0,-26-28 2 16,8 16 0-16,-8-16-7 15,7 17-18-15,-7-17-21 0,9 16-28 0,-9-16-40 0,8 13-40 16,-8-13-28-16,8 13-38 0,-8-13-73 0,0 0-495 15,9 8-77-15</inkml:trace>
  <inkml:trace contextRef="#ctx0" brushRef="#br0" timeOffset="28">32634 9532 2321 0,'0'0'-39'0,"3"-15"31"15,-3 15 22-15,0 0 16 16,0 0 17-16,0 0-7 0,0 0 8 0,0 0-5 15,0 0-3-15,6-14-10 0,-6 14 6 0,0 0-11 0,0 0-1 16,0 0-5-16,0 0 0 16,10-15-4-16,-10 15-2 0,0 0-1 0,9-15 5 15,-9 15-1-15,4-14 13 0,-4 14 13 16,0 0 16-16,2-17 6 0,-2 17-3 0,0 0-5 16,0 0-6-16,2-19-7 15,-2 19-4-15,0 0-4 0,0 0-1 0,0 0-5 16,0 0 8-16,0 0 3 0,0 0 9 0,0 0 1 0,0 0-6 15,0 0 6-15,0 0-2 16,0 0 0-16,-33 31 1 0,33-31 0 0,-8 15-5 16,8-15 3-16,-4 17-7 15,4-17-2-15,-2 17-2 0,2-17-2 0,0 0-3 16,6 26-3-16,-6-26-19 16,10 16-20-16,-10-16-26 0,12 12-45 0,-1-7-62 0,-11-5-77 15,19 6-118-15,-8-6-632 16,-11 0-419-16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5:34:20.57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27386 7315 240 0,'0'0'146'0,"0"0"-34"16,0 0-15-16,0 0-10 0,0 0-6 0,0 0-6 15,0 0-8-15,0 0 2 0,0 0-5 16,0 0-7-16,0 0 6 0,0 0 0 0,0 0 1 16,0 0 5-16,0 0 10 15,0 0-1-15,0 0 8 0,0 0-3 0,0 0 0 16,0 0 8-16,0 0-3 15,0 0 3-15,0 0-4 0,0 0 10 0,0 0-3 16,0 0 4-16,0 0-13 0,0 0-4 16,0 0-8-16,25-28-7 0,-25 28-2 0,0 0-7 15,0 0-1-15,0 0 2 0,0 0 0 0,0 0-1 16,11-9-3-16,-11 9-1 16,0 0 0-16,0 0 2 0,0 0-4 0,0 0-3 0,0 0-4 15,14-10-10-15,-14 10 2 16,0 0 1-16,0 0 1 0,13-7 0 15,-13 7 3-15,0 0 6 0,0 0 3 0,0 0 3 16,12-10 5-16,-12 10 4 0,0 0 2 0,0 0-6 16,0 0 3-16,0 0 2 0,11-10 0 0,-11 10 1 15,0 0 0-15,0 0-1 16,0 0 0-16,0 0-1 0,0 0-1 0,0 0-1 0,0 0-1 16,0 0 8-16,0 0-13 15,0 0-6-15,0 0-6 0,0 0-5 0,0 0-4 16,0 0-2-16,0 0-4 15,0 0 10-15,0 0-3 0,0 0-6 0,0 0 25 16,0 0-5-16,0 0-8 0,0 0 6 0,0 0-11 0,0 0-1 16,-21 45-8-16,21-45 3 15,-7 14-5-15,7-14-3 0,-12 18 8 0,7-11-9 16,5-7-1-16,-11 16 0 0,4-7-2 16,7-9-6-16,-11 15-15 0,11-15 3 0,-12 17-3 15,12-17 5-15,-8 11-1 16,8-11 8-16,-9 12-8 0,9-12-2 15,-8 12 0-15,8-12 6 0,0 0-5 0,-8 14 0 16,8-14 3-16,0 0 0 0,-11 11-1 0,11-11 0 16,0 0 0-16,0 0-1 0,-12 13 1 0,12-13 4 0,0 0-2 15,0 0 0 1,-7 9-3-16,7-9 2 0,0 0 2 0,0 0-2 16,-10 10-3-16,10-10 11 0,0 0-9 15,0 0 1-15,-12 12-2 0,12-12 0 0,0 0 1 16,0 0-1-16,-13 13-1 0,13-13 4 15,0 0-3-15,-9 7 2 0,9-7-2 0,0 0 6 16,0 0-6-16,0 0 0 0,-12 8-4 0,12-8-12 16,0 0-16-16,0 0-23 0,0 0-30 15,-4 6-31-15,4-6-33 0,0 0-36 0,0 0-45 16,0 0-36-16,0 0-15 16,0 0-43-16,0 0-110 0,0 0-115 0,0 0-348 0,0 0-280 15</inkml:trace>
  <inkml:trace contextRef="#ctx0" brushRef="#br0" timeOffset="460.32">27330 7250 2551 0,'0'0'-134'0,"0"0"25"15,0 0 18-15,0 0 21 16,0 0 13-16,0 0 19 0,0 0 25 0,0 0 21 0,0 0 36 15,0 0 23-15,0 0 22 16,0 0 20-16,0 0 23 0,0 0 10 0,0 0 9 16,0 0 9-16,0 0-1 0,0 0 6 0,0 0-2 0,0 0 1 15,0 0-6-15,0 0 2 16,0 0-8-16,0 0-6 0,0 0 4 0,0 0 35 16,0 0-2-16,0 0-7 15,0 0-13-15,0 0-6 0,0 0-14 0,18 31-16 16,-18-31-24-16,18 16-12 0,-11-7-11 15,4 3-8-15,-4-3-9 0,4 1-7 0,-4 1-20 16,2 1-29-16,0-2-35 0,0 2-45 0,-1-1-49 16,-3 3-65-16,3 3-91 15,-6-3-112-15,2 3-215 0,0 0-18 0,-2 0-460 0,-1 3-650 16</inkml:trace>
  <inkml:trace contextRef="#ctx0" brushRef="#br0" timeOffset="7830.21">27488 9937 3143 0,'0'0'-231'0,"0"0"24"16,0 0 14-16,0 0 19 0,0 0 20 0,0 0 25 16,0 0 19-16,0 0 26 0,0 0 12 0,0 0 23 0,0 0 6 15,0 0 16 1,0 0 12-16,0 0 14 0,0 0 1 0,0 0 16 0,0 0 1 16,0 0 6-16,0 0 3 15,0 0 4-15,0 0 1 0,0 0-5 0,0 0-8 16,0 0 2-16,0 0-7 0,0 0 6 15,0 0 2-15,0 0-3 0,0 0 8 0,0 0 7 16,0 0 2-16,0 0 5 0,0 0 17 0,0 0-4 16,0 0-3-16,0 0 3 15,0 0-5-15,0 0 5 0,0 0 2 0,0 0-3 0,0 0 2 16,0 0 1-16,0 0 12 16,0 0 0-16,0 0 2 0,-16-30 4 0,16 30 4 15,0 0 1-15,0 0 2 16,0 0-3-16,-3-15-3 0,3 15-2 15,0 0-3-15,0 0-4 0,0 0-3 0,-4-19-7 16,4 19-4-16,0 0-4 0,0 0-4 0,0 0 3 16,-2-19 1-16,2 19-5 0,0 0 3 0,0 0-3 0,0 0 3 15,-4-17 2 1,4 17 2-16,0 0-8 0,0 0-3 0,0 0-1 0,-5-15-3 16,5 15-4-16,0 0 1 15,0 0-3-15,0 0-1 0,0 0-1 0,0 0 1 16,-3-21-2-16,3 21 3 0,0 0-4 15,0 0 0-15,0 0 0 0,0 0-3 0,0 0-2 16,-2-19 0-16,2 19 2 0,0 0 3 0,0 0-4 16,0 0 2-16,0 0-1 15,0 0 0-15,0 0 4 0,-2-21 0 0,2 21-5 0,0 0 1 16,0 0-1-16,0 0-1 16,0 0-3-16,0-19-1 0,0 19-2 0,0 0 7 15,0 0 0-15,0 0-5 16,2-18 3-16,-2 18 3 0,0 0-3 0,0 0-4 0,0 0 4 15,0 0-3-15,2-18 1 16,-2 18 2-16,0 0-3 0,0 0 3 0,0 0-3 16,0 0-7-16,3-20 2 0,-3 20 1 15,0 0-2-15,0 0 2 0,3-17-2 16,-3 17-1-16,0 0 2 0,0 0-2 0,0-19 1 0,0 19 4 16,0 0-10-16,0 0 2 15,0-19-1-15,0 19 1 0,0 0 3 0,0 0-3 16,0-19-2-16,0 19-1 15,0 0 3-15,2-17 0 0,-2 17-4 0,0 0 6 0,0 0-8 16,0-23 8-16,0 23-2 0,0 0 6 0,0-17-8 0,0 17 1 16,0 0-4-16,0 0 2 15,-2-20 3-15,2 20-6 0,0 0 6 0,2-18-5 16,-2 18 4-16,0 0 0 16,0-20 4-16,0 20 5 0,0 0-6 15,0 0 1-15,0-23-2 0,0 23-2 16,0 0 2-16,-2-20 11 0,2 20-15 0,0 0-1 0,-6-21-1 15,6 21 3-15,0 0 3 16,-2-19-2-16,2 19-2 0,-2-15 0 0,2 15-11 16,0 0 11-16,-2-21-3 0,2 21 1 15,0 0 5-15,-1-23 0 0,1 23-3 0,0-16-4 16,0 16 4-16,0 0 8 0,-2-22-9 0,2 22 1 16,0 0-2-16,0-25 3 15,0 25 1-15,-2-15 3 0,2 15-11 0,0 0 10 16,-4-23-4-16,4 23-6 0,0 0 4 15,0-23 2-15,0 23-1 0,-2-16 4 0,2 16-2 16,0 0-1-16,0-21-1 0,0 21 12 0,0 0-7 16,-2-20 3-16,2 20 0 0,0 0 1 15,0-21 2-15,0 21-6 0,0 0 2 0,-1-21 1 16,1 21 2-16,0 0 4 16,0-22-7-16,0 22 0 0,0 0 2 0,-2-19-21 0,2 19 8 15,0 0-1-15,0-20 4 16,0 20 0-16,0 0 5 0,0-23 2 0,0 23 0 15,-2-17-5-15,2 17 2 16,0-19 8-16,0 19-1 0,0 0-2 0,-3-25 1 0,3 25 1 16,0-16-2-16,0 16 0 0,0 0 0 15,0-28 0-15,0 28 7 0,0-21-6 16,0 21 0-16,0-21 0 0,0 21 2 0,0-20 2 0,0 20-3 16,0-20-4-16,0 20 0 15,0-20 5-15,0 20-2 0,-2-19 1 0,2 19 3 16,0-19-3-16,0 19 0 0,0 0 2 15,0-28-4-15,0 28-3 0,-2-18 1 0,2 18 4 16,0-18-4-16,0 18-4 0,0-19 0 0,0 19 3 16,-2-17-2-16,2 17 1 0,0 0 1 15,-2-25-2-15,2 25 2 0,0-18 1 16,0 18-2-16,-3-18 1 0,3 18 2 16,0 0-1-16,-2-27-1 0,2 27-1 0,-2-15-1 15,2 15-1-15,0 0 3 16,-2-26-3-16,2 26-1 0,-2-20 5 0,2 20-3 0,0 0-1 15,0-25-2-15,-1 18-1 16,1 7 3-16,0-18-3 0,0 18 0 0,-2-16-3 16,2 16 5-16,0-15 0 0,0 15-1 0,0-15-1 0,0 15 3 15,-2-18 0-15,2 18-2 16,0-15 1-16,0 15-1 0,-2-17 0 0,2 17 1 16,-2-20 1-16,2 20 0 0,0-16-4 15,-5 5 2-15,5 11-2 0,0-16 2 0,0 16 1 16,-1-16-1-16,1 16 1 15,0-16-3-15,0 16 4 0,0-16 1 0,0 16 0 0,0-15 0 16,0 15-1-16,0-15 1 0,0 15 0 0,0-16-2 16,0 16 5-16,0-15-1 15,0 15 2-15,0-14-1 0,0 14-1 0,0-15 2 0,0 15-3 16,0 0 5-16,0-20-9 16,0 20 3-16,0-13-3 15,0 13 4-15,0-14-3 0,0 14 1 0,0 0-1 16,-2-21-1-16,2 21 4 0,0-14-3 0,0 14-1 0,-2-15 0 15,2 15 4 1,0-13-1-16,0 13-1 0,0 0-1 0,0-19 1 0,0 19-1 16,0-13-2-16,0 13 5 0,0 0-3 15,-2-19 2-15,2 19-1 0,0 0 0 16,-2-15 3-16,2 15-4 0,0 0 2 0,0-14-1 0,0 14-1 16,0 0 0-16,-2-15-1 15,2 15-1-15,0 0 1 0,-2-13 1 0,2 13-1 16,0 0-1-16,0 0 3 0,0-19-2 15,0 19 2-15,0 0-2 0,0-14 0 0,0 14 0 16,0 0 1-16,0-15-2 0,0 15 0 0,0 0 1 16,0-16 1-16,0 16-2 0,0 0 0 15,-2-13 2-15,2 13-2 0,0 0 1 0,0 0-1 16,0 0 3-16,-3-22-4 16,3 22-1-16,0 0 0 0,0 0 2 0,0-21 0 15,0 21-1-15,0 0 1 0,0 0 1 16,-2-19-1-16,2 19-1 0,0 0 1 0,0 0 0 15,0 0 2-15,-2-19-2 16,2 19 1-16,0 0-2 0,0 0 0 0,0 0 0 16,0 0 0-16,0 0 4 0,0 0-3 0,-2-20 1 0,2 20-2 15,0 0 1-15,0 0 0 16,0 0-1-16,0 0 2 0,0 0-1 0,0 0 1 0,0 0-2 16,0 0 1-16,0 0 0 15,0 0-2-15,0 0 1 0,0 0 2 0,0-18-2 16,0 18 0-16,0 0-1 15,0 0 2-15,0 0 0 0,0 0 2 0,0 0-3 0,0 0 2 16,0 0-2-16,0 0 2 0,0 0-1 0,0 0 0 16,0 0 2-16,0 0-2 0,0 0 2 15,0 0-2-15,0 0 0 0,0 0 2 0,0 0-2 16,0 0 5-16,0 0-3 16,0 0 2-16,0 0-1 0,0 0-1 0,0 0 1 15,2-18 0-15,-2 18-1 0,0 0 1 16,0 0 1-16,0 0 1 0,0 0 0 0,0 0 1 15,0 0 0-15,0 0-1 0,0 0-2 0,0 0 4 16,0 0-6-16,0 0 2 0,0 0-3 16,0 0 3-16,0 0-2 15,0-21 1-15,0 21 1 0,0 0-1 0,0 0-2 16,0 0 3-16,0 0-2 0,0 0 1 0,2-16-2 16,-2 16 2-16,0 0-1 15,0 0-1-15,0 0 3 0,0 0 1 0,0 0-1 0,0 0 1 16,0 0 0-16,0 0-2 15,0 0-1-15,2-16 2 0,-2 16-3 0,0 0 0 16,0 0 1-16,0 0 0 0,0 0 2 0,0 0-5 0,0 0 3 16,0 0-1-16,0 0 0 15,0 0 2-15,0 0-1 0,0 0-1 0,0 0-1 16,0 0 0-16,0 0 1 16,0 0-1-16,0 0-2 0,0 0 4 0,0 0-2 0,0 0 0 15,0 0-1-15,0 0 0 16,0 0 2-16,0 0-4 0,0 0 3 0,0 0-1 15,0 0 1-15,0 0-1 16,0 0 1-16,0 0 1 0,0 0-5 0,0 0 3 0,0 0-1 16,0 0 0-16,0 0 3 0,0 0-1 0,0 0 0 15,0 0-2-15,0 0-1 16,0 0 1-16,0 0-4 0,0 0 0 0,0 0 2 0,0 0-2 16,0 0-2-16,0 0 2 15,0 0-1-15,0 0 0 0,0 0 0 0,0 0-1 16,0 0 2-16,0 0-2 0,0 0 5 15,0 0 0-15,0 0-4 0,0 0 1 0,0 0-1 16,0 0 2-16,0 0 0 0,0 0-2 0,0 0 3 16,0 0 1-16,0 0 0 0,0 0 2 15,0 0-1-15,0 0 2 0,0 0-1 0,0 0 0 16,0 0 1-16,0 0 1 0,0 0 0 16,0 0-1-16,0 0 1 0,0 0 2 15,36 20-2-15,-36-20 0 0,0 0 0 16,0 0-1-16,0 0 3 0,18 4-1 0,-18-4 0 15,0 0-1-15,0 0 1 0,18 3-1 16,-18-3 1-16,0 0 1 0,0 0-2 0,20 1 3 16,-20-1-3-16,0 0 2 0,0 0 1 15,18 3-3-15,-18-3 2 0,0 0-3 16,0 0 1-16,0 0 2 0,0 0-2 0,22-3 2 16,-22 3-2-16,0 0 3 0,0 0-2 15,0 0 1-15,0 0-2 0,0 0 1 0,21-1-2 16,-21 1 0-16,0 0 1 0,0 0-3 15,0 0 2-15,17-4 2 0,-17 4-3 0,0 0 2 16,0 0 0-16,17-4 2 0,-17 4-2 0,0 0-2 16,0 0 5-16,0 0-4 15,0 0 1-15,20-3 1 0,-20 3-1 16,0 0 0-16,0 0 3 0,0 0-4 0,16-5 3 16,-16 5-2-16,0 0 1 0,0 0 0 0,0 0-2 0,17-6 2 15,-17 6 1-15,0 0-4 16,0 0 1-16,14-5 0 0,-14 5 1 15,0 0-1-15,0 0 2 0,18-8 1 16,-18 8-3-16,0 0 3 0,9-9-2 0,-9 9 1 16,0 0 0-16,13-10 3 0,-13 10-4 0,0 0 0 0,14-9 1 15,-14 9 0-15,0 0-3 16,10-9 2-16,-10 9 0 0,0 0 2 0,10-10-1 16,-10 10 4-16,0 0 0 15,0 0 0-15,12-12 3 0,-12 12-3 0,0 0 2 0,8-10 1 16,-8 10-1-16,0 0-1 15,0 0-2-15,8-14 0 0,-8 14-1 0,0 0 1 0,6-13 1 16,-6 13-3-16,0 0 0 0,9-15-2 0,-9 15 1 16,0 0 0-16,7-13 1 15,-7 13 0-15,0 0 0 0,6-15 1 0,-6 15-2 16,0 0 0-16,6-14-2 0,-6 14 4 16,0 0 3-16,5-14-3 0,-5 14 0 0,0 0 1 15,5-14 0-15,-5 14-1 16,0 0 0-16,7-13 2 0,-7 13 0 0,0 0 1 15,0 0 1-15,6-15 3 0,-6 15-2 16,0 0 2-16,0 0-2 0,5-18 2 0,-5 18-2 16,0 0 1-16,0 0 0 0,5-15-5 15,-5 15-1-15,0 0 2 0,0 0 1 0,2-18 0 16,-2 18 0-16,0 0 2 0,4-15-2 0,-4 15 0 16,0 0 0-16,2-12 0 15,-2 12-2-15,0 0-1 0,0 0 1 0,0-20-1 0,0 20-1 16,0 0 2-16,2-14 0 15,-2 14-2-15,0 0 2 0,0 0-2 0,-2-16-3 16,2 16 4-16,0 0-2 0,0 0 1 0,0-14-2 16,0 14 1-16,0 0-1 0,0 0 1 15,0-15 0-15,0 15 1 0,0 0-1 0,0 0 0 16,-2-13 0-16,2 13 1 0,0 0-3 16,-4-12 3-16,4 12-1 0,0 0 2 0,0 0-3 15,-2-13 0-15,2 13 0 16,0 0-2-16,0 0 4 0,-3-15 0 15,3 15-2-15,0 0 0 0,-5-9 1 16,5 9-2-16,0 0 1 0,0 0 0 0,-4-13 1 0,4 13 1 16,0 0-1-16,0 0-1 0,-6-15 0 0,6 15 0 15,0 0 0-15,-5-8 0 16,5 8 2-16,0 0-1 0,0 0-1 0,-4-12-1 0,4 12-1 16,0 0 2-16,-6-13 0 15,6 13 2-15,0 0-2 0,0 0 1 0,-8-10-1 0,8 10-1 16,0 0-1-16,0 0 4 15,-4-12-2-15,4 12 1 0,0 0-1 0,0 0 0 16,-7-10-1-16,7 10 2 0,0 0-2 0,0 0 2 16,-12-9 1-16,12 9-3 15,0 0 0-15,0 0-2 0,-9-7 4 0,9 7-1 0,0 0 0 16,-8-8 1-16,8 8-4 16,0 0 3-16,-9-5-3 0,9 5 2 0,0 0 0 0,-12-7 3 15,12 7-2 1,0 0-2-16,-9-7 2 0,9 7 0 0,0 0-2 0,-10-5 4 15,10 5-1-15,0 0 0 16,-11-8 0-16,11 8-1 0,0 0 0 0,-15-6 0 16,15 6 0-16,0 0 0 0,-13-8 0 0,13 8-1 15,0 0 2-15,-12-5-1 0,12 5-1 16,0 0 2-16,-13-6-1 0,13 6 0 0,-9-6-2 16,9 6 3-16,0 0 0 15,-13-6-1-15,13 6 0 0,0 0 1 0,-7-5 0 0,7 5-3 16,0 0 2-16,0 0 0 15,-14-6 0-15,14 6 1 0,0 0-2 0,0 0 1 0,-10-6-2 16,10 6 1-16,0 0 1 0,0 0-1 0,-13-5 0 16,13 5 1-16,0 0 0 15,0 0-1-15,-10-6 1 0,10 6-1 0,0 0-1 16,0 0 2-16,-11-4 0 0,11 4 0 16,0 0-1-16,0 0 0 0,0 0 1 0,-14-5 1 15,14 5-2-15,0 0 2 16,0 0-2-16,0 0-1 0,-11-6 3 15,11 6-1-15,0 0 0 0,0 0 1 0,0 0-1 16,0 0 0-16,-16-6 0 0,16 6 0 0,0 0 2 16,0 0-2-16,0 0 1 0,-11-4-1 15,11 4 0-15,0 0-1 0,0 0 4 16,0 0-3-16,0 0 0 0,0 0 2 0,-11-4 0 0,11 4-2 16,0 0 1-16,0 0 0 0,0 0 0 15,0 0-1-15,0 0-1 0,0 0 1 0,0 0-1 16,-12-5 1-16,12 5 0 15,0 0-2-15,0 0 2 0,0 0 0 16,0 0 0-16,0 0 0 0,0 0 0 0,0 0 0 0,0 0 0 16,0 0 1-16,0 0-2 0,0 0 3 15,0 0-2-15,0 0-2 0,0 0 4 16,0 0-3-16,0 0 0 0,0 0 1 16,-9-6-2-16,9 6 1 0,0 0-1 0,0 0 2 0,0 0-1 15,0 0 2-15,0 0-2 16,0 0 1-16,0 0 0 0,0 0 0 0,0 0 0 15,0 0 0-15,0 0 1 16,0 0-2-16,0 0 1 0,0 0 0 0,0 0-3 0,0 0 4 16,-13-4-1-16,13 4-1 0,0 0 1 0,0 0-3 15,0 0 3-15,0 0 0 16,0 0-2-16,0 0 3 0,0 0 0 0,0 0-1 0,-14-3 0 16,14 3 1-16,0 0-1 15,0 0-1-15,0 0 1 0,0 0 0 0,0 0 0 16,0 0 0-16,0 0 0 15,0 0 0-15,0 0 1 0,0 0-1 0,0 0 1 16,0 0-1-16,0 0-1 0,0 0 1 0,0 0-1 0,0 0 1 16,0 0 1-16,0 0 1 0,0 0-1 15,0 0-2-15,0 0-1 0,0 0 2 0,0 0 0 16,0 0 0-16,0 0-1 16,0 0 2-16,0 0-1 0,0 0 0 0,0 0 2 15,0 0-1-15,0 0-1 0,0 0 2 16,0 0-3-16,0 0-4 0,0 0-8 15,0 0-23-15,0 0-26 0,0 0-29 0,0 0-28 0,0 0-30 0,0 0-44 16,0 0-61-16,0 0-62 16,0 0-137-16,0 0-184 0,-6-12 28 0,6 12-450 15,0 0-596-15</inkml:trace>
  <inkml:trace contextRef="#ctx0" brushRef="#br0" timeOffset="12680.34">27400 7028 3089 0,'0'0'-170'0,"0"0"32"0,0 0 21 16,0 0 22-1,0 0 19-15,0 0 26 0,0 0 39 0,0 0 31 0,0 0-2 16,0 0 20-16,0 0 14 0,0 0 9 0,0 0 16 0,0 0 13 16,0 0 10-16,0 0 8 15,0 0 1-15,0 0 6 0,0 0 4 0,0 0-3 16,0 0-1-16,0 0-6 16,0 0-8-16,0 0-1 0,0 0-9 0,0 0-3 15,0 0-9-15,0 0-1 0,0 0-3 16,-43-17-4-16,43 17-7 0,0 0 0 0,0 0-3 15,0 0-2-15,-4-15-2 16,4 15-6-16,0 0-2 0,0 0-8 0,-7-15 6 16,7 15-6-16,0 0 7 0,0 0-10 0,-6-18 2 15,6 18-4-15,0 0-1 16,0 0-4-16,-5-17 2 0,5 17-5 0,0 0-1 16,0 0-2-16,-7-17 5 0,7 17-1 15,0 0 19-15,0 0-3 0,-3-19-2 0,3 19-8 16,0 0 1-16,-4-15-7 0,4 15-2 15,0 0-9-15,-4-16 6 0,4 16 3 0,0 0-1 16,-4-16 1-16,4 16 1 0,0 0-2 0,-5-19 1 16,5 19 0-16,0 0 3 0,-7-16-12 15,7 16 6-15,0 0 0 0,-5-17-2 0,5 17-2 16,0 0 0-16,-4-15 1 16,4 15-5-16,0 0 3 0,0 0-4 15,-4-22-2-15,4 22-2 0,0 0-1 0,0 0 0 16,-1-17-1-16,1 17 0 0,0 0-2 0,0 0 1 15,-2-16-2-15,2 16 1 16,0 0 0-16,0 0-1 0,0 0 3 0,-4-18 2 0,4 18 1 16,0 0 2-16,0 0 0 0,0 0 3 0,-2-21-1 15,2 21 0-15,0 0-2 16,0 0 2-16,-2-16-4 0,2 16 2 0,0 0 2 0,0 0-2 16,0 0-2-1,-2-23 0-15,2 23-1 0,0 0 1 0,0 0-5 0,0-17 0 16,0 17 0-16,0 0 0 15,0 0-1-15,0 0 0 0,0-22 1 0,0 22 2 16,0 0-1-16,0 0-1 0,0 0-1 0,0-22 3 0,0 22 1 16,0 0-3-16,0 0 0 15,0-20 1-15,0 20-3 0,0 0 3 0,0 0-11 16,0-21 0-16,0 21 1 16,0 0-2-16,0 0 3 0,0-19-2 0,0 19 1 0,0 0 1 15,0 0 1-15,-2-21-2 16,2 21 2-16,0 0-2 0,0 0 3 0,2-21-1 0,-2 21 3 15,0 0-1 1,0-17 4-16,0 17 2 0,0 0 1 0,0 0 0 0,0-20 0 16,0 20 0-16,0 0-1 0,0-18-3 0,0 18 2 15,0 0-3-15,2-17 2 0,-2 17-3 16,0 0 2-16,0 0 2 0,0-25 1 0,0 25-1 16,0 0 1-16,0 0 0 15,-2-20-1-15,2 20 0 0,0 0 2 0,2-18-4 16,-2 18 1-16,0 0-1 0,0 0 2 15,0-21-1-15,0 21 1 0,0 0-1 0,0 0-1 16,0-21 0-16,0 21-2 0,0 0 4 0,0 0-1 0,0-19 1 16,0 19 1-16,0 0-2 15,0 0 4-15,2-19 0 16,-2 19-2-16,0 0 1 0,0 0-2 0,0-18 0 16,0 18 1-16,0 0-1 0,0-18 1 0,0 18-1 0,0 0 3 15,0 0-3-15,2-21 0 16,-2 21-1-16,0 0 1 0,0-19-2 0,0 19-1 15,0 0 0-15,2-20 2 16,-2 20 1-16,0 0 2 0,0-22-1 0,0 22 0 0,0-16 2 16,0 16 0-16,0 0-1 0,0-24 2 0,0 24-1 15,0-19-2-15,0 19 0 16,0-19 0-16,0 19 0 0,0-21-1 0,0 21-3 16,0-23 1-16,0 23-1 15,0-21 2-15,0 21 0 0,0-22-1 0,0 22-1 0,2-20 3 16,-2 20-3-16,0-21 2 15,0 21-1-15,0-21-1 0,0 21-1 0,0-21 1 16,0 21-2-16,0-23 3 0,0 23-3 0,0-22 0 0,0 22 0 16,2-24-2-16,-2 24 1 15,0-22 1-15,0 22-1 0,0-23 0 0,0 23-2 16,0-23 1-16,1 10 1 16,-1 13-1-16,0-23 0 0,0 23 2 0,2-25-4 0,-2 25 2 15,0-22-1-15,0 22 1 16,0-26 0-16,0 26 1 0,0-24-1 0,0 10 1 0,0 14-2 15,2-26 2-15,-2 26 0 16,0-27-1-16,0 14 0 0,0 13 0 0,2-31-1 16,-2 14 1-16,0 17 0 0,0-32-1 15,0 14 2-15,0 3-3 0,2-3 2 0,-2 18-1 16,0-33 2-16,3 16-2 0,-3-1 1 0,0-1 1 16,0 2 0-16,2 1-2 15,-2-3 0-15,0 19 3 0,0-35-4 0,0 17 2 16,0 1-3-16,3 0 4 15,-3 17-2-15,0-34 0 0,0 15-1 0,0 3 1 0,0 16 1 16,2-34 0-16,-2 20 0 0,0 14 1 0,0-31-2 0,0 16-1 16,0-3 2-1,0 18 0-15,0-30-1 0,0 17 0 0,0 13 0 0,0-29 0 16,2 13 0-16,-2 16 0 16,0-25 0-16,0 11 0 0,0 14 0 0,0-27-1 15,0 27 2-15,2-25-1 0,-2 12-1 16,0 13 2-16,0-25-2 0,0 25 1 0,3-23-2 15,-3 23 3-15,0-21 0 16,0 21-1-16,0-20-1 0,0 10 2 0,0 10 0 16,2-19-1-16,-2 9 0 0,0 10 1 15,0-19-1-15,0 19 0 0,2-17-1 0,-2 17 1 16,2-18 0-16,-2 18 1 0,0-14 0 0,0 14 1 0,2-13 0 16,-2 13-3-16,2-12 0 15,-2 12 3-15,0 0-1 0,0-16-1 16,0 16-2-16,0 0 3 0,2-13-2 15,-2 13 0-15,0 0 2 0,0 0-1 0,0-15 0 16,0 15-1-16,0 0-1 0,0 0 1 0,2-11 1 0,-2 11-1 16,0 0-1-16,0 0 1 15,0 0 0-15,0 0-1 0,1-16 1 0,-1 16 0 0,0 0-2 16,0 0 1-16,0 0-2 16,0 0 1-16,0 0-3 0,0 0-1 0,2-11 0 15,-2 11 2-15,0 0-2 16,0 0 2-16,0 0 0 0,0 0 3 0,0 0 0 0,0 0-2 15,0 0 1-15,0 0 1 0,0 0-2 0,0 0 2 16,0 0-5-16,0 0-1 16,0 0-1-16,0 0 1 0,0 0-2 0,10-8-3 0,-10 8-1 15,0 0-3-15,0 0-2 16,0 0 4-16,15-4 0 0,-15 4 2 0,0 0 0 16,12-1 2-16,-12 1-1 15,0 0 2-15,15-2 2 0,-15 2 0 0,14-2 2 0,-14 2 0 16,0 0 0-16,15-2 1 15,-15 2 3-15,13-2-1 0,-13 2 0 0,0 0-1 16,18-4 2-16,-18 4-1 0,0 0 2 0,15-2 0 16,-15 2 0-16,0 0 0 0,13-2-2 15,-13 2 2-15,11-1 0 0,-11 1 1 0,0 0-1 16,18-3 0-16,-18 3-2 0,13-1 1 16,-13 1 0-16,16-2 2 0,-16 2-2 15,17-2 2-15,-17 2-1 0,19-2 1 16,-19 2-1-16,18-1 0 0,-9 1 0 0,-9 0-2 15,20-3 3-15,-20 3-1 16,20 0 0-16,-8-3 1 0,-12 3-3 0,21 0 1 0,-21 0-2 16,21 0 1-16,-12-1 1 0,-9 1 1 0,25 0-2 15,-14 0 1-15,-11 0-1 16,25 0 1-16,-12 0 1 0,1-2 0 0,-14 2-1 16,26 2 2-16,-14-2-1 0,4 0 1 15,-1 0-1-15,1 0-1 0,-1 1-3 0,-15-1 1 16,32 3-1-16,-13-3 1 0,-1 3 0 15,-1-3-1-15,1 1 1 0,0-1 2 16,0 2-2-16,-2 0 4 0,2 0-3 0,-5-2 1 16,7 1 1-16,-2 2-4 0,-4-2 0 15,2 1-2-15,2 0-1 0,-1 1-2 0,-1-2 0 0,4 1-1 16,-1 2 3-16,0-2 1 16,0 2-2-16,0-3 4 0,0 4 2 0,3-2-1 15,-4-1-1-15,4 2 1 0,-3 0 0 16,1 0 2-16,0-1-1 0,3 1 1 0,-2 0-3 15,2 1 6-15,3-1-4 16,-2 2 1-16,1-3-1 0,-1 3-2 0,0-2-1 0,2 2-4 16,1 0-1-16,-2-1-1 0,2-1 1 0,-3 4-1 15,3-5 1-15,-1 3 2 16,0 0 0-16,-1 0-1 0,1 0 2 0,-3-1 1 16,-2-2 0-16,3 4 1 15,-2 0 1-15,2-1-1 0,-3-2 0 0,3 1 0 0,-2 1 6 16,-2 1-5-16,3-2 2 15,1 1 1-15,-2-1 1 0,2 1-2 0,1 2-1 16,-1-2 4-16,0-1 0 0,2 2 0 0,0 0 0 0,1 0-1 16,-1-1 2-16,-1 1-1 15,0-1 2-15,1 0-2 0,-1 1 3 0,-1-1-5 16,-1 0 1-16,-4-1 1 16,2 1 1-16,-2-2-2 0,0 1 1 0,2 1-1 0,-2 0 3 15,0 0-3-15,-1 0 5 16,0-2-7-16,2 0 1 0,-1 3 2 0,1 0-3 15,0-1 5-15,3 2-4 16,-2-1 1-16,0 0 1 0,3 0-2 0,-4 0 4 0,2 2-5 16,-3-4 3-16,2 3 0 0,-2-3 0 0,1 1 0 15,-2 2 1-15,4-1 3 16,-1 0-2-16,0 2-4 0,2-2 2 0,-1 1 0 0,3-3 1 16,-4 4 0-16,2 1-2 15,1-2 0-15,-4 1 1 0,2 0 0 0,-1 2-1 16,1-3 3-16,-2 5 3 15,2-2-6-15,-1-1 1 0,-1 3 2 0,2-2-3 0,1 2-2 16,-2-1 5-16,0 1-1 0,3 0-1 16,-3 3-2-16,2-1-2 0,3 0 3 15,-5 1-2-15,-3-1 1 0,8 2-1 0,-2 0 4 0,-3-2-2 16,5 4-2-16,-6 1 4 16,4-1-2-16,-5-4 1 0,4 3-1 0,-6 0 1 15,1-1-3-15,2 2 8 16,-3-2-5-16,6 2 0 0,-8-1 3 0,-1-2-4 15,2 2-1-15,-2-3 3 0,1 2-1 16,0 0 2-16,-2 1-1 0,1-1 0 0,0-1 0 16,-2 2-1-16,3-1 1 0,-2 0 0 0,-1 1 0 0,-1-3-2 15,1 4 1-15,-1-4-1 16,0 4-4-16,-1-2-2 0,-2 0-2 0,4 0 1 16,-4 3 0-16,0-1 3 0,3-2 0 15,-3 2 3-15,1 0-1 0,-1 0-3 0,1 0 2 16,-1 0 4-16,0 0-4 15,0-1 2-15,0 0-1 0,-2 1 3 0,2 2-2 16,1 1 2-16,-3-4-1 0,1 0 1 0,1 2-2 0,0 1 2 16,-1 0 1-16,-1 0-1 15,2 0-2-15,-4-4 5 0,4 4-7 0,-4-2 2 16,2 2-3-16,0 0 1 0,0-2 1 16,-2 0 1-16,1 0 2 0,-1 2-1 0,1-2-1 15,1 1 2-15,-2-2-1 16,0 1 2-16,-2 2 0 0,3 2 0 0,1 0 0 0,-2 0-2 15,0-1 2 1,-2 2 2-16,2 0-2 0,1 0 3 0,-3 0-4 16,3 1 1-16,-3-2 0 0,0 2 5 0,0-1-6 0,0 3 7 0,-2-2-7 15,2 0 0 1,0-1 2-16,0-1 1 0,-2 0-1 0,2-2-1 16,0 4 0-16,0-2 7 0,-2-1-7 15,0 0 2-15,2 1 0 0,-2 0-2 0,2-1 0 0,-4 1 1 16,2 0 1-1,0-3 1-15,0 5-3 0,-2-3 1 0,0 3 1 0,0-1-1 16,0 1 0-16,0 0 0 16,0 2-3-16,-2-4 0 0,0 3 4 0,2 1-1 15,-3-1-1-15,-2 1 2 0,3 0-2 0,0-1 9 0,-2 2-8 16,0 0 3-16,1 1-4 16,-1-3-1-16,-2 1 4 0,1 1 0 15,0-1-2-15,1 0 0 0,-2 1 1 16,2-2 1-16,-2 2-2 0,-2-2 0 0,2 3 1 0,-2 2 0 15,-1-3 0-15,1 1 0 16,-3 1-4-16,0-2 0 0,1 1 2 0,-2-3 8 0,0 4-7 16,1-4 1-16,-2-1-1 0,2 3-1 0,-1-2 5 15,-4 0-2-15,2-2 0 16,-1 1 0-16,0 0-2 0,0-2 1 0,0 2 0 16,-2-2 1-16,0-1-2 15,2 1 0-15,2-1 2 0,-2-1 0 0,-2 1-1 0,3-3-4 16,-2 0 3-16,0 0 2 15,0-1-2-15,1-1 2 0,1 0-3 0,-2 0 2 16,2 0-1-16,-3 0 0 0,2-2 4 0,-4 2-3 0,3-2-3 16,-2 0 5-16,0 2-2 15,-1-1 2-15,2 0-3 0,-2-1-1 0,3 2 1 16,-4-1 1-16,3-2 0 0,0 0 0 16,0 1 0-16,-1 2 0 0,0-3-3 0,0 0 2 15,-1 0 1-15,2 1 2 16,0-1-2-16,0 0-2 0,-2-2 2 0,2 2 5 15,0-3-4-15,-2 0-1 0,1 3 2 16,0-2-3-16,-2-1 2 0,1 0-1 0,-1 0-1 16,2 1 1-16,-2-1 0 0,-1 1-1 0,2 0 1 0,-2-4 1 15,1 5-2 1,-1-4 2-16,0 0 0 0,4 2 2 0,-5-3-1 16,6 0-3-16,-3 2 1 0,3-3 1 15,2-1 0-15,-2 2-2 0,2 0 2 0,-1-3-1 0,0 3 2 16,0-1 1-16,0-1 2 15,0 2-3-15,-4-1-3 0,4-1 3 0,0 2-3 16,0-1 1-16,0-2-1 0,1 3-1 0,-2 0 1 16,2 0 2-16,-4 1 2 15,3 0 0-15,-1-1 3 0,2 0-2 0,-2 2-2 0,0-3 2 16,4 1-2-16,-1-1 0 16,-2 1 2-16,0 0-1 0,3 0-1 0,-2-1-1 15,0-2 0-15,1 3 3 0,0-2-2 16,-2 2-2-16,1-3-1 0,0 1 2 0,-1 0 0 15,2-1 2-15,-2 1-4 16,3-1 0-16,-4-1 2 0,4 3-1 0,-3-2 0 16,0 1 3-16,17-6-2 0,-31 10 1 0,11-6 1 0,4 1 0 15,-4 1-2-15,3-3 2 16,-2 2 0-16,0 1 1 0,1-1 2 0,0-2-1 0,-1 1 1 16,2 0-2-16,0 2 2 15,-1-2-3-15,0-1 1 0,0 1-2 0,0 0 0 16,1 0 0-16,1-1-2 15,-3 0 3-15,19-3-2 0,-30 5-1 0,15-1 0 0,0-2 2 16,-3 2-2-16,18-4 1 0,-30 6-1 0,12-5-1 16,18-1 0-16,-29 6 0 15,12-4 1-15,2 2 1 0,15-4 0 16,-33 3 0-16,20 1 1 0,13-4 1 16,-30 6 0-16,15-4-2 0,1 2 2 0,14-4-2 15,-28 7 1-15,15-4 2 0,13-3-1 0,-28 7 3 16,14-5-2-16,-3 2 0 0,17-4 3 0,-27 6-2 15,13-5-1-15,14-1 1 16,-29 8-1-16,13-7 3 0,2 3-4 0,14-4 2 16,-29 7 0-16,18-4 0 0,11-3-1 0,-30 6 0 0,18-4 0 15,12-2 0-15,-27 5 2 16,8 1-4-16,6-4 4 0,13-2-2 0,-29 6-2 16,17-2 2-16,12-4 0 15,-26 3-1-15,12-1 1 0,14-2 0 16,-27 4-1-16,27-4-2 0,-25 7 5 0,14-7-2 15,11 0 1-15,-25 2-1 0,25-2-2 0,-21 5 1 16,21-5 1-16,-26 1-1 0,13 1 0 0,13-2 0 16,-26 2-1-16,26-2-1 0,-25 2 1 15,12 0-1-15,13-2 0 0,-25 2 1 0,25-2-3 16,-25 2-2-16,25-2 3 16,-26 2 0-16,26-2 0 0,-24 1 0 0,13 2-1 0,11-3 1 15,-25 1-2-15,25-1 2 16,-25 5 1-16,25-5-3 0,-21 1 0 0,21-1 1 0,-21 4 0 15,21-4 1 1,-23 4 0-16,23-4-1 0,-21 3 4 0,21-3 3 0,-22 4 2 16,22-4 2-16,-18 4 0 0,18-4-2 0,-20 3-1 15,20-3 0-15,-18 3 0 0,18-3-1 16,-20 2-1-16,20-2 0 0,-17 4-2 0,17-4-1 16,-21 4 1-16,21-4-1 15,-19 1-2-15,19-1-5 0,-19 5-6 0,19-5-15 16,-19 0-26-16,19 0-41 15,-20 0-49-15,20 0-80 0,-17-5-97 0,7 2-173 0,10 3-103 16,-17-6-12-16,17 6-608 0,-19-8-966 0</inkml:trace>
  <inkml:trace contextRef="#ctx0" brushRef="#br0" timeOffset="14834.94">27388 8438 1015 0,'0'0'192'16,"0"0"-3"-16,0 0-86 16,0 0 30-16,0 0 24 0,0 0 12 0,0 0-9 15,0 0-2-15,0 0 10 0,0 0-1 16,0 0 10-16,0 0 7 0,0 0-1 0,0 0-2 15,0 0-4-15,0 0-9 16,0 0-8-16,0 0-10 0,0 0-12 0,0 0-4 0,0 0-9 16,0 0 12-16,0 0-14 0,0 0-11 0,0 0-14 15,0 0-3-15,0 0-24 16,0 0-6-16,0 0-4 0,0 0-6 0,0 0-8 0,0 0-7 16,0 0 3-16,0 0-6 15,0 0-7-15,0 0-1 0,-27 35-4 0,27-35-3 16,-8 17 2-16,8-17-7 15,-11 16 1-15,11-16-4 0,-10 18 2 0,6-9 2 16,4-9-9-16,-9 18 6 0,9-18-6 0,-11 17-22 0,11-17-1 16,-9 15 0-16,9-15 6 15,-9 13-2-15,9-13 3 0,-5 12 3 0,5-12 1 16,0 0-2-16,-6 14 0 0,6-14 5 16,0 0 0-16,0 0 3 0,0 0-3 0,-10 13 4 15,10-13 0-15,0 0-4 16,0 0 2-16,0 0-6 0,0 0 3 0,0 0 2 0,0 0 1 15,0 0 2-15,0 0-5 0,0 0-1 0,0 0 1 16,0 0-3-16,0 0 3 16,0 0-3-16,23-46-1 0,-16 36-7 0,-7 10 4 15,14-19 2-15,-8 8-1 16,-6 11-2-16,13-22 1 0,-5 12 0 0,-8 10 5 16,11-18-3-16,-11 18 3 15,10-15 0-15,-10 15 2 0,8-15-7 0,-8 15 10 16,7-11-4-16,-7 11 6 0,6-12-4 15,-6 12-2-15,0 0 2 0,8-14 5 0,-8 14 0 0,0 0 1 16,0 0 1-16,8-13-1 16,-8 13 6-16,0 0 9 0,0 0-1 0,0 0-1 15,0 0 0-15,9-11 2 0,-9 11-2 0,0 0 1 0,0 0-6 16,0 0 5-16,0 0 8 16,0 0 6-16,0 0 0 0,0 0 1 0,0 0-2 15,0 0-2-15,27 23 0 16,-27-23-4-16,11 13-5 0,-11-13-2 0,14 16-6 0,-6-7-6 15,-1 0-18-15,2 1-17 16,3-1-31-16,-2-2-35 0,-5 1-59 0,-5-8-84 0,18 15-78 16,-11-9-197-16,1 0-88 0,-8-6-5 0,10 10-395 15,-10-10-478 1</inkml:trace>
  <inkml:trace contextRef="#ctx0" brushRef="#br0" timeOffset="17080.16">27164 10016 2954 0,'0'0'-135'16,"0"0"23"-16,0 0 17 0,0 0 12 0,0 0 17 0,0 0 23 15,0 0 17-15,0 0 28 16,0 0 25-16,0 0 8 0,0 0 22 0,0 0 9 15,0 0 2-15,0 0 9 16,0 0 6-16,0 0 0 0,0 0 10 0,0 0 1 0,0 0 6 16,0 0-1-16,0 0 1 0,0 0-8 0,0 0-7 15,0 0-5-15,0 0-12 16,0 0-14-16,0 0-7 0,0 0-10 16,0 0-4-16,0 0-5 0,0 0-10 15,0 0-5-15,0 0 0 0,13-54-3 16,-10 41-4-16,-1-4 0 0,0 2 2 0,-1-2-2 15,1-1-1-15,2 1-1 0,-2 0 3 0,1 0 4 16,1 2 3-16,-4 15 0 0,4-26 5 0,-2 14-2 0,-2 12 4 16,2-20-1-16,-2 20-5 15,4-13 8-15,-4 13 25 0,0 0 2 0,0 0 2 16,0 0 1-16,0 0 1 0,0 0-2 16,0 0 1-16,19 34-6 0,-19-34 2 0,7 24-2 15,-4-13-8-15,1 2-4 16,-4-13-2-16,7 29-6 0,-5-16 2 0,2-1-14 0,1 1-10 15,-5-13-14-15,6 19-26 16,-6-19-28-16,6 16-34 0,-6-16-41 0,4 14-61 16,0-10-47-16,-4-4-64 0,0 0-89 0,4 10-93 15,-4-10-378-15,0 0-234 0</inkml:trace>
  <inkml:trace contextRef="#ctx0" brushRef="#br0" timeOffset="17230.3">27222 9925 2566 0,'0'0'-3'15,"0"0"58"-15,0 0 22 0,0 0 12 0,0 0 16 16,-14-10 16-16,14 10 1 0,0 0-6 16,0 0-15-16,0 0-16 0,0 0-32 0,0 0-36 15,37-21-37-15,-26 15-61 0,2-1-44 0,1 0-96 16,-14 7-103-16,23-15-516 16,-12 8-175-16</inkml:trace>
  <inkml:trace contextRef="#ctx0" brushRef="#br0" timeOffset="18240.15">27124 7803 2478 0,'0'0'-64'0,"0"0"35"0,0 0 24 0,0 0 13 0,0 0 29 0,0 0 14 16,9-10 23-16,-9 10 28 0,0 0 15 16,0 0 0-16,0 0-3 0,0 0-6 15,0 0 1-15,10 38-9 0,-10-38-6 0,1 20-6 16,-1-20-6-16,5 22-9 0,-3-11-9 16,-2-11-5-16,5 22-5 0,-5-22-5 15,2 21-5-15,-2-21-7 0,4 20-4 16,-4-20-7-16,2 14-6 0,-2-14-4 0,2 16-9 15,-2-16-13-15,0 0-15 0,2 16-12 16,-2-16-10-16,0 0-13 0,0 0-4 0,0 0 2 16,0 0 1-16,0 0 3 0,0 0-3 0,0 0 2 15,0 0 7-15,0 0 4 16,-19-48 7-16,19 48 5 0,-5-21 8 16,5 21 5-16,-3-24 19 0,3 24 11 15,-4-20 7-15,4 20 6 0,-2-22 2 0,2 22 4 16,0-20 3-16,0 20 3 0,0-20 3 15,0 20-1-15,0-19 2 0,0 19-4 0,4-18-2 16,-4 18-4-16,5-14-2 0,-5 14-4 0,12-13 0 0,-12 13-5 16,12-12 0-16,-12 12-4 15,16-7-3-15,-16 7 2 0,0 0-3 0,22-2 2 16,-22 2-6-16,0 0-7 0,0 0-2 16,28 12-1-16,-28-12 3 0,9 8-4 0,-9-8 3 15,0 0 1-15,6 14 3 16,-6-14 0-16,0 0 5 0,0 0 2 0,0 0-2 15,0 0 7-15,-20 29 2 16,20-29 2-16,-13 7 5 0,13-7-4 0,-10 8-4 16,10-8 1-16,0 0-5 0,0 0 2 0,-15 12-3 0,15-12-1 15,0 0 2-15,0 0-3 16,0 0 1-16,-9 9-9 0,9-9-2 0,0 0 3 0,0 0-4 16,0 0-1-1,0 0 1-15,22 18-3 0,-22-18 2 0,12 11 3 0,-12-11-8 16,13 12 6-16,-6-5-2 15,-7-7 1-15,9 15 4 0,-9-15-2 0,4 16 3 16,-4-16 1-16,-2 18-1 0,2-18 5 0,0 0 0 16,-11 27 2-16,2-16-2 0,-2-4-2 15,11-7-5-15,-18 19-12 0,7-12-33 0,1 1-35 16,10-8-51-16,-19 14-49 0,10-9-61 16,9-5-110-16,-16 2-595 0,16-2-370 15</inkml:trace>
  <inkml:trace contextRef="#ctx0" brushRef="#br0" timeOffset="18880.21">28148 7293 2724 0,'0'0'-98'0,"0"0"38"0,0 0 29 16,-6-17 29-16,6 17 26 0,0 0 25 16,0 0 16-16,0 0 9 0,0 0-16 0,0 0-5 15,0 0 10-15,0 0 13 0,-21-2 7 16,21 2 8-16,0 0-8 0,0 0-1 16,-27 19-4-16,27-19-6 0,-11 13 3 0,3-5-2 15,8-8-1-15,-13 21-3 0,4-11-3 16,3 0 4-16,6-10 1 0,-9 19-8 0,9-19 3 15,-7 22-4-15,4-13-1 16,3-9 13-16,0 0-5 0,-4 24-5 0,4-24-6 16,0 0-10-16,5 22-4 0,-5-22-4 0,14 10-2 15,-14-10-9-15,21 6-13 16,-8-5-18-16,-13-1-25 0,23-1-30 0,-23 1-40 0,25-6-56 16,-25 6-44-16,25-7-52 15,-14 0-85-15,0-1-157 0,-3 4-445 16,-8 4-355-16</inkml:trace>
  <inkml:trace contextRef="#ctx0" brushRef="#br0" timeOffset="19540.31">27626 6792 2689 0,'-13'-10'-142'0,"13"10"27"0,0 0 16 16,-11-12 16-16,11 12 19 15,0 0 23-15,-9-7 22 0,9 7 14 16,0 0 24-16,0 0 22 0,0 0 25 15,-9-15 23-15,9 15 31 0,0 0 10 0,0 0 10 16,0 0-3-16,0 0-11 0,0 0-10 0,0 0-13 0,0 0-9 16,0 0 15-16,0 0-8 15,0 0-6-15,0 0-4 0,0 0-13 0,0 0-5 16,0 0-8-16,-2 44-6 16,2-44-7-16,5 19-6 0,-5-19-7 0,4 20-14 0,-4-20-19 15,5 19-19-15,-5-19-28 16,4 13-41-16,-4-13-39 0,4 12-41 0,-4-12-32 15,0 0-33-15,4 16-67 16,-4-16-617-16,0 0-307 0</inkml:trace>
  <inkml:trace contextRef="#ctx0" brushRef="#br0" timeOffset="19879.82">27580 6754 2720 0,'0'0'-75'15,"0"0"32"-15,-5-17 24 0,5 17 29 0,0 0 18 16,0 0 19-16,2-22 17 0,-2 22 0 0,0 0 5 16,7-15 8-16,-7 15 7 0,0 0 5 15,12-13 9-15,-12 13-4 0,15-10-9 16,-15 10-6-16,15-5-7 0,-15 5-10 16,21-5-5-16,-21 5-7 0,25-4-5 0,-25 4-3 15,22 0-5-15,-22 0-3 0,27 4-4 16,-18 1 8-16,-9-5 9 0,25 11 2 0,-14-1 0 15,-6-3-1-15,4 3-4 16,-9-10-3-16,11 21 0 0,-6-10 8 0,-5-11 2 0,0 21-2 16,0-21-2-16,-8 25-2 0,0-12-7 0,-3-1-2 15,1-1-13-15,-5 3-21 16,0-5-33-16,-1 3-42 0,-5-3-45 0,4 1-51 0,-2-2-40 16,1-3-39-16,-2-1-71 15,0-3-143-15,2 2-440 0,-2-3-286 0</inkml:trace>
  <inkml:trace contextRef="#ctx0" brushRef="#br0" timeOffset="20879.97">27755 4643 2639 0,'16'-4'-109'0,"-16"4"22"0,0 0 20 16,0 0 36-16,0 0 19 15,0 0 10-15,0 0 7 0,0 0 20 0,0 0-1 0,0 0 14 16,0 0 17-16,0 0 8 16,0 0 8-16,0 0 6 0,0 0-4 0,0 0-5 15,0 0-9-15,0 0 1 16,-44 22-9-16,44-22-3 0,-17 5-4 0,17-5-8 15,-19 3-3-15,19-3-1 0,-22 2-3 16,22-2-6-16,-18 2-1 0,18-2 1 0,-20 4 0 16,20-4 1-16,0 0 4 0,-20 2 6 0,20-2 5 15,0 0 3-15,0 0 0 16,-20 2 3-16,20-2 2 0,0 0 0 0,0 0-1 0,0 0-3 16,0 0-1-16,-20 1-6 15,20-1-5-15,0 0 3 0,0 0-7 0,0 0-1 16,0 0-6-16,0 0 0 15,0 0-5-15,0 0-3 0,0 0 0 0,-13 6-1 16,13-6-2-16,0 0 0 0,0 0 1 0,0 0-3 0,-5 23 1 16,5-23 0-16,-4 14-1 15,4-14 1-15,-2 17-1 0,2-17 6 16,-2 17 10-16,2-17 13 0,-2 17 13 16,2-17 0-16,0 19 3 0,0-19 1 0,2 19-1 0,-2-19 2 15,4 19-20-15,-4-19 3 16,6 17 0-16,-6-17 3 0,7 17-1 0,-7-17 3 15,11 16-5-15,-4-8-1 0,-7-8-2 16,11 13 1-16,-11-13-6 0,20 11 1 0,-11-7-4 16,-9-4 4-16,23 8-13 0,-14-4 4 0,-9-4-8 15,25 3-9-15,-25-3-10 16,19 4-16-16,-19-4-23 0,23 0-32 0,-23 0-50 0,0 0-56 16,25-2-58-16,-18-1-55 15,-7 3-121-15,0 0-148 0,0 0-358 0,0 0-328 16</inkml:trace>
  <inkml:trace contextRef="#ctx0" brushRef="#br0" timeOffset="21050.04">27687 4883 2693 0,'-15'-12'-79'0,"15"12"52"16,-8-10 57-16,8 10 33 15,0 0 47-15,-8-12 29 0,8 12 15 0,0 0 5 16,0 0 1-16,0 0-8 0,0 0-6 16,0 0-7-16,16-28-13 0,-16 28-17 0,13-7-8 15,-13 7-14-15,16-5-16 16,-16 5-22-16,20-7-34 0,-20 7-50 0,21-3-54 15,-21 3-76-15,26-4-56 16,-14 2-59-16,-12 2-100 0,28-2-588 0,-14 2-413 0</inkml:trace>
  <inkml:trace contextRef="#ctx0" brushRef="#br0" timeOffset="22095.24">31866 7151 2863 0,'16'-1'-82'0,"-16"1"37"15,0 0 19-15,0 0 31 0,22-1 12 0,-22 1 20 16,0 0 8-16,0 0 25 16,0 0-2-16,0 0 4 0,0 0 4 0,0 0 3 0,0 0-5 15,0 0 1-15,0 0-5 16,-55-7-4-16,55 7-6 0,0 0 3 0,-26-1-9 15,26 1-2-15,0 0-9 16,-20 0 3-16,20 0-8 0,0 0-4 0,0 0-3 0,0 0 0 16,-24 1-3-16,24-1 1 0,0 0 6 0,-8 12 0 15,8-12 1-15,-5 15 4 16,5-15 4-16,-4 17 0 0,4-17-1 0,0 23 3 16,0-23-4-16,0 25 4 15,0-25-1-15,2 29 5 0,0-16-8 0,1 2-6 0,-1 0 0 16,-2-15-6-16,4 27-5 15,-2-15-3-15,-2-12-2 0,4 20-11 0,-4-20-5 16,2 20-10-16,-2-20-14 0,2 15-13 0,-2-15-31 0,0 0-16 16,0 0-8-1,0 0-7-15,0 0-1 0,0 0 2 0,0 0 4 0,0 0 9 16,0 0 12-16,0 0 31 16,0 0 22-16,0 0 24 0,0 0 24 0,0 0 18 0,-23-39 14 15,23 39 9-15,0 0 6 16,0 0 8-16,0 0 5 0,19-24-1 0,-19 24 7 15,16-12-29-15,-2 9-7 16,-14 3 2-16,27-8-5 0,-14 4-14 0,2 0-17 16,-15 4-23-16,28-6-38 0,-16 5-59 0,-12 1-77 15,23-4-88-15,-23 4-151 0,17-4-204 16,-17 4-366-16,0 0-434 0</inkml:trace>
  <inkml:trace contextRef="#ctx0" brushRef="#br0" timeOffset="56244.57">1994 6912 57 0,'0'0'19'0,"0"0"-11"16,-5-13 14-16,5 13-8 15,0 0 3-15,0 0 5 0,0 0 17 0,0 0 7 0,0 0 6 16,0 0 2-16,0 0-8 16,0 0 1-16,-6 51 0 0,3-36-7 0,0 4-3 15,3 0-7-15,-2 3 2 16,2 0-3-16,0 5 1 0,-1 2-8 0,1 2-2 16,-2-1 4-16,0-1 0 0,0 10-6 15,2 2 2-15,-2-1 0 0,0-1-5 0,2 5 10 16,-2-1-8-16,2 1-5 0,-2 1 4 15,2-3 2-15,-2 6-7 0,2-3 2 0,-3 6-2 16,1-5-6-16,2 7 6 0,-4-1 1 0,0 1 13 16,0 0-14-16,-3 0-2 0,1 1 1 15,-1 1-2-15,1-3-1 0,0-1-2 16,0 3 11-16,0-3-13 0,-2 1-1 16,2-1 0-16,0 2 0 0,1-5-2 0,0 2 1 15,0-3 7-15,1-3-5 0,0-5-1 16,2 7 5-16,-3-7-5 0,3 1-1 15,2 1 3-15,0 1-2 0,0-1-1 16,0 0 3-16,0 4 1 0,2-4-3 0,1 3 3 0,-3 2-1 16,0 0-4-16,0-2 3 15,-3 1 17-15,1 1-19 0,0 4-1 0,-2-7-17 16,-1-1-11-16,1-2-20 16,0-2-16-16,-2-4-29 0,2 1-69 0,0-7-92 15,-3-1 81-15</inkml:trace>
  <inkml:trace contextRef="#ctx0" brushRef="#br0" timeOffset="57041.33">1337 9067 703 0,'0'0'-8'0,"25"-2"5"0,-9 0 3 0,-1 0 2 15,-15 2 5-15,36-3 6 0,-14 0 3 16,2 2-1-16,0-1 3 0,3-2 1 0,0 4 1 16,0-2 11-16,4 1-4 0,0-2 0 0,3 3 2 15,0 0 5-15,2-1-9 0,0 2-1 16,6-1-5-16,3 0 4 0,-2 3 1 16,5-2-3-16,-2 1-4 0,2 0-2 15,-1-2-5-15,11 4 2 0,-7-3 4 16,6 2-9-16,2 0 0 0,0-3 7 0,0 2-1 15,2-2 1-15,1 0-2 0,1 0-2 0,-1 0-3 16,4 0 5-16,0 0-3 0,1 0 0 16,3-2-4-16,-1 2-3 0,20 0 1 15,-10 0-3-15,-9-1 4 0,-1 1-8 16,24 1-1-16,-2-1-4 0,1 2-3 0,-1-2 2 16,0 0 1-16,0 2 2 0,2-2 5 15,-2 2 4-15,0-2 0 0,0 2 3 0,0 2 5 16,0 0-3-16,0 0 2 0,2-3 0 15,0 3 3-15,1 0-2 0,-1 2-1 16,2-2 0-16,-4-1-1 0,2-1 1 0,-2 2-2 16,2-3 5-16,0 2-5 15,0-3 8-15,3 0-10 0,-1 0 6 0,0 0 2 0,3 0-2 16,-5 0 2-16,-2-3 3 0,-15 3-4 16,-10 0-4-16,1 0 4 0,-3 0-7 0,-1 0-8 15,1-1 3-15,-2 1-7 16,-6-2 3-16,-5 0-18 0,-2 0-12 0,-5-1-17 15,-2-1-22-15,-7 1-42 0,-3 0-93 16,0-1-107-16,-6-1 101 0</inkml:trace>
  <inkml:trace contextRef="#ctx0" brushRef="#br0" timeOffset="72419.74">3115 8365 833 0,'0'0'-60'0,"0"0"3"15,0 0 7-15,0 0 2 0,0 0-7 0,0 0-3 0,-8-11-113 16,8 11 58-16</inkml:trace>
  <inkml:trace contextRef="#ctx0" brushRef="#br0" timeOffset="80279.63">2944 8749 371 0,'0'0'34'15,"2"18"-4"-15,-2-18-1 0,5 16-3 0,-5-16-16 16,2 16-16-16,-2-16-32 0,2 15-74 0,-2-15-5 15,0 0 39-15</inkml:trace>
  <inkml:trace contextRef="#ctx0" brushRef="#br0" timeOffset="80439.87">2893 9045 413 0,'0'0'73'0,"-2"16"12"0,2-16-12 0,0 17-1 16,0-17-8-1,-2 18-2-15,2-18-6 0,0 0-13 0,0 26-7 0,0-26-7 16,-2 20-26-16,2-20-33 0,-2 18-42 16,2-18-110-16,-2 18-60 0,0-11 80 15</inkml:trace>
  <inkml:trace contextRef="#ctx0" brushRef="#br0" timeOffset="83192.5">3755 8957 1339 0,'0'0'-22'0,"0"0"8"0,0 0 9 16,0 0 5-16,0 0 8 0,0 0 15 0,0 0 8 16,0 0-11-16,0 0 16 15,0 0 19-15,0 0-23 0,0 0-2 0,0 0 4 0,0 0-2 16,0 0-6-16,0 0-4 15,0 0-5-15,0 0-11 0,0 0-22 0,0 0-23 16,0 0-36-16,0 0-59 0,0 0-139 0,0 0-98 16,0 0 118-16</inkml:trace>
  <inkml:trace contextRef="#ctx0" brushRef="#br0" timeOffset="92243.34">8473 6535 1634 0,'-4'-27'5'0,"4"27"5"15,0 0-2-15,0 0 4 0,0 0 4 0,0 0 4 16,0 0 5-16,0 0 3 16,0 0 5-16,0 0-2 0,0 0 11 0,0 0-13 15,-2-18 3-15,2 18-3 16,0 0 2-16,0 0 6 0,0 0-10 0,0 0 0 0,0 0-8 15,0 0 4-15,0 0-10 0,0 0 3 0,0 0-5 0,0 0 6 16,0 0-11-16,0 0 5 16,-18 48 2-16,14-30-1 0,-2 0-4 15,0 5-4-15,2 4 3 0,-5 0 8 16,3 8-10-16,-1-1 4 16,1 2 2-16,-2 1-3 0,1 2 9 0,1 1-14 15,0 0 1-15,0-1 3 0,1 3-7 0,0 1-2 0,1-1-3 16,2 2 7-16,-2-2-2 15,4 0-2-15,-2 3 4 0,2-1-8 0,0 0-7 16,0 2 10-16,0-2-12 0,0-1 9 0,0 1-8 0,0 0 8 16,0 1-4-16,-2-1-5 15,2 0-10-15,0 1 1 0,-2 1 7 0,0 1-8 16,-2 2-8-16,2 3-10 16,-3-10-3-16,-2 1-7 0,3-2 0 0,-2 2 4 0,2-3 0 15,0 0 5-15,-1-2 10 16,3 0-3-16,2-3 6 0,0-4 6 0,0 4 3 15,0-2-3-15,2 3 1 0,1-3-7 0,-3-3 0 0,2 7-6 16,-2-4 8-16,4 3-4 16,-2 3 4-16,0-7-3 0,-2 0 2 0,0 2 3 15,2 0 6-15,-4-1 2 16,2 0 3-16,0 1-3 0,0-2 8 0,-2 1 3 16,2 6-1-16,-2-10 9 0,-2 6 3 15,4-3 3-15,-5 2 1 0,1 3-2 0,0-3 4 16,2-2 1-16,-2-1-1 15,0 5 1-15,-1 0-1 0,1-1 7 0,-1-1-4 16,1-3 0-16,0-1 5 0,0 0-6 0,0 0-1 0,2-1-1 16,-2-2-3-16,2 2 1 15,0-4 0-15,0 1-14 16,2-5-6-16,0 2-20 0,0-4-23 0,2 2-59 16,0-1-72-16,2 4-126 0,2-2 101 0</inkml:trace>
  <inkml:trace contextRef="#ctx0" brushRef="#br0" timeOffset="92869.8">7766 8990 914 0,'0'0'15'0,"25"-5"6"0,-25 5 4 15,24-2 0-15,-12 0-7 0,-12 2 2 0,28 0-2 16,-28 0-9-16,32-2-9 0,-15 2-16 16,3 0-20-16,2-1-11 0,-1 1-25 15,0-2-26-15,2 2-166 0,3 0 86 0</inkml:trace>
  <inkml:trace contextRef="#ctx0" brushRef="#br0" timeOffset="93344.88">8209 8974 725 0,'40'-2'13'15,"-4"2"7"-15,-5-1 6 0,1-2-1 0,-2 3-5 16,4-1-4-16,-1 1 6 0,8-3-13 0,1 2 2 16,-2-2-7-16,3 0 5 0,1 1-7 15,-4 2 1-15,3-2 3 0,1 0 4 0,-1 2 1 16,-1 0 16-16,0-2 2 16,1 2-4-16,1 0 11 0,-2 2-3 0,1-4-3 15,-5 2-2-15,4 0-1 16,3 0-4-16,-8 0-8 0,6 0-1 0,-1 0-7 0,0 2 6 15,3-2-5-15,-1 0-1 0,1 2 5 0,-1 0 2 16,-2 0 0-16,5-1 0 16,-1 1 0-16,1 1 1 0,0 1-6 0,2-3-4 0,0 3 0 15,-3-2-1-15,5 0-1 16,-3 0 2-16,3-1-12 0,4 3 6 0,5-2 2 16,-3 3-1-16,1-4 2 15,2 1 8-15,-1 2 1 0,0-2 4 0,-1-1-3 0,1 2 5 16,-2 0-12-16,3-1-5 15,-3-2-13-15,0 2-1 0,0 0-2 0,-6 0-6 16,-2-2 2-16,1 1 8 0,1 2-1 0,0-3 7 0,0 0 4 16,0 1 7-16,0-1 16 15,-1 0 1-15,1 3 2 0,-1-3 12 0,10 1-5 16,-1 3-4-16,1-2-5 16,-1 2 3-16,1-2 0 0,-2 2-8 0,1-1 3 15,-1 0 0-15,-1 0-8 0,1 1-9 16,-2-1 6-16,0 2 1 0,-8-2 3 0,3-1 0 15,-2 2 11-15,0-2-5 0,-1 1-4 0,-1 0 0 16,0 1-10-16,-3-3 0 0,0 1-10 16,-2 0-13-16,-5-2-17 0,-1 2-11 0,-5-4-19 15,-1 0-65-15,-3-1-129 16,-4-1-132-16,-4-2 124 0</inkml:trace>
  <inkml:trace contextRef="#ctx0" brushRef="#br0" timeOffset="95569.8">8526 6367 1045 0,'0'0'-46'16,"0"0"10"-16,0 0 7 15,0 0 4-15,0 0 14 0,0 0 11 0,0 0 0 16,0 0 11-16,0 0 3 0,0 0 1 16,0 0-1-16,0 0 2 0,0 0-7 0,0 0-2 15,0 0 6-15,0 0-2 16,0 0-6-16,0 0 4 0,0 0 2 0,0 0-8 0,0 0 6 15,0 0 0-15,0 0-7 0,0 0 7 0,22 39 1 16,-22-39-6-16,6 19-4 16,-2-9 5-16,-4-10-1 0,8 24 3 0,-2-11-7 15,1 1 14-15,-1-1-5 0,1 2 3 16,-1-2 4-16,2 2 1 0,1-1-1 0,-3-1 2 16,5 2-1-16,-2-2-1 15,-1 3-2-15,2-4 1 0,1 2 1 0,-2 1-7 0,1-2 1 16,0-1-1-1,1 2-1-15,0-1-2 0,-3 1-3 0,3-1 2 0,-3 0 6 16,2 0-5-16,0 1-2 0,-2-1-1 16,0 1-1-16,0-1 5 0,-1-2 1 15,2 3-2-15,-1-1 0 0,1-1-4 16,-1-1 2-16,2 2-3 0,-1-1-1 0,0-1-3 16,-1 1 3-16,0-1 7 0,1 0-11 0,2 1 9 0,-3 0-8 15,0-2 5-15,1 0 1 16,1 1-3-16,-1 1 2 0,0-3 0 0,-1 3 1 15,0-3-3-15,0 1 3 0,1 2-3 0,-2-3 0 16,1 1 7-16,0 0-7 16,3 1 4-16,-3-2-3 0,1 1 3 0,0 2 3 15,-1-4-7-15,0 0 3 0,-2 2-3 16,4-1 2-16,-4-1 1 0,2-1-3 16,-2 1 2-16,-6-8 1 0,13 14-4 0,-13-14 2 15,11 15-1-15,-11-15 5 0,10 15-6 16,-3-8 1-16,-7-7 7 0,10 18-6 15,-10-18 3-15,10 15-4 0,-10-15-5 16,12 15 6-16,-12-15 1 0,10 14-5 0,-4-6 4 16,-6-8 1-16,11 14-2 0,-11-14 2 15,13 12-1-15,-7-4-2 0,-6-8 4 0,8 10 0 0,-8-10-6 16,11 13 3-16,-11-13-3 16,8 11 4-16,-8-11-2 0,11 11-4 0,-11-11 6 15,9 10-1-15,-9-10 0 16,8 9 4-16,-8-9-1 0,0 0-1 0,12 12-4 0,-12-12 11 15,9 9-4-15,-9-9-7 0,0 0 4 0,9 10-4 16,-9-10-3-16,6 4-19 16,-6-4-44-16,0 0-97 0,0 0-229 0,0 0 124 0</inkml:trace>
  <inkml:trace contextRef="#ctx0" brushRef="#br0" timeOffset="99539.61">9311 7457 1075 0,'0'0'-41'15,"0"0"15"-15,0 0 6 0,0 0 9 0,0 0 13 16,0 0 7-16,0 0 5 15,0 0 6-15,0 0-2 0,0 0 8 0,0 0 1 0,0 0-1 16,0 0 1-16,0 0-1 0,0 0 9 0,0 0-5 16,0 0 6-16,0 0-6 15,0 0 4-15,0 0 1 0,0 0-5 0,0 0 3 16,0 0 3-16,0 0-3 0,0 0 5 16,0 0-6-16,0 0-4 0,0 0 0 0,0 0-4 15,0 0 2-15,0 0-1 16,0 0-10-16,0 0 1 0,0 0 3 0,0 0-6 15,0 0 1-15,0 0-4 0,0 0 0 0,0 0-5 0,0 0-3 16,0 0 3-16,0 0 1 16,0 0-9-16,0 0 9 0,51-8-2 0,-51 8-4 15,0 0-4-15,24 2 4 16,-24-2 4-16,18 3 2 0,-18-3-6 0,0 0 0 0,26 0-3 16,-26 0 1-16,19 0 1 15,-19 0 1-15,18 0 0 0,-18 0 0 0,20 0-4 0,-20 0 8 16,19 0-1-16,-19 0-3 15,21 0 3-15,-21 0-1 0,23 1-4 0,-23-1 7 16,22-1-10-16,-22 1-1 0,25 1 4 0,-25-1-3 16,25 0 0-16,-25 0-3 15,26 2 6-15,-26-2-1 0,25 0-8 0,-25 0 9 0,30 0 2 16,-15 0 0-16,-15 0-3 16,32 0 6-16,-18 0-1 0,-14 0-6 0,36 0-1 15,-17-2 2-15,-2 2 3 16,-17 0-1-16,34 0-4 0,-19 0 1 0,-15 0 1 15,32 0-2-15,-13 0-5 0,-19 0 9 0,32 0-1 0,-18 0-10 16,-14 0 3-16,32 0-3 16,-17 0 7-16,-15 0-3 0,32 2 3 0,-18-2 0 15,-14 0 3-15,30-2-4 0,-15 4 4 16,-15-2-8-16,30 0 3 0,-16 0 2 0,-14 0 2 16,30 0-4-16,-16 2 7 15,-14-2 0-15,28 0 4 0,-28 0-8 0,28-2 6 0,-13 4-4 16,-15-2 1-16,30 2-1 15,-30-2 4-15,25-2-11 0,-25 2 4 0,25 2-6 16,-25-2 4-16,21 0 4 0,-21 0-4 0,20 0 2 16,-20 0 5-16,18 2-5 0,-18-2 5 15,0 0-2-15,26 0 2 0,-26 0-5 0,15 1 2 16,-15-1 0-16,18 3 8 16,-18-3-2-16,0 0-3 0,30 1-7 0,-30-1-4 15,22-1-1-15,-22 1-10 16,25 0-5-16,-25 0-4 0,23 0-11 0,-12 0-11 15,-11 0-33-15,18 0-78 0,-18 0-210 0,16 0 120 0</inkml:trace>
  <inkml:trace contextRef="#ctx0" brushRef="#br0" timeOffset="104059.67">10660 7528 993 0,'0'0'-14'15,"0"0"16"-15,0 0 3 0,0 0 2 0,0 0 2 0,0 0-3 16,0 0 4-16,0 0-4 16,0 0 8-16,0 0 4 0,0 0 1 0,0 0 9 15,0 0 4-15,0 0 2 0,0 0 2 16,0 0-1-16,0 0 2 0,0 0-1 0,0 0 5 16,0 0-3-16,0 0 3 15,0 0-3-15,0 0-10 0,0 0-6 0,0 0-1 16,0 0 0-16,0 0-4 0,0 0-3 15,0 0-3-15,0 0 6 0,0 0 0 16,0 0-9-16,0 0 2 0,0 0 3 0,0 0-8 0,0 0 4 16,0 0-11-16,0 0 10 15,0 0 1-15,0 0-8 0,0 0 4 16,0 0-7-16,0 0 1 0,0 0 16 0,0 0-22 16,0 0 9-16,15 14-4 0,-15-14 9 0,0 0-9 15,10 15 0-15,-10-15 2 16,6 11-3-16,-6-11 5 0,8 11-1 15,-8-11 6-15,10 11-7 0,-10-11 0 0,8 13 0 0,-8-13-2 0,6 12 1 16,-6-12 1-16,8 16-4 16,-8-16 3-16,9 13-1 0,-9-13 2 0,9 15 3 15,-9-15-1-15,8 18-4 16,-8-18-1-16,9 13 1 0,-9-13 7 0,8 13-1 0,-8-13-11 16,10 13 10-16,-10-13 2 15,9 13-6-15,-9-13 1 0,7 13-2 0,-7-13 0 0,8 14 7 16,-8-14-6-1,8 15 6-15,-8-15 1 0,8 13 6 0,-8-13 1 0,12 15-6 16,-12-15 4-16,10 12 0 0,-4-5-2 0,-6-7 12 16,13 14 0-16,-5-6 5 0,-8-8 7 15,16 14-12-15,-8-7-2 0,-8-7-6 0,14 12 1 16,-5-5-1-16,-9-7-5 16,13 13 8-16,-13-13-2 0,14 13-6 0,-9-5 7 15,-5-8-4-15,12 15-2 16,-12-15 1-16,13 13-4 0,-6-4 7 0,-7-9-11 0,10 16 7 15,-10-16-3-15,12 14 2 0,-6-6-6 0,-6-8 1 16,10 13-6-16,-10-13 12 16,10 15-7-16,-4-8 9 0,-6-7-8 0,11 17-1 15,-11-17-1-15,11 13 1 16,-11-13 1-16,13 14-5 0,-9-6 4 0,-4-8 7 0,10 15-6 16,-10-15 12-16,11 15 10 15,-11-15-5-15,9 16-3 0,-9-16 2 16,8 16-4-16,-8-16-4 0,8 13-2 0,-8-13 4 15,8 13-6-15,-8-13-1 0,12 15 13 0,-12-15-8 16,8 13-7-16,-8-13 7 0,8 14-11 0,-1-6 5 0,-7-8-1 16,10 11 7-16,-10-11-7 15,11 13-5-15,-11-13 10 16,13 13-9-16,-13-13 6 0,10 13 12 0,-10-13-7 16,12 14-3-16,-12-14-4 0,14 14 7 0,-8-5 1 0,-6-9 2 15,17 17 16-15,-11-7-3 16,2 0-6-16,1-2 1 0,0 4-8 15,1 0-1-15,-2 1-6 0,4 0-32 0,1 3-60 0,-4 1-75 0,2-4-215 16,0 6-247-16,-1-2 161 16</inkml:trace>
  <inkml:trace contextRef="#ctx0" brushRef="#br0" timeOffset="105069.68">9362 7499 1914 0,'0'0'11'0,"0"0"-2"16,0 0-1-16,0 0-2 0,0 0-1 16,0 0-2-16,0 0 10 0,0 0-10 0,0 0 4 15,0 0-4-15,0 0 0 0,0 0 2 16,-6 49-7-16,6-49 2 0,-4 15 7 15,4-15-14-15,0 18-14 0,0-18-14 0,-2 18-20 0,0-10-17 16,2-8-28-16,-3 18-26 16,1-5-64-16,2-13-261 0,-2 22 391 0</inkml:trace>
  <inkml:trace contextRef="#ctx0" brushRef="#br0" timeOffset="105219.58">9322 7838 1320 0,'0'0'9'0,"0"29"16"0,0-14 8 16,0 2 5-16,0-17 8 0,0 30 8 15,0-14-14-15,2 0-6 0,-2-16 7 0,0 29-6 16,0-13-5-16,0-16-15 0,0 26-12 0,0-10-9 16,0-16-16-16,2 25-23 0,-4-12-28 15,2 0-59-15,0-13-118 0,-2 25-141 16,0-14 124-16</inkml:trace>
  <inkml:trace contextRef="#ctx0" brushRef="#br0" timeOffset="105339.84">9309 8341 1237 0,'0'24'48'0,"0"-24"-10"0,4 22 2 16,-4-22-7-16,2 21-20 16,1-12-11-16,-3-9-21 0,2 18-29 0,-2-18-42 15,2 15-71-15,-2-15-198 16,0 13 115-16</inkml:trace>
  <inkml:trace contextRef="#ctx0" brushRef="#br0" timeOffset="105479.67">9322 8606 1118 0,'2'16'47'16,"-2"-16"4"-16,0 0-13 0,6 20 2 0,-6-20-11 16,2 13 2-16,-2-13-12 15,0 0 4-15,2 18-10 0,-2-18-16 0,0 0-7 16,0 17-26-16,0-17-39 0,0 0-78 16,0 0-219-16,-2 19 119 0</inkml:trace>
  <inkml:trace contextRef="#ctx0" brushRef="#br0" timeOffset="106169.79">9132 9214 1244 0,'0'0'102'16,"0"0"-10"-16,0 0-12 0,0 0-9 0,0 0-8 15,0 0 8-15,0 0 0 16,0 0-11-16,0 0 5 0,0 0-5 0,0 0-5 0,0 0 2 16,6 51 0-16,-6-51-5 15,-2 23-4-15,2-23-5 0,-2 25-3 0,2-25-7 16,-2 26-23-16,2-26-19 0,2 25-48 15,-2-11-37-15,0-2-38 0,0-12-81 16,0 0-383-16,-2 28 201 0</inkml:trace>
  <inkml:trace contextRef="#ctx0" brushRef="#br0" timeOffset="106539.83">9281 9452 1796 0,'12'-10'4'0,"-12"10"5"0,0 0-3 0,0 0-1 16,0 0-2-16,0 0-3 15,0 0 10-15,0 0 18 0,0 0-2 0,0 0 24 0,0 0 22 16,0 0 1-16,0 0 17 0,0 0-5 0,-26 50 3 16,18-36-4-16,-4-1-8 15,0 4-9-15,2 0 1 0,-3 2-13 0,-2 0-8 16,2 2-2-16,-1-2-9 16,-2 2-1-16,2 0-4 0,-1-2-4 0,0 2 1 0,2-5-6 15,1 4 4-15,0-2-21 16,2-6-17-16,0 2-22 0,2-3-43 0,8-11-46 15,-13 22-50-15,6-15-110 0,5 0-435 0,2-7 19 0</inkml:trace>
  <inkml:trace contextRef="#ctx0" brushRef="#br0" timeOffset="106974.59">9247 9809 2077 0,'0'0'-9'0,"0"0"23"0,0 0-1 0,0 0 13 0,0 0-10 16,0 0 8-16,0 0-4 15,0 0-4-15,0 0 10 0,0 0-9 0,0 0 4 16,0 0-9-16,0 0-1 0,0 0 26 15,0 0-28-15,22 9 9 0,-22-9-7 0,0 0 6 16,30-8 4-16,-30 8-7 0,23-3-8 0,-23 3-7 16,21-6-15-16,-21 6-28 15,19-4-21-15,-19 4-14 0,17-4-29 0,-17 4-37 16,13-2-78-16,-13 2-332 16,0 0 252-16</inkml:trace>
  <inkml:trace contextRef="#ctx0" brushRef="#br0" timeOffset="107209.78">9315 9869 1609 0,'-10'12'-15'15,"10"-12"13"-15,0 0-3 0,0 0 20 16,-6 15 5-16,6-15 13 0,0 0 19 16,2 21 23-16,-2-21 20 0,0 19 21 15,0-19 3-15,0 25 2 0,0-25-6 0,0 26-2 16,0-10-14-16,0 0-10 0,2 2-3 15,-2-1-18-15,0 0 1 0,0-17-9 16,0 30-10-16,0-18-8 0,0-12-29 0,0 27-31 0,0-27-35 16,2 21-48-16,-2-10-53 15,0-11-85-15,0 0-530 0,0 19-56 0</inkml:trace>
  <inkml:trace contextRef="#ctx0" brushRef="#br0" timeOffset="108259.39">9517 10195 2225 0,'0'0'-25'0,"0"0"23"15,0 0 24-15,0 0 12 0,0 0 33 0,0 0 26 16,0 0 14-16,0 0 11 0,0 0-1 15,0 0 1-15,0 0-10 0,0 0-4 16,0 0-1-16,0 0 5 0,0 0 1 0,0 0 5 0,0 0-6 16,-28 19-9-16,28-19-11 15,-6 17-6-15,6-17-15 0,-2 21-5 0,2-21-7 0,-4 23-8 16,4-23-12-16,0 25-22 16,0-25-36-16,0 22-45 0,0-22-58 0,4 24-52 15,-2-15-62-15,0 1-137 16,-2-10-576-16,6 15-380 0</inkml:trace>
  <inkml:trace contextRef="#ctx0" brushRef="#br0" timeOffset="109529.71">10598 7506 2685 0,'0'0'-209'0,"0"0"18"0,0 0 16 15,0 0 13-15,0 0 19 0,0 0 12 0,0 0 15 16,0 0 10-16,0 0 15 16,8 47 21-16,-8-47 11 0,0 0 17 0,0 22 10 0,0-22-1 15,2 20 3 1,1-12 0-16,0 3-17 0,-3-11-28 0,2 18-103 0,0-6-76 15,-2-1 81-15</inkml:trace>
  <inkml:trace contextRef="#ctx0" brushRef="#br0" timeOffset="109658.67">10586 7977 898 0,'0'0'99'16,"0"27"-17"-16,-2-16-17 15,2-11 16-15,0 20-28 0,0-20-30 0,2 16-13 0,-2-16-37 16,2 20-39-16,-2-20-61 15,0 0-232-15,-2 24 115 0</inkml:trace>
  <inkml:trace contextRef="#ctx0" brushRef="#br0" timeOffset="109769.98">10588 8271 1009 0,'2'19'-21'0,"-2"-19"3"0,2 16 0 0,-2-16-5 15,0 19-8 1,0-19-22-16,0 0-60 0,-4 26-131 0,2-19 79 0</inkml:trace>
  <inkml:trace contextRef="#ctx0" brushRef="#br0" timeOffset="109903.75">10566 8596 765 0,'0'26'42'0,"2"-15"0"0,-2-11 0 0,3 21-15 0,-3-21-25 16,2 20-38-16,-2-20-66 15,0 16-158-15,0-16 84 0</inkml:trace>
  <inkml:trace contextRef="#ctx0" brushRef="#br0" timeOffset="110029.58">10592 8867 811 0,'0'0'65'0,"0"0"0"16,4 15-9-16,-4-15-22 0,0 0-25 0,0 0-52 15,4 15-116-15,-4-15-119 0,0 0 91 0</inkml:trace>
  <inkml:trace contextRef="#ctx0" brushRef="#br0" timeOffset="110589.29">10518 9376 921 0,'0'0'104'0,"0"0"11"16,0 0-11-16,0 0-2 0,0 0-5 0,-3-25 2 0,3 25 4 16,0 0 26-16,0 0 10 15,0 0 5-15,0 0-4 0,0 0-2 0,0 0-3 16,0 0-6-16,0 0-5 0,0 0-14 16,0 0-8-16,14 49-7 0,-14-49-6 0,2 19-14 15,-2-19-2-15,2 22-8 16,-2-22-10-16,4 20-4 0,-2-8-3 0,-2-12-4 15,2 23-7-15,-2-23-4 0,4 19-3 0,-2-8-7 0,-2-11-8 16,3 21-12-16,-3-21-24 16,4 18-38-16,-4-18-48 0,2 18-41 0,0-8-49 0,-2-10-74 15,0 0-604-15,-2 21-240 16</inkml:trace>
  <inkml:trace contextRef="#ctx0" brushRef="#br0" timeOffset="110889.51">10442 9743 2627 0,'0'0'-55'0,"0"0"28"15,0 0 26-15,-13 14 7 16,13-14 13-16,0 0 2 0,0 0 6 0,0 0 11 0,0 0 5 15,0 0-2-15,0 0-6 0,0 0 8 0,0 0-1 16,0 0 4-16,0 0-10 16,0 0 5-16,48-2-11 0,-48 2 2 0,28-6-4 0,-13 4-3 15,-15 2 0 1,34-4-7-16,-17 3-15 0,-2-1-16 0,3-1-7 0,-18 3-22 16,26-2-23-16,-26 2-23 15,25-3-31-15,-12 3-44 0,-13 0-93 0,0 0-486 0,23-3-15 16</inkml:trace>
  <inkml:trace contextRef="#ctx0" brushRef="#br0" timeOffset="111160.76">10484 9919 2214 0,'-13'17'-8'15,"13"-17"31"-15,0 0 7 0,-8 10-4 0,8-10 4 0,0 0 9 16,0 0 18-16,0 0 7 16,0 0 8-16,0 0-4 0,0 0 0 0,0 0-3 0,12 25-4 15,-12-25-7-15,0 0-5 16,26 1 0-16,-26-1-7 0,23 2-2 0,-23-2-7 16,30 0-1-16,-13 0-5 15,-17 0-18-15,31-2-16 0,-15 2-20 0,-16 0-18 16,29-1-38-16,-29 1-23 0,23 0-27 15,-14 0-45-15,-9 0-100 0,18 0-439 0,-18 0 25 16</inkml:trace>
  <inkml:trace contextRef="#ctx0" brushRef="#br0" timeOffset="111389.43">10550 10029 2211 0,'0'0'34'16,"0"0"8"-16,-9 10-5 0,9-10-2 0,0 0-1 15,0 0-2-15,0 22 15 0,0-22 10 0,0 0 5 0,6 29 11 16,-3-18 9-16,-3-11 2 16,4 27 10-16,-2-12-1 0,0 1-3 0,2 0-2 15,-4 0-10-15,2 2-7 16,2-1-9-16,-1-1-9 0,-1 0-9 0,0-1-21 16,-2-15-23-16,5 24-34 15,-5-24-40-15,4 20-46 0,0-11-41 0,-2-2-48 0,-2-7-93 16,4 13-509-16,-4-13-126 15</inkml:trace>
  <inkml:trace contextRef="#ctx0" brushRef="#br0" timeOffset="111699.4">10721 10321 2359 0,'0'0'23'0,"17"-2"20"15,-17 2-9-15,0 0-2 0,23-4-12 16,-23 4-4-16,17-2 1 0,-17 2 11 0,0 0-7 15,24-6-5-15,-24 6-11 0,16-1 10 0,-16 1 14 16,0 0 21-16,24-2 13 16,-24 2 11-16,0 0 13 0,21 2 4 15,-21-2 1-15,0 0 1 0,17 9-2 0,-17-9 8 16,4 11 4-16,-4-11 3 0,0 17 0 0,0-17 6 16,0 0 3-16,-6 29 2 0,6-29-1 15,-7 22-12-15,1-12-7 0,6-10-7 0,-6 22-13 16,6-22-10-16,-4 16-8 15,4-16-20-15,-3 17-17 0,3-17-26 0,0 0-35 0,7 16-44 16,-7-16-60-16,10 6-59 0,-10-6-68 0,15 0-120 16,-15 0-174-16,0 0-355 15,23-8-317-15</inkml:trace>
  <inkml:trace contextRef="#ctx0" brushRef="#br0" timeOffset="120215.58">2180 6529 1177 0,'0'0'-66'0,"0"0"21"0,0 0 20 16,0 0 13-16,0 0 14 0,0 0 5 16,0 0 5-16,0 0 10 0,0 0 6 15,0 0 9-15,28 28 9 0,-28-28 3 0,10 16-15 16,-10-16 4-16,12 14-3 0,-6-4 8 15,3-2-7-15,0 1-7 0,-1 2 8 16,1-1-1-16,1 2-8 0,-1 0 1 0,0-1-2 0,1-2-6 16,-2 3 3-16,1-1-3 0,0 1-7 15,-1-1 5-15,1 1 8 0,3-1-14 16,-4-2 4-16,3 4-6 0,-2-5-3 16,1 3 2-16,-2 1-2 0,3-2-6 0,-2-1 4 15,-9-9-2-15,14 19 4 0,-5-8 3 16,-1-2-9-16,-8-9 4 0,13 19-1 15,-6-11-1-15,-7-8-6 0,12 16 7 0,-6-6 0 0,-6-10-4 16,16 17 3-16,-10-8-4 16,0 1 1-16,-6-10 6 0,12 15-9 0,-5-5 2 0,-7-10 3 15,15 15 1-15,-9-7-4 16,3 2 4-16,-9-10-5 0,12 14 1 16,-12-14 3-16,11 14-6 0,-11-14 3 15,11 16 6-15,-7-9-6 0,-4-7-3 0,10 15 8 16,-10-15-7-16,13 14 4 0,-13-14 4 0,9 13-7 0,-9-13 12 15,10 13-8-15,-10-13 13 16,9 11-8-16,-9-11 5 0,8 12-5 16,-8-12 0-16,10 11 2 0,-10-11 0 15,11 10 1-15,-11-10-5 0,9 9-1 16,-9-9 2-16,0 0-7 0,12 14 6 0,-12-14 7 16,0 0-13-16,10 9 6 0,-10-9-1 0,0 0-8 0,12 11 9 15,-12-11-6-15,0 0 3 16,8 10 7-16,-8-10-7 0,0 0-3 0,10 12 0 15,-10-12 8-15,0 0-5 16,11 13 3-16,-11-13-7 0,9 9-2 0,-9-9 6 16,0 0-5-16,15 14 2 0,-15-14 10 15,10 8-4-15,-10-8-4 0,10 9-2 16,-10-9 1-16,12 7 2 0,-12-7 2 16,0 0-2-16,14 10 0 0,-14-10 4 0,8 8-4 15,-8-8 14-15,0 0 2 0,11 9-14 16,-11-9 10-16,0 0 14 0,11 7 2 0,-11-7-9 15,0 0 10-15,0 0-3 0,10 8-4 0,-10-8 4 16,0 0-7-16,0 0-3 16,0 0 0-16,0 0-3 0,11 9-17 0,-11-9-43 15,0 0-42-15,0 0-79 0,0 0-172 0,2 7-240 16,-2-7 227-16</inkml:trace>
  <inkml:trace contextRef="#ctx0" brushRef="#br0" timeOffset="120689.26">2959 7431 1605 0,'0'0'-50'0,"-26"15"15"0,26-15 1 16,0 0 12-16,0 0-4 0,0 0 13 15,0 0-8-15,0 0 1 0,0 0-6 0,0 17-9 16,0-17-18-16,0 0-36 0,0 0-92 16,0 0-148-16,0 0 105 0</inkml:trace>
  <inkml:trace contextRef="#ctx0" brushRef="#br0" timeOffset="120874.4">2969 7655 970 0,'2'17'20'0,"-2"-17"-17"0,3 14-26 16,-3-14-24-16,0 13-1 15,0-13-9-15,-3 13 8 0,3-13 3 0,-2 13 4 16,2-13 3-16,0 0 5 0,-2 16 8 16,2-16 4-16,0 0 7 0,-2 13-10 15,2-13-35-15,0 0-94 0,-2 13 49 0</inkml:trace>
  <inkml:trace contextRef="#ctx0" brushRef="#br0" timeOffset="121016.02">2971 7900 575 0,'0'0'83'16,"-2"18"-11"-16,2-18-8 0,-2 17-3 16,2-17-5-16,-2 17-19 0,2-17-6 15,-4 18-15-15,4-18-34 0,-2 16-34 0,2-16-40 16,0 0-185-16,-4 22 90 0</inkml:trace>
  <inkml:trace contextRef="#ctx0" brushRef="#br0" timeOffset="121129.52">2948 8217 752 0,'5'25'-7'0,"-5"-25"0"0,0 21-15 15,0-21-19-15,0 23-48 0,0-23-107 0,0 20 64 16</inkml:trace>
  <inkml:trace contextRef="#ctx0" brushRef="#br0" timeOffset="121413.36">2944 8890 692 0,'-2'20'88'0,"2"-20"-1"0,-3 18-13 16,3-18-7-16,0 0-19 0,0 21-38 0,0-21-43 15,0 0-95-15,-2 15-171 0,2-15 96 0</inkml:trace>
  <inkml:trace contextRef="#ctx0" brushRef="#br0" timeOffset="123889.52">2785 9528 902 0,'0'0'72'0,"0"0"1"0,0 0 1 16,0 0-9-16,0 0-6 0,0 0-6 15,0 0-2-15,0 0-6 0,0 0 11 0,0 0-22 0,0 0 7 16,0 0-11-16,0 0 5 16,0 0 12-16,0 0 6 0,0 0 20 0,0 0 13 15,0 0 5-15,0 0 8 16,0 0-9-16,0 0-14 0,0 0-13 0,0 0 2 0,13 54-1 15,-13-43 3-15,0-11-4 0,2 25 4 0,-2-12 0 16,0-13-4-16,0 28 3 16,0-13-11-16,0-15-8 0,0 29 0 0,2-15-6 15,-2-14-1-15,0 26-9 16,2-12 0-16,-2-14-16 0,0 22-12 0,0-22-11 0,0 20-19 16,0-20-35-16,2 17-25 15,-2-17-32-15,0 0-41 0,2 19-68 16,-2-19-129-16,-2 10-293 0,2-10 126 15</inkml:trace>
  <inkml:trace contextRef="#ctx0" brushRef="#br0" timeOffset="124259.6">2620 10077 1950 0,'0'0'17'0,"0"0"7"0,0 0 7 0,0 0-15 0,0 0 7 16,0 0-2-1,0 0 7-15,0 0-9 0,0 0 0 0,0 0 2 0,0 0 10 16,0 0-5-16,36 1 21 15,-36-1 7-15,0 0 7 0,34-7 0 0,-21 3 4 16,3 1 14-16,-16 3-11 0,30-10-11 0,-13 6-4 16,2-1-7-16,-2 0-11 0,1 2-12 15,0-3-10-15,-1 2-12 0,0 3-12 0,-17 1-12 16,29-7-12-16,-15 4-17 16,-14 3-20-16,22-2-22 0,-22 2-20 0,20-4-30 15,-20 4-49-15,0 0-100 0,17 0-299 16,-17 0 204-16</inkml:trace>
  <inkml:trace contextRef="#ctx0" brushRef="#br0" timeOffset="124629.72">2685 10319 1730 0,'0'0'0'0,"0"0"11"0,0 0-1 16,-6 11 10-16,6-11-2 0,0 0-5 16,0 0 15-16,0 0 19 0,0 0 6 0,0 0-4 15,0 0 8-15,0 0-11 16,0 0 14-16,0 0 17 0,0 0-1 0,0 0-15 15,0 0-3-15,24 10-3 0,-24-10-7 0,0 0 0 16,0 0-7-16,40-12-5 0,-25 9-4 16,2 0-5-16,-2-2-8 0,1-1 4 0,2 2-1 15,-18 4-16-15,29-7-6 16,-14 3-15-16,0 0-21 0,-15 4-16 0,22-4-36 16,-22 4-39-16,20-2-35 0,-20 2-60 15,0 0-431-15,17-1 115 0</inkml:trace>
  <inkml:trace contextRef="#ctx0" brushRef="#br0" timeOffset="124909.62">2792 10403 1895 0,'-11'11'-34'16,"11"-11"3"0,0 0 6-16,0 0 2 0,0 0 2 0,0 0 6 0,0 0-1 15,0 0 14-15,0 0 2 16,0 17 0-16,0-17 15 0,0 0 11 0,0 0 22 15,0 0 12-15,0 0-5 0,0 0 9 0,9 23 1 0,-9-23-5 16,0 0 2-16,2 19 0 16,-2-19-14-16,2 16-5 0,-2-16 0 0,2 16 7 15,-2-16 2-15,2 20-6 0,-2-20 1 16,4 17-4-16,-4-17 1 0,2 19-6 16,-2-19-5-16,2 19-3 0,2-8-2 15,-4-11-18-15,2 19-9 0,-2-19-34 16,2 19-28-16,-2-19-29 0,6 17-34 15,-6-17-45-15,0 0-94 0,2 19-389 0,-2-19 121 0</inkml:trace>
  <inkml:trace contextRef="#ctx0" brushRef="#br0" timeOffset="125276.51">2974 10603 1887 0,'0'0'-41'16,"12"-12"22"-16,-12 12 10 0,0 0 3 0,18-9 16 15,-18 9 1-15,10-7 15 16,-10 7 10-16,0 0 11 0,21-10 2 0,-21 10-1 16,13-4 4-16,-13 4-1 0,0 0 15 15,17-3 2-15,-17 3 14 0,0 0 1 0,0 0 5 16,0 0-2-16,16 13 9 15,-16-13-1-15,0 0 8 0,3 19 4 0,-3-19 7 0,0 0 12 16,-3 23 7-16,3-23-7 0,0 0 1 16,-4 22-6-16,4-22-13 0,0 0-11 15,0 19-14-15,0-19-5 0,0 0-11 0,2 15-8 16,-2-15-15-16,0 0-14 0,11 9-21 16,-11-9-29-16,0 0-38 0,0 0-40 0,27-3-33 15,-27 3-52-15,18-7-35 16,-10 1-58-16,-8 6-137 0,17-17-474 0,-11 9-260 0</inkml:trace>
  <inkml:trace contextRef="#ctx0" brushRef="#br0" timeOffset="127377.18">2990 7429 2515 0,'0'0'-150'0,"0"0"25"15,0 0 21-15,0 0 15 16,0 0 11-16,0 0 15 0,0 0 13 0,0 0 11 0,0 0 18 15,0 0-1-15,0 0 9 0,0 0 7 0,0 0-1 16,0 0 2-16,0 0 3 16,0 0 4-16,0 0 8 0,0 0 1 0,0 0 3 0,0 0-1 15,0 0-2-15,0 0 5 16,0 0 2-16,0 0-3 0,0 0 1 0,0 0 4 16,11 49-4-16,-11-49 2 15,7 21 1-15,-7-21-8 0,4 21 5 16,0-8-8-16,-2 2 5 0,2-2 5 15,-4-13-10-15,6 27 0 0,-2-12 0 0,-1 0 1 0,2-1 2 16,-1-1-11-16,-4-13 7 0,8 29 2 0,-4-16-6 0,0 1 1 16,1-1-1-16,-1 2 1 15,2-2 1-15,-2 1-2 0,1 1-3 0,-1-2 15 16,0 3-15-16,-4-16 6 16,9 25-3-16,-3-10-1 0,-2-1 2 0,0-1 1 15,-4-13 0-15,10 25-4 0,-4-12 12 16,0 0-10-16,-2 1 0 0,0 1 5 0,0-2-10 15,0 1 7-15,1-2-2 0,-5-12 2 16,8 29-8-16,-3-15 9 0,-1-1 11 16,0 2-17-16,0-1 2 0,-4-14 1 0,7 24-8 0,-1-10 9 15,-2-3-3 1,-4-11-1-16,6 25 3 0,-2-15-1 0,1 3-2 16,0 0-3-16,-5-13 6 0,8 23-2 15,-6-10-8-15,2-1 13 0,0 1-2 0,-4-13-5 16,6 27 1-16,-2-14 15 15,1 1-10-15,-1-1-6 0,-4-13 2 0,7 26-6 0,-3-12 5 16,0-3 2-16,0 4 3 0,1-2-5 0,-5-13 3 16,8 26-2-16,-4-13 2 15,0 2-1-15,0-2 9 0,1 1-16 0,2-1 7 0,-3 1 10 16,2 0-10-16,-2 0-1 16,0 1-7-16,2 0 19 0,-1-1-15 0,-1-1 0 15,1 2 6-15,1 1 8 0,-2-1-9 16,0 0 0-16,2 1 3 0,-1-1 4 0,-1 2-4 15,2-2-6-15,-1 0 6 0,1 1 2 0,-2-1-5 16,3 2 6-16,-3-2 0 16,2 1-4-16,0 0-1 0,-2 0 1 0,4-1-2 15,-4 2 9-15,2-2-6 0,0 0 3 16,-2 1-1-16,0-1 0 0,3-1 8 0,-3 1-11 16,2 0 4-16,-1 0 2 15,1-1-7-15,-2 1 7 0,1-1-11 0,-1 1 7 16,0-1 1-16,2 0 3 0,-2 1-2 15,0 1 4-15,4-1-7 0,-6-1 6 0,-2-14 6 16,10 29-7-16,-6-13-4 0,0 0 19 0,0-2-12 16,-2 1 12-16,3 1-6 0,-1 1 7 15,0-2-2-15,1 0 3 0,-3 3-2 0,2-3 0 16,0-1 1-16,0 4-4 16,1-2 0-16,-3-1-5 0,2 2 0 0,-2-2-5 0,2 1-1 15,0-1-2-15,-2-1 6 16,3 2-6-16,-3-1 2 0,3 0-1 0,-1-1-3 15,-4-14 7-15,6 28-8 0,-2-13 2 0,-2-1 6 16,2-1-8-16,-4-13-3 0,4 24 6 16,0-11-3-16,-4-13 3 0,8 26-1 0,-6-15 4 15,-2-11-2 1,4 23 2-16,-2-11 2 0,-2-12-4 0,4 23-3 0,0-14 5 16,-4-9-5-16,2 21 5 0,-2-21-2 15,4 21-3-15,-4-21-3 0,3 22 2 0,-3-22-1 16,4 19 2-16,-4-19-5 0,4 17 2 0,-4-17-2 15,4 19 2-15,-4-19 2 16,4 16 2-16,-4-16 1 0,3 17 0 0,-3-17 4 16,4 14 3-16,-4-14 6 15,4 17 2-15,-4-17 3 0,5 13 0 0,-5-13 0 0,4 18-1 16,-4-18-3-16,4 13-1 16,-4-13 0-16,0 0 8 0,4 23 1 0,-4-23-1 0,4 15 1 15,-4-15-2-15,2 16 2 16,-2-16 4-16,4 15 2 0,-4-15-4 0,2 17-3 15,-2-17-1-15,4 15-1 0,-4-15-7 0,6 15 1 16,-6-15-4-16,0 0 0 16,4 19 2-16,-4-19-7 0,0 0 1 0,2 16-2 0,-2-16 0 15,0 0-1-15,4 13-7 16,-4-13-18-16,0 0-23 0,0 0-41 0,0 0-72 16,4 15-77-16,-4-15-176 0,0 0-556 15,0 0-393-15</inkml:trace>
  <inkml:trace contextRef="#ctx0" brushRef="#br0" timeOffset="128079.56">3937 9045 2878 0,'0'0'-84'0,"0"0"13"0,0 0 5 16,0 0 0-16,0 0 4 16,0 0-11-16,0 0-18 0,0 0-26 0,0 0-40 15,0 0-78-15,0 0-356 16,-2 36 204-16</inkml:trace>
  <inkml:trace contextRef="#ctx0" brushRef="#br0" timeOffset="128239.35">3903 9374 1748 0,'2'19'-21'0,"-4"-4"2"0,2-15 3 16,2 29-1-16,-2-18-4 0,0-11 2 15,0 25-7-15,2-12 4 0,-2-13-5 16,0 24-8-16,0-10-28 0,0 0-26 16,0-3-49-16,0-11-266 0,-2 23 129 15</inkml:trace>
  <inkml:trace contextRef="#ctx0" brushRef="#br0" timeOffset="128399.31">3856 9833 1247 0,'-2'23'21'0,"2"-23"2"15,-4 22-8-15,4-22 6 16,-2 23-2-16,2-23-2 0,0 21-2 0,0-21 1 0,-2 21-6 16,2-21 0-16,-2 19-6 15,2-19-18-15,-2 21-15 0,2-21-16 0,-2 20-19 16,2-20-37-16,-4 16-51 0,4-16-182 15,-8 20 107-15</inkml:trace>
  <inkml:trace contextRef="#ctx0" brushRef="#br0" timeOffset="128509.73">3808 10129 1041 0,'-4'24'71'15,"4"-24"31"-15,0 22 2 0,0-22-6 0,-3 22 12 16,3-22-6-16,3 21-11 0,-3-21-4 16,2 23-24-16,-2-23-28 0,2 18-42 0,-2-18-61 15,2 14-107-15,-2-14-364 16,0 0 282-16</inkml:trace>
  <inkml:trace contextRef="#ctx0" brushRef="#br0" timeOffset="129009.4">3844 8338 1667 0,'0'0'117'0,"0"0"5"0,0 0-18 0,8-10-2 16,-8 10-16-16,0 0 3 0,0 0 9 0,0 0 5 15,0 0 0-15,0 0 4 0,0 0 4 16,0 0-1-16,26 25-1 0,-26-25-5 0,6 15-13 16,-2-4-4-16,-4-11-10 15,6 21-10-15,-3-9-4 0,1 3-13 0,0-2-13 16,0 1-30-16,-4-14-35 0,4 24-42 16,-2-10-36-16,3-2-36 0,-5-12-31 0,6 28-35 15,-3-17-71-15,-3-11-526 16,2 24-117-16</inkml:trace>
  <inkml:trace contextRef="#ctx0" brushRef="#br0" timeOffset="129419.48">4161 8490 2390 0,'0'0'-39'0,"0"0"21"16,0 0 0-16,-24 35 10 0,24-35 0 16,-10 22-3-16,2-8 16 0,-1 0-2 15,1 2-1-15,2-1 1 0,-5 4 11 16,2-1-24-16,-1 2 9 0,2-3 16 0,-2 4 13 0,2-2 10 16,0-1-1-16,2-3-4 15,-3 3-4-15,3-2-1 0,-1 0-7 0,3-1-18 16,-2-2-25-16,6-13-19 15,-7 23-36-15,3-12-21 0,2-2-31 0,2-9-60 0,0 0-109 16,-6 19-242-16,6-19 276 0</inkml:trace>
  <inkml:trace contextRef="#ctx0" brushRef="#br0" timeOffset="129669.28">4117 8774 1599 0,'0'0'106'16,"0"0"-4"-16,0 0-4 0,0 0-7 16,10-10-14-16,-10 10-11 0,0 0-2 0,0 0-2 15,0 0 4-15,13-11-7 16,-13 11 0-16,0 0 4 0,15-10 8 0,-15 10 1 16,16-7 2-16,-16 7-6 0,20-11-7 15,-12 6-8-15,-8 5-18 0,21-7-29 0,-21 7-23 16,22-8-49-16,-22 8-32 15,18-8-36-15,-11 4-28 0,-7 4-40 0,15-2-65 16,-15 2-369-16,0 0 144 0</inkml:trace>
  <inkml:trace contextRef="#ctx0" brushRef="#br0" timeOffset="129859.29">4229 8725 1880 0,'0'0'7'0,"0"0"28"0,-13 8 9 0,13-8 15 0,0 0 11 15,0 0-7-15,-6 14 30 16,6-14 9-16,0 0 8 0,0 0-7 0,6 27 1 0,-6-27-2 15,6 17 4-15,-6-17-1 0,9 19-8 0,-4-10-4 16,-5-9-13-16,6 23-7 16,-2-13-8-16,-4-10-18 15,8 22-21-15,-4-12-34 0,-4-10-40 0,6 19-47 16,-6-19-42-16,7 18-30 0,-4-11-49 0,-3-7-99 16,4 11-455-16,-4-11-60 0</inkml:trace>
  <inkml:trace contextRef="#ctx0" brushRef="#br0" timeOffset="130049.42">4339 8860 2652 0,'0'0'177'0,"12"-10"-24"0,-12 10-16 16,0 0-15-16,0 0-12 0,0 0-17 16,0 0-8-16,28 17-10 0,-28-17-7 0,6 14-8 15,1-5-4-15,-7-9-8 16,10 20-1-16,-5-6-7 0,1-2-6 0,-2 1-25 0,-4-13-47 15,11 25-72-15,-5-9-89 0,-4-7-128 0,2 2-242 16,0 1-267-16,-4-12-173 16</inkml:trace>
  <inkml:trace contextRef="#ctx0" brushRef="#br0" timeOffset="139459.69">3935 10281 1815 0,'0'0'-112'16,"0"0"28"-16,0 0 8 0,0 0 10 15,0 0 10-15,-6-16 8 0,6 16-3 0,0 0 9 16,0 0 1-16,0 0-1 0,0 0-2 0,-18-6-13 0,18 6-14 16,-6-3-22-16,6 3-63 15,0 0-102-15,0 0 84 0</inkml:trace>
  <inkml:trace contextRef="#ctx0" brushRef="#br0" timeOffset="140479.45">3812 10223 708 0,'0'0'22'0,"0"0"13"0,0 0 0 16,0 0 3-16,0 0-1 0,0 0 2 0,0 0 6 16,0 0 16-16,0 0 10 15,0 0-7-15,0 0-8 0,0 0 11 0,0 0-6 0,-17-9 2 16,17 9-3-16,0 0 18 15,0 0-13-15,0 0-1 0,0 0 0 0,0 0 3 16,0 0 7-16,0 0 6 0,0 0 2 0,0 0 3 0,0 0-1 16,0 0-10-1,0 0 1-15,0 0-3 0,0 0-2 0,27 32-9 0,-27-32-3 16,0 0-12-16,14 15 7 16,-8-7-16-16,-6-8 0 0,10 16-3 0,-2-9-4 15,-8-7 0-15,13 17 2 16,-4-5 0-16,-1-3 5 0,-8-9-4 0,15 19 2 0,-7-7 3 15,-1-2-1-15,-7-10-3 0,15 16-4 0,-9-6-5 16,-6-10 2-16,12 15-4 0,-5-7-4 16,-7-8 0-16,13 17-2 0,-7-9 2 0,-6-8-5 15,13 14-4-15,-7-6 9 16,-6-8-13-16,11 16 2 0,-11-16-1 0,13 13 5 16,-7-5-5-16,-6-8-1 15,10 13-2-15,-10-13 2 0,13 13-1 0,-13-13 0 0,13 12-2 16,-13-12 0-16,10 11-2 15,-10-11 3-15,11 12-3 0,-11-12 3 0,13 10-4 16,-13-10 3-16,10 8-2 0,-10-8 5 0,13 11-4 0,-13-11 1 16,8 9-2-1,-8-9 1-15,14 10-4 0,-14-10 6 0,12 9-4 0,-12-9 0 16,12 9 3-16,-12-9-1 16,15 8 1-16,-15-8 0 0,15 7-3 0,-15-7-3 15,17 8 4-15,-17-8 1 16,12 8-2-16,-12-8 1 0,16 7 3 0,-16-7-4 0,14 6 0 15,-14-6 4-15,18 8-3 0,-18-8 2 0,16 7-2 0,-16-7-1 16,15 6 4-16,-15-6-4 16,17 8 0-16,-17-8 2 0,15 6 0 0,-15-6 6 15,16 7 1-15,-16-7 7 16,16 9 0-16,-8-3 2 0,-8-6 0 0,17 8 3 0,-17-8-4 16,15 11-2-16,-15-11 1 15,15 10-3-15,-15-10 0 0,16 11 1 0,-7-7-4 16,-9-4-2-16,17 10-5 15,-7-5 8-15,-10-5-1 0,20 12-1 0,-10-7 0 0,-10-5 1 16,21 14 0-16,-10-7 0 0,0 1 0 16,-1 0 0-16,0-1-3 0,2 3 1 15,-2-3-1-15,-2 2-4 0,-8-9 3 16,21 18-1-16,-12-10 1 0,2 1-4 16,-3 1 1-16,0-1 4 0,3 1 1 0,-2-1-7 0,1 1 5 15,0 0 2-15,1 1-1 16,-2 1 1-16,1-3-2 0,-1 4 3 0,1-2-2 15,1 3-1-15,-2-1 2 0,3 1-3 0,-2-1 2 16,-1 0-1-16,2 3 0 0,1-1 10 16,1 3 3-16,-3-2 2 0,4 3-2 0,-2-2 6 15,-2 1 1 1,4 1 6-16,-2 2-2 0,-1-3-2 0,1 1 1 0,-1 2-5 0,2-2-1 16,-3 2-3-1,2-1 1-15,0-1-3 0,-2-1-4 0,3 1 3 0,-3 0-4 16,-1-1 0-16,2-3-3 15,-3-1 1-15,0-2-1 0,0 0 2 0,0 0-5 0,0-1 3 16,-8-11-6-16,10 15 2 0,-10-15-2 0,8 14-9 16,-8-14-12-16,9 11-26 15,-9-11-32-15,0 0-44 0,9 10-62 0,-9-10-53 16,0 0-99-16,0 0-166 0,0 0-398 16,0 0-277-16</inkml:trace>
  <inkml:trace contextRef="#ctx0" brushRef="#br0" timeOffset="141899.29">3342 8501 2636 0,'0'0'-77'0,"-21"-15"32"0,21 15 3 16,0 0 10-16,0 0 12 0,0 0-12 16,0 0 17-16,0 0 7 0,6-26 4 0,-6 26 8 15,0 0 4-15,10-22 4 16,-10 22-6-16,14-21-3 0,-8 7-3 0,4 2 5 15,3-1-20-15,2-5-1 0,2 1-11 0,1-1 1 0,6-1 6 16,-1-1 6-16,1 1-6 16,2 0 7-16,-4 0 1 0,4 4 2 0,-7 0 10 15,2-1-6-15,0 3 0 16,-4 1 3-16,0 1-2 0,-2 2-7 0,-3-1 5 0,-1 2-10 16,-11 8-9-16,19-14-9 15,-11 9-8-15,-8 5-11 0,14-8-16 0,-14 8-29 16,8-7-47-16,-8 7-94 15,0 0-231-15,6-8 363 0</inkml:trace>
  <inkml:trace contextRef="#ctx0" brushRef="#br0" timeOffset="142219.23">3913 7918 1366 0,'0'0'16'0,"0"0"15"16,0 0 5-16,0 0 9 0,0 0 6 0,0 0 13 16,0 0 9-16,0 0 19 15,0 0 5-15,0 0 4 0,0 0-4 0,0 0 6 0,13-7-7 16,-13 7 1-16,0 0-12 15,0 0-2-15,0 0-19 0,0 0-12 0,15-11-15 16,-15 11-15-16,0 0-16 0,17-7-18 0,-17 7-10 0,15-7-29 16,-15 7-19-1,12-6-17-15,-12 6-14 0,15-6-14 0,-15 6-35 0,0 0-45 16,17-7-413-16,-17 7 183 16</inkml:trace>
  <inkml:trace contextRef="#ctx0" brushRef="#br0" timeOffset="142669.41">4185 7777 1654 0,'0'0'-64'16,"0"0"21"-16,12-4 19 15,-12 4 14-15,0 0 3 0,0 0 12 0,0 0 19 16,0 0 6-16,0 0 2 15,0 0 0-15,0 0-2 0,0 0 0 0,0 0-7 0,0 0-3 16,0 0 12-16,0 0-5 0,-48 15-1 0,48-15-5 16,0 0-1-16,-24 5-7 15,24-5 1-15,0 0-3 0,-19 2 7 0,19-2-13 16,0 0-13-16,0 0-11 0,-23-5 10 16,23 5-3-16,0 0-1 0,-9-13-13 0,9 13-17 15,0 0-5-15,2-21 1 16,-2 21 10-16,0 0-5 0,9-29-1 0,-3 18 16 15,-6 11 10-15,11-21-3 0,-7 10 13 0,-4 11 16 0,11-21 6 16,-7 11 12-16,-4 10 8 16,10-13-2-16,-10 13-3 0,9-9 0 0,-9 9-5 15,0 0 20-15,0 0 5 0,0 0 11 16,0 0-17-16,0 0-12 16,0 0 10-16,25 20 9 0,-25-20-7 0,4 19-6 15,-4-19-3-15,7 17-12 0,-3-5 15 16,-4-12-15-16,9 19-6 0,-5-10-4 0,-4-9-31 15,10 18-28-15,-3-10-36 0,-1-1-56 0,-6-7-109 16,10 13-307-16,-5-9 256 0</inkml:trace>
  <inkml:trace contextRef="#ctx0" brushRef="#br0" timeOffset="143109.56">4307 7706 1605 0,'0'0'65'0,"9"-7"13"0,-9 7-16 15,0 0-19-15,0 0-4 0,13-12-33 0,-13 12 1 0,0 0 2 16,0 0-2-16,0 0-4 16,8-9 3-16,-8 9 9 0,0 0 19 0,0 0 17 15,0 0 18-15,0 0 21 16,0 0 2-16,0 0-3 0,0 0-12 0,0 0-7 0,0 0-9 16,0-19-3-16,0 19-5 15,0 0 3-15,0 0-8 0,0 0 2 16,0 0-5-16,-8-24-5 0,8 24-5 15,0 0-1-15,0-20-4 0,0 20-5 0,0 0-6 0,6-19-7 16,-6 19-6-16,8-13 3 0,-8 13 1 0,8-13-3 16,-8 13-1-16,12-10 1 15,-12 10-3-15,12-7-1 0,-12 7 2 0,0 0-1 16,19-3 2-16,-19 3-3 0,0 0 2 16,0 0 1-16,26 11-1 0,-26-11-1 0,10 12 3 15,-10-12 4-15,8 12 0 0,-8-12 4 16,6 11 14-16,-6-11 13 0,0 0 11 15,2 15 8-15,-2-15-4 0,0 0 3 0,0 0 5 0,0 0-8 16,-14 20-3-16,14-20-6 16,0 0 0-16,0 0-6 0,0 0-8 0,-19 0-8 15,19 0-22-15,0 0-29 0,0 0-46 16,0 0-40-16,-17-28-67 0,17 28-76 16,-4-16-198-16,4 6-408 0,0 10-208 15</inkml:trace>
  <inkml:trace contextRef="#ctx0" brushRef="#br0" timeOffset="144049.46">4581 7337 2502 0,'8'-22'-85'0,"-8"22"18"0,0 0 18 16,0 0 13-16,0 0 10 0,0 0 6 0,0 0 2 0,0 0 12 16,0-16 8-1,0 16-2-15,0 0 26 0,0 0 12 0,0 0 14 0,0 0 19 16,0 0 6-16,0 0 0 16,0 0-6-16,0 0-9 0,0 0-7 0,0 0-4 15,0 0-5-15,-34 33 0 0,34-33-13 16,-4 13 0-16,4-13-6 0,0 0 0 0,4 22-9 15,-4-22 5-15,0 0-5 0,12 23-5 0,-5-16-6 16,-7-7-6-16,13 14 5 16,-13-14-15-16,14 11 0 0,-14-11-4 15,13 9 4-15,-13-9 1 0,11 6 2 0,-11-6 11 16,0 0-7-16,0 0 8 0,0 0 9 0,0 0 4 16,0 0-3-16,0 0 0 15,23-22 6-15,-23 22 0 0,0 0-1 16,-6-29-4-16,6 29 2 0,-9-26-5 0,5 13 2 0,-3-5 7 15,3 2 0-15,-2-4 7 0,0 3 14 16,-1 2 16-16,3 0 15 0,0 0 4 0,4 15-1 16,-10-25-9-16,10 25-8 15,-7-18-10-15,7 18-9 0,-5-14-4 0,5 14-5 0,0 0 2 16,0 0-9-16,0 0 0 16,0 0-1-16,0 0-7 0,0 0-6 15,0 0-8-15,0 0-14 0,30 49-22 0,-23-38-24 16,1 1-28-16,0 0-28 0,1 3-23 0,0-5-31 15,-1 4-19-15,-2-3-38 0,0 1-69 0,-6-12-560 16,12 15-202-16</inkml:trace>
  <inkml:trace contextRef="#ctx0" brushRef="#br0" timeOffset="144619.6">4705 7254 2661 0,'-2'-18'3'15,"2"18"7"-15,0 0-1 0,0-19-9 0,0 19 6 0,0 0-4 16,0 0-7-16,0 0 5 0,0-18 7 0,0 18 8 0,0 0-2 16,0 0 2-1,0 0-5-15,0 0 3 0,0 0 9 0,0 0-13 0,0 0 0 16,32 33-4-16,-32-33 0 16,10 15 3-16,-10-15-8 0,11 11 6 0,-11-11-7 15,9 15-4-15,-9-15-5 16,6 8 6-16,-6-8-6 0,0 0 4 0,0 0-3 0,6 14 6 15,-6-14-24-15,0 0 8 0,0 0-3 0,0 0 4 16,0 0-4-16,0 0 9 16,0 0 5-16,0 0 14 0,0 0 6 0,-38-41 9 15,32 28-13-15,-1 0 16 0,1 0 4 16,6 13 1-16,-9-27-7 0,7 13 2 0,2 14-6 16,-2-25-4-16,2 25-1 15,2-24-3-15,-2 24-4 0,5-20 2 0,-5 20-9 16,8-18 9-16,-8 18-5 15,7-12 0-15,-7 12 0 0,0 0 3 0,0 0-5 16,0 0 6-16,0 0-1 0,0 0 15 0,0 0-5 0,0 0 4 16,0 0 4-16,0 0 0 15,0 0-3-15,0 0-4 0,0 0 4 0,0 0-10 0,0 0 0 16,2 47 4-16,-2-47-4 16,0 0-2-16,0 0 6 0,0 0-11 0,0 0 0 15,8 16-1-15,-8-16-2 0,10 7-6 16,-10-7 3-16,16 6-2 0,-16-6 2 15,14 9 0-15,-3-4 1 0,-11-5 2 0,15 12 5 16,-15-12 13-16,12 16 7 0,-3-7 4 16,-9-9 9-16,8 21-8 0,-4-12-1 0,-4-9-5 15,7 19-6-15,-5-7-12 16,-2-12-22-16,5 18-42 0,-5-18-59 0,2 19-51 16,-2-9-65-16,0-10-142 0,0 13-381 15,0-13-41-15</inkml:trace>
  <inkml:trace contextRef="#ctx0" brushRef="#br0" timeOffset="144839.57">4961 7238 2301 0,'0'0'-10'0,"8"-13"3"16,-8 13 7-16,0 0-6 0,0 0 12 0,0 0 11 15,0 0 7-15,0 0 35 16,0 0 6-16,0 0 13 0,2 43 10 0,-2-43 1 15,-2 27 0-15,2-12-1 0,0-15-14 0,-2 35-3 0,0-15-8 16,2 4-17 0,0-4-31-16,0 3-41 0,0 0-41 0,0 0-54 0,2-2-47 15,-2-2-70-15,0-1-145 16,2-1-293-16,0-2 83 0</inkml:trace>
  <inkml:trace contextRef="#ctx0" brushRef="#br0" timeOffset="145289.35">5078 7536 2023 0,'0'0'-36'16,"4"-12"7"-16,-4 12-8 15,0 0 17-15,2-18 12 0,-2 18 7 0,0 0 14 16,0 0 1-16,0 0 2 0,-10-23 18 16,10 23 22-16,0 0 9 0,-16-4 26 0,16 4 10 15,0 0-7-15,0 0-6 16,0 0-5-16,-29 8-12 0,29-8-1 15,0 0-7-15,-8 22-10 0,8-22-28 0,-5 16-3 0,5-16-1 16,2 20 1-16,-2-20-14 0,7 18 4 16,-7-18-12-16,8 16 0 0,-8-16-3 0,11 16-12 15,-11-16 0-15,14 8-10 16,-14-8-5-16,14 4-5 0,-14-4 5 0,0 0 8 16,20 0 9-16,-20 0 13 0,0 0 22 15,18-12 8-15,-18 12 6 0,4-18 5 0,-4 18-2 16,0-23-1-16,0 23-1 15,-4-34-3-15,-1 15 4 0,1-4 4 0,-5 0 19 16,3 0 17-16,-2 2 6 0,0 0 10 0,0 1 7 0,2 5 3 16,2 1-7-16,-2 0-13 15,6 14-11-15,-8-22-12 0,8 22-9 16,-7-16-1-16,7 16-8 0,0 0-3 16,0 0-5-16,0 0-3 0,0 0-10 0,0 0-10 0,0 0-9 15,0 0-15-15,0 0-18 16,0 0-34-16,15 53-39 0,-7-40-49 0,0 2-42 15,4-3-34-15,-4-1-67 0,2 1-650 0,1-2-364 16</inkml:trace>
  <inkml:trace contextRef="#ctx0" brushRef="#br0" timeOffset="145589.6">5249 7435 2911 0,'0'0'-12'0,"11"-8"-1"16,-11 8-1-16,0 0-6 15,0 0 1-15,10-12-2 0,-10 12 3 0,0 0-1 0,6-13 11 16,-6 13-6-16,4-13 9 0,-4 13-11 0,6-15 7 16,-6 15 0-16,4-19-3 15,-4 19 5-15,2-20 7 0,-2 20-9 0,2-21 9 16,-2 21 10-16,-2-19 18 16,2 19 6-16,0-17 1 0,0 17 4 0,0 0 4 0,0 0 10 15,-14-15 12-15,14 15 4 16,0 0 5-16,0 0-5 0,0 0-1 0,0 0 2 15,-29 30 2-15,29-30-4 0,-6 21-4 0,6-21-4 16,0 23-8-16,0-23-5 0,6 23-10 16,-1-13-28-16,1 2-34 0,4-2-56 0,-10-10-48 15,22 15-82-15,-14-11-133 16,2-2-557-16,-10-2-282 0</inkml:trace>
  <inkml:trace contextRef="#ctx0" brushRef="#br0" timeOffset="145809.04">5450 7306 2735 0,'0'0'64'0,"13"-15"6"0,-13 15-8 16,0 0-7-16,0 0-6 15,0 0-4-15,0 0-4 0,0 0-5 0,0 0-3 16,0 0-6-16,0 0-1 16,-36 32-5-16,36-32-1 0,0 0 3 0,-6 12 0 0,6-12-2 15,0 0-4-15,0 0-7 16,0 0-29-16,0 0-42 0,0 0-29 0,44-2-22 15,-44 2-23-15,23-13 1 0,-8 7 2 0,-4-2-3 16,1-1 4-16,-3 1-20 16,-1-1-54-16,-8 9-450 0,13-15 115 0</inkml:trace>
  <inkml:trace contextRef="#ctx0" brushRef="#br0" timeOffset="146709.07">2711 6670 1768 0,'0'0'-104'16,"0"0"12"-16,0 0 13 0,0 0 12 15,-28-11 19-15,28 11 12 0,0 0 17 0,0 0 9 0,0 0 15 16,-29 17 19-16,29-17 19 16,-10 7 14-16,10-7 14 0,0 0 10 0,-16 10 9 15,16-10 17-15,0 0 2 0,-10 7 3 16,10-7 2-16,0 0 11 16,0 0 6-16,0 0 17 0,-10 10 14 0,10-10-3 15,0 0-7-15,0 0-8 0,0 0-15 0,0 0-15 0,0 0-16 16,0 0-6-1,0 0-15-15,0 0-8 0,0 0-4 0,0 0-13 0,0 0-17 16,44-27-19-16,-34 21-18 0,-10 6-36 0,19-13-30 16,-10 8-47-16,-9 5-51 15,21-12-61-15,-15 4-113 0,2 3-554 0,-8 5-272 0</inkml:trace>
  <inkml:trace contextRef="#ctx0" brushRef="#br0" timeOffset="147169.54">2911 6474 2577 0,'-12'-29'-93'0,"12"29"23"15,0 0 12-15,0 0 17 0,0 0 2 0,0 0 10 0,0 0 13 16,0 0-1-16,0 0 3 0,4-17 3 0,-4 17 0 16,0 0-3-16,0 0 6 15,14-11 8-15,-14 11-8 0,0 0 21 0,12-11-2 16,-12 11-5-16,0 0 19 0,13-5-14 16,-13 5-2-16,0 0 7 0,0 0-5 0,0 0 13 15,17-6 9-15,-17 6 1 16,0 0 10-16,0 0 6 0,0 0-3 0,0 0 4 15,0 0-6-15,0 0 0 0,0 0-2 0,0 0-1 16,0 0-11-16,0 0-1 0,0 0 0 16,0 0 1-16,0 0 5 0,0 0-4 0,0 0 9 15,0 0 15-15,0 0 10 16,0 0 8-16,0 0 4 0,0 0-3 0,0 0-2 16,27 6-10-16,-27-6-3 15,0 0-8-15,15-9-5 0,-15 9-8 0,15-8-11 0,-15 8-19 16,14-10-14-16,-14 10-26 15,16-7-31-15,-16 7-49 0,14-10-52 0,-14 10-58 16,0 0-106-16,13-9-514 0,-13 9-179 0</inkml:trace>
  <inkml:trace contextRef="#ctx0" brushRef="#br0" timeOffset="147519.26">3094 6239 2353 0,'0'0'-147'0,"-4"-21"25"16,4 21 26 0,0 0 19-16,2-21 12 0,-2 21 15 0,5-13 7 0,-5 13 5 15,8-14 8-15,-8 14 9 16,10-11 9-16,-10 11 9 0,16-9 3 0,-16 9 8 0,14-4 15 16,-14 4 25-16,0 0 15 15,0 0 21-15,28 11 10 16,-28-11 13-16,12 16 15 0,-12-16 4 0,7 19 2 15,-5-10 1-15,2 4 0 0,-4-13-3 0,4 29 10 16,-4-16-10-16,0-13-2 0,0 29-10 0,2-15-7 0,-2-14 0 16,0 26-11-1,2-14-7-15,-2-12-9 0,2 22-10 0,-2-22-4 0,7 21-9 16,-2-10-5-16,-5-11-15 16,12 12-29-16,-12-12-30 0,14 11-38 0,-14-11-54 15,18 7-61-15,-10-7-83 0,-8 0-133 16,17-3-541-16,-17 3-343 0</inkml:trace>
  <inkml:trace contextRef="#ctx0" brushRef="#br0" timeOffset="147799.39">3344 6321 2752 0,'0'-21'-38'0,"0"21"16"16,2-18 15-16,-2 18 13 0,-2-22 13 0,2 22 7 16,2-22 5-16,-2 22 1 15,0-22 4-15,0 22-5 0,5-21-5 0,-1 12 0 16,-4 9-3-16,8-16-5 0,-8 16-1 15,15-13 4-15,-15 13 1 0,15-3 3 0,-15 3-1 16,0 0 8-16,0 0 1 0,29 16 6 0,-23-6 4 0,-6-10 2 16,10 19 5-1,-10-19 5-15,0 23 12 0,0-23 10 0,-6 25 5 0,0-12 4 16,6-13 1-16,-14 22-1 16,6-13-1-16,-3-1-2 0,11-8-9 0,-22 7-10 15,22-7-4-15,-20 0-8 16,20 0-9-16,0 0-9 0,-30-15-25 0,22 3-43 0,-1 1-48 15,0-1-65-15,9 12-61 0,-8-28-75 0,4 13-157 16,2-3-512-16,-1 3-378 16</inkml:trace>
  <inkml:trace contextRef="#ctx0" brushRef="#br0" timeOffset="148639.34">4917 11074 2820 0,'0'0'-93'0,"0"0"12"0,0 0 22 16,0 0 16-16,0 0 14 0,0 0 13 0,0 0 23 15,0 0 5-15,0 0 18 16,52-10-3-16,-52 10 12 0,20-4-4 0,-20 4 7 16,23-4-10-16,-23 4 1 0,26-2-15 15,-14 1-25-15,-12 1-52 0,26 0-41 0,-16-3-56 16,-10 3-124-16,21-1-403 15,-21 1 72-15</inkml:trace>
  <inkml:trace contextRef="#ctx0" brushRef="#br0" timeOffset="148989.39">5145 10913 1874 0,'0'0'-75'0,"9"-13"21"0,-9 13 8 15,13-14 11-15,-13 14 16 0,12-11 13 0,-12 11 11 16,13-11 21-16,-13 11 27 0,15-10-5 16,-15 10-4-16,17-8 20 0,-17 8-1 0,14-5 15 15,-14 5 3-15,0 0 10 16,20-4 5-16,-20 4 10 0,0 0-6 0,0 0-1 16,18 9-3-16,-18-9-5 15,4 14 4-15,-4-14 1 0,0 18 1 0,0-18 14 0,-2 22 1 16,2-22 7-16,-2 25 0 15,0-10-2-15,2-15 0 0,-2 27-10 0,2-27-10 0,0 24-7 16,0-24-8-16,2 23-11 0,2-11-9 0,-4-12-5 16,8 19-11-16,-2-11-10 15,-6-8-21-15,12 11-25 0,-12-11-36 0,0 0-43 0,19 5-46 16,-19-5-65 0,15-4-43-16,-15 4-89 0,0 0-95 0,17-12-468 0,-17 12-276 15</inkml:trace>
  <inkml:trace contextRef="#ctx0" brushRef="#br0" timeOffset="149239.63">5377 10958 2787 0,'6'-18'46'0,"-6"18"32"0,4-14 1 16,-4 14 7-16,6-11-4 0,-6 11 2 0,8-11 6 15,-8 11-2-15,0 0-4 16,18-8-4-16,-18 8-7 0,0 0-8 0,0 0-6 0,25 1 0 16,-25-1 4-16,0 0-5 15,17 16-3-15,-17-16 0 0,11 12-5 0,-11-12 2 16,8 14 2-16,-8-14 2 0,2 12-2 0,-2-12 6 15,0 0 3-15,0 0 1 16,0 0-2-16,-12 21-6 0,12-21-1 0,0 0-5 0,0 0-6 16,0 0-11-16,0 0-13 15,-35-25-20-15,35 25-25 0,-12-18-37 0,8 8-47 0,4 10-54 16,-9-22-73 0,9 14-62-16,0 8-150 0,-2-18-127 0,2 18-315 0,0 0-270 15</inkml:trace>
  <inkml:trace contextRef="#ctx0" brushRef="#br0" timeOffset="150099.93">8948 6778 2590 0,'0'0'-81'0,"0"0"39"15,0 0 13-15,0 0 31 0,0 0 22 16,0 0 12-16,0 0 11 0,0 0 8 0,0 0 1 15,0 0 0-15,0 0-1 0,0 0 1 0,0 0-10 16,0 0-5-16,0 0-9 0,0 0-1 16,0 0-24-16,0 0-27 0,0 0-46 15,33-27-30-15,-33 27-33 0,11-3-55 16,-11 3-91-16,12-10-419 0,-12 10 54 0</inkml:trace>
  <inkml:trace contextRef="#ctx0" brushRef="#br0" timeOffset="150469.51">9129 6567 1966 0,'0'0'-83'0,"5"-17"15"0,-5 17 16 16,0 0 16-16,4-18 24 16,-4 18 27-16,0 0 8 0,0 0 20 0,4-17 7 15,-4 17 15-15,0 0-4 0,8-13-8 16,-8 13-18-16,11-7-2 0,-11 7-3 0,11-9-5 15,-11 9 5-15,12-8 0 0,-12 8-13 0,15-8-3 16,-15 8 4-16,0 0-1 0,19-6 7 16,-19 6-4-16,0 0 21 0,0 0-6 0,0 0 26 15,23 8 8-15,-23-8 4 16,0 0 1-16,4 17 6 0,-4-17-5 0,0 0 10 16,0 25 6-16,0-25 12 15,0 17-6-15,0-17-8 0,0 17-5 0,0-17-5 0,0 0-9 16,0 22-6-16,0-22-8 15,2 14-2-15,-2-14-9 0,0 0-3 0,5 18-7 16,-5-18-14-16,9 11-21 0,-9-11-20 0,0 0-30 0,14 9-40 16,-14-9-44-16,18 3-39 15,-18-3-46-15,0 0-73 0,20-5-581 0,-20 5-239 16</inkml:trace>
  <inkml:trace contextRef="#ctx0" brushRef="#br0" timeOffset="150749.43">9364 6527 2527 0,'0'0'-24'0,"0"0"27"15,6-21 18-15,-6 21 11 0,0 0 24 0,4-19 9 16,-4 19 11-16,2-13 1 0,-2 13-2 16,0 0-3-16,6-18-4 0,-6 18-6 15,0 0-8-15,6-17 1 0,-6 17-1 16,0 0-5-16,10-14 4 0,-10 14-10 16,0 0-1-16,13-7 1 0,-13 7-4 0,0 0-2 15,0 0-2-15,0 0-7 0,0 0 5 0,27 20 3 16,-27-20 2-16,5 11 1 15,-5-11 3-15,6 11 5 0,-6-11 0 0,0 0-3 16,2 19 1-16,-2-19-2 0,0 0-5 0,0 0 8 0,2 16 0 16,-2-16 3-16,0 0-6 15,0 0-8-15,0 0-15 0,0 0-15 0,0 0-30 16,0 0-45-16,0 0-51 16,0 0-55-16,-32-36-45 0,32 36-56 0,-8-18-137 15,1 11-505-15,3-2-318 0</inkml:trace>
  <inkml:trace contextRef="#ctx0" brushRef="#br0" timeOffset="151539.18">10980 7897 2692 0,'0'0'-34'0,"0"0"61"0,0 0 17 16,0 0 4-16,0 0 17 16,0 0 8-16,0 0-3 0,0 0-7 0,0 0-19 0,0 0-12 15,0 0-34-15,0 0-31 16,26 11-42-16,-26-11-30 0,20-2-48 0,-20 2-76 15,0 0-158-15,32-9-287 0,-20 5 86 0</inkml:trace>
  <inkml:trace contextRef="#ctx0" brushRef="#br0" timeOffset="152189.04">11296 7719 1916 0,'0'0'-45'0,"0"0"17"16,0 0 12-16,0 0 7 0,0 0 21 0,0 0 7 0,0 0 4 15,0 0 18-15,0 0 2 0,0 0 0 0,15-32-6 16,-15 32 4-16,0 0 14 16,0 0 7-16,0 0 11 0,0 0-4 0,20-1 3 0,-20 1 20 15,0 0 20 1,0 0 2-16,0 0-5 0,3 30-5 0,-3-30 8 0,-3 19 2 16,3-19 3-16,-4 21 1 15,4-21-3-15,-2 19-11 0,2-19-12 0,0 20-7 0,0-20-8 16,2 15-11-16,-2-15-4 0,4 13-9 0,-4-13-20 15,8 9-43-15,-8-9-24 16,0 0-49-16,19 4-59 0,-10-4-41 0,-9 0-48 0,0 0-102 16,23-11-596-1,-17 4-335-15</inkml:trace>
  <inkml:trace contextRef="#ctx0" brushRef="#br0" timeOffset="152429.15">11456 7719 2962 0,'0'0'47'16,"0"0"17"-16,8-13 7 0,-8 13-2 0,0 0 2 0,9-9-2 15,-9 9-4-15,0 0-3 0,0 0-2 0,0 0-8 16,0 0-3-16,0 0-6 16,0 0-1-16,0 0 7 0,0 0 7 0,0 0 7 0,0 0-1 15,27 17 3-15,-27-17 1 16,0 0-7-16,0 0 2 0,0 0-4 0,-2 19 1 16,2-19 4-16,0 0 6 15,0 0-5-15,0 0-4 0,0 0-8 16,0 0-14-16,0 0-32 0,0 0-26 0,0 0-49 0,0 0-62 0,0 0-72 15,-19-43-66-15,19 43-136 16,-1-20-179-16,-2 13-320 0,3 7-291 0</inkml:trace>
  <inkml:trace contextRef="#ctx0" brushRef="#br0" timeOffset="158429.23">1674 13314 2658 0,'0'0'-101'0,"0"0"23"0,0 0 16 0,0 0 18 16,-15 7 12-16,15-7 24 0,0 0 22 15,0 0 12-15,0 0 12 0,0 0 12 0,0 0 16 16,0 0 13-16,0 0 13 0,0 0 7 0,0 0 9 16,0 0 3-16,0 0-3 15,0 0-4-15,0 0-8 0,0 0-13 0,0 0-18 0,0 0-22 16,0 0-18 0,0 0-8-16,-13-28-17 0,13 28-8 0,5-24-3 0,-5 24 2 15,8-32-3-15,-4 13 4 16,0 2-4-16,0-5 4 0,4-2 1 0,-4 2 4 15,2 0-5-15,-3-4 4 0,4 5 0 0,-3 2 3 16,3 0 2-16,-1 4 4 0,-3-1 9 16,-3 16 8-16,6-24 2 0,-3 15-1 15,-3 9-2-15,4-16 7 0,-4 16 9 16,0 0 2-16,0 0 1 0,0 0-1 0,0 0-2 16,0 0 1-16,20 42-5 0,-18-23-6 15,1 0 1-15,0 5-1 0,0 4-6 0,1-2-2 16,-3 1-8-16,5 0-18 15,-2 0-31-15,-2-1-45 0,2-1-59 0,0 1-39 16,0-1-48-16,-3-1-94 0,6-4-585 0,-4-1-299 0</inkml:trace>
  <inkml:trace contextRef="#ctx0" brushRef="#br0" timeOffset="159139.43">1780 13133 2702 0,'-4'-22'-78'0,"4"22"19"0,-2-16 5 0,2 16 7 16,0 0 17-16,-6-22 15 0,6 22 27 0,0 0 16 16,-1-15 6-16,1 15-4 15,0 0-9-15,0 0 0 0,0 0-8 0,0 0 6 0,-4-15 8 16,4 15 17-16,0 0 8 16,0 0 0-16,0 0-2 0,0 0-1 15,-6 55-9-15,4-34-2 0,2 3 2 16,0 2-9-16,0 4-6 0,0 1-2 0,0 1 1 0,0 9-2 15,2-4-7-15,-2 4 3 0,0 0-1 0,0 1-2 16,0 5-4-16,3 5-1 16,-3 2-2-16,3-3-5 0,-1 3-3 15,1-1-2-15,3-2-2 0,0 0 1 0,0 2-2 16,0-2-5-16,0-2-4 0,3 1-5 0,-2 0 0 16,1-1-4-16,-2-2 0 15,2 3-4-15,-1 0 5 0,0-1 2 0,-3 1 2 0,2-2-2 16,-1 1 0-16,1 0 9 0,-3 1-1 0,2-6-8 15,-3-2 2-15,0 1-8 16,2 6-3-16,-2-3-8 0,0-1-8 0,2 0 7 16,-2 2-9-16,0-2 4 15,-2 1-2-15,0-1 19 0,-2 0-9 0,2 3 5 0,-2-3 18 16,-4 6-6-16,4-8 9 16,0 3 12-16,-2 6-6 0,0-2 18 0,-1-1 14 15,2-5 5-15,-1 0 4 16,-1-2 0-16,3-1-4 0,-2 1-1 0,4 0-2 15,-2-3 5-15,2 3-14 0,-2 0-8 0,2-2 8 0,0 0-9 16,0 2 0-16,0 0-1 16,0-1-8-16,0 2-11 0,0 3 13 0,0-5-1 15,0 2 3-15,-3 4-6 0,3-4 7 16,0 1-13-16,0 0-3 0,-2 1-18 0,2-1-14 16,-2 2-29-16,2-2-19 15,-2-1-22-15,2-2-33 0,0-2-65 0,0-7-103 0,0-2-287 16,0-2 198-16</inkml:trace>
  <inkml:trace contextRef="#ctx0" brushRef="#br0" timeOffset="164589.31">1374 14927 1533 0,'0'0'-27'0,"0"0"24"0,0 0 1 15,0 0 4-15,67-1-2 0,-67 1 3 16,26 1-3-16,-8 2 0 0,2-3-3 0,-2 2 10 15,4-2-13-15,1 2 12 0,1-2-10 0,-1 1 9 0,6-1 5 16,3 2 4 0,-1-2 6-16,1 3-1 0,5-2 6 0,1 1-4 15,4 0-7-15,1-2 2 0,1 2-2 16,1 0-3-16,1-1 3 0,1 3 2 0,-1-1 7 16,1 0 0-16,-1-1 5 0,3 2 7 15,-1-1 9-15,1 1-7 0,6 0 3 0,0 1 8 16,2-2 7-16,-2 1-3 0,3-1 8 0,-10-1-5 15,1 2 2-15,0-1-3 16,1 0-5-16,7-2-3 0,-5 2-7 0,3-2 1 16,-3 2-6-16,5-3-4 0,-4 0 0 15,7 0-8-15,-3-3 2 0,-7 3-6 16,1 0-8-16,9-1 2 0,-9 1 4 16,7 0-9-16,-7 0 2 0,11 0 3 0,-3-3-3 0,0 3-3 15,3 0-2 1,3 3-5-16,-1-6 2 0,1 3 1 0,1-1-1 15,2 1-2-15,-4-2 2 0,1 2 2 0,-1 0-2 0,-3 0-11 0,0-1 1 16,-3 1-20 0,-6 0-26-16,-1 0-20 0,-2 0-38 0,-3 0-46 0,-1 0-124 15,-9 1-352-15,0-1 141 16</inkml:trace>
  <inkml:trace contextRef="#ctx0" brushRef="#br0" timeOffset="165569.04">1760 16195 1736 0,'0'0'-69'0,"0"0"12"0,0 0 7 15,0 0 5-15,0 0 2 16,0 0-1-16,0 0 8 0,0 0-3 0,0 0 6 0,0 0 4 16,0 0 1-16,0 0 4 15,0 0 6-15,0 0 2 0,0 0 11 0,0 0 5 16,0 0 14-16,0 0 2 15,0 0 12-15,0 0-2 0,0 0 10 0,0 0 4 16,0 0 4-16,0 0 1 0,0 0 9 0,0 0-12 16,0 0 7-16,0 0 4 0,26-30-6 15,-26 30-5-15,0 0 4 16,0 0-3-16,0 0 3 0,0 0-3 0,0 0 5 16,0 0-4-16,0 0-1 0,0 0 1 0,0 0 0 0,0 0 6 15,0 0 0 1,0 0 3-16,0 0-5 0,0 0 7 0,26 3-8 0,-26-3-3 15,0 0-7-15,0 0-4 0,21-2-22 0,-21 2-35 16,0 0-50-16,19 0-49 16,-19 0-87-16,0 0-462 0,20-3 88 0</inkml:trace>
  <inkml:trace contextRef="#ctx0" brushRef="#br0" timeOffset="171869.38">1818 16183 1830 0,'0'0'-100'0,"0"0"20"16,0 0 7-16,0 0 12 0,0 0 7 15,0 0 3-15,0 0 6 0,0 0 4 0,0 0 7 16,8-11 4-16,-8 11 9 0,0 0 11 0,0 0 5 16,0 0 13-16,0 0 6 15,0 0 5-15,17-6 6 0,-17 6 1 0,0 0-4 0,0 0 4 16,0 0-6-16,0 0 1 16,0 0-2-16,24 2-2 0,-24-2 5 0,0 0-7 15,0 0-5-15,0 0 4 16,20 5-4-16,-20-5 12 0,0 0 10 0,16 4-4 0,-16-4 14 15,0 0-4-15,14 6 0 0,-14-6-6 0,13 6 1 16,-13-6-6-16,0 0 1 16,15 9 6-16,-15-9-14 0,13 7 4 0,-13-7-6 15,0 0-4-15,14 10 2 16,-14-10 0-16,0 0-3 0,17 8 2 0,-17-8-6 16,13 6-3-16,-13-6 7 0,10 8-2 15,-10-8 0-15,0 0-4 0,20 10 2 0,-20-10 1 16,10 6 2-16,-10-6 4 0,11 7 0 0,-11-7-3 15,0 0 2-15,14 10-8 0,-14-10 7 16,11 7 3-16,-11-7-8 0,0 0-2 16,15 13-7-16,-15-13 0 0,8 8 6 15,-8-8 3-15,0 0-3 0,16 11 1 0,-16-11-3 16,8 10-1-16,-8-10 7 0,10 7-7 16,-10-7 3-16,9 10-3 0,-9-10 3 0,0 0-6 15,12 14 8-15,-12-14 0 16,9 7-2-16,-9-7-6 0,0 0 3 0,15 9 2 15,-15-9 1-15,0 0-2 0,12 11 4 0,-12-11-3 16,8 9 1-16,-8-9 8 0,0 0-5 16,14 9-1-16,-14-9 13 0,0 0-12 0,12 10-3 15,-12-10 5-15,10 7 1 16,-10-7 6-16,9 10-4 0,-9-10-4 0,0 0-3 16,13 13 6-16,-13-13-2 0,9 10-2 15,-9-10-2-15,8 11-1 0,-8-11 5 16,8 11-10-16,-8-11 2 0,9 12 5 0,-9-12 1 0,7 11 12 15,-7-11 4-15,8 12-3 16,-8-12 9-16,7 11-3 0,-7-11 0 0,0 0-3 0,9 17 0 16,-9-17-6-16,7 10 3 15,-7-10-3-15,0 0-8 0,7 15 2 0,-7-15 2 16,0 0-2-16,8 14-3 16,-8-14-3-16,0 0 4 0,7 11-11 15,-7-11 9-15,0 0-2 0,10 15 6 16,-10-15 11-16,4 11-1 0,-4-11 0 0,0 0-2 15,8 18-3-15,-8-18 0 0,5 14-4 16,-5-14-1-16,6 13-5 0,-6-13 4 0,7 12 4 16,-7-12-7-16,8 16 3 0,-8-16-2 0,6 14-2 0,-6-14 0 15,6 10 1 1,-6-10-11-16,0 0-27 0,9 16-36 0,-9-16-47 0,0 0-61 16,0 0-83-16,9 6-526 15,-9-6-85-15</inkml:trace>
  <inkml:trace contextRef="#ctx0" brushRef="#br0" timeOffset="178459.45">1105 16176 2262 0,'0'0'-17'0,"0"0"51"15,0 0 26-15,0 0 21 0,0 0 13 0,0 0 16 16,0 0 17-16,0 0-2 0,0 0-4 15,0 0-6-15,0 0-10 0,0 0-15 16,0 0-5-16,0 0-13 0,0 0-20 0,0 0-32 0,41 17-41 16,-41-17-48-16,22 4-61 15,-22-4-50-15,21 1-74 0,-21-1-144 0,17 4-373 16,-10-1-64-16</inkml:trace>
  <inkml:trace contextRef="#ctx0" brushRef="#br0" timeOffset="178869.14">1315 16121 2115 0,'0'0'-149'0,"0"0"16"16,0 0 25-16,0 0 18 0,0 0 22 15,0 0 22-15,0 0 24 0,0 0 11 16,0 0-15-16,0 0 7 0,0 0 4 0,-30-4 12 16,30 4-4-16,0 0-2 15,0 0 6-15,0-21-1 0,0 21 8 0,0 0 4 16,0 0 20-16,7-25 1 0,-7 25 8 16,7-12 3-16,-7 12 11 0,0 0-1 0,11-12 4 15,-11 12 14-15,0 0 15 16,0 0 8-16,0 0 5 0,0 0-5 0,0 0-3 0,27 26-4 15,-22-13-3-15,-3 0 4 0,-2-13-10 0,4 30 0 16,-2-14-6-16,-2 2-5 16,0-1-8-16,0-17-7 0,-2 32-2 0,-2-15-4 15,2-2-33-15,2-15-37 16,-3 23-46-16,3-23-43 0,-4 22-43 0,4-22-63 16,-2 13-136-16,2-13-277 0,0 0 145 15</inkml:trace>
  <inkml:trace contextRef="#ctx0" brushRef="#br0" timeOffset="179209.09">1386 16201 1792 0,'9'-15'12'15,"-9"15"6"-15,8-10 3 0,-8 10-2 0,0 0-1 16,6-15 19-16,-6 15 0 0,0 0 5 16,9-11-7-16,-9 11 3 0,0 0-8 0,0 0-1 15,0 0 1-15,10-11 7 16,-10 11 8-16,0 0 3 0,0 0 0 0,0 0 7 15,0 0 0-15,0 0 5 0,0 0-9 16,0 0 0-16,0 0-1 0,0 0 9 0,0 0-7 16,0 0 1-16,19 22 3 0,-19-22 2 0,0 0 15 15,0 0 3-15,0 0 4 16,0 0-2-16,0 0-3 0,0 0-3 0,0 0-7 0,-35 15-11 16,35-15-9-1,0 0-12-15,0 0-15 0,0 0-14 0,0 0-8 0,-14-31-7 16,14 31 1-16,0 0-3 0,0 0-1 0,16-32 2 15,-16 32-1-15,14-11 3 16,-14 11 0-16,17-8 11 0,-17 8-19 0,17 0-15 16,-17 0-31-16,0 0-35 0,27 13-52 15,-27-13-51-15,18 14-126 0,-13-5-480 0,2 0-124 16</inkml:trace>
  <inkml:trace contextRef="#ctx0" brushRef="#br0" timeOffset="186162.76">2115 16283 2245 0,'0'0'-146'0,"0"0"16"15,10 9 17-15,-10-9 17 0,0 0 20 16,14 10 14-16,-14-10 17 0,11 9 5 16,-11-9 2-16,11 10 10 0,-11-10 2 15,13 11 6-15,-13-11 4 0,14 9 13 0,-6-3-4 16,4 2 10-16,-12-8 6 0,20 11 3 0,-9-4 3 16,-1 0 4-16,-10-7 3 15,22 17 9-15,-14-8-1 0,3 1 4 0,-2 0 11 16,1 1-7-16,-2 0-5 0,1 1 0 15,0 1 8-15,-1-2-3 0,-2 1-4 0,3 1-3 16,-1-1 10-16,0 1-14 0,1-2 7 0,0 2 1 16,-3-1-8-16,2 2 5 0,2-3 1 15,-2 2-1-15,2-1 4 0,-2 2 1 16,1-1 15-16,-3 0-7 0,2 0 7 16,-1 3-2-16,2-3 3 0,-3 2-7 15,0-2-4-15,0 1-2 0,0 0-1 16,0 0-5-16,-2 0-3 0,2 1 1 0,-6-15-4 0,6 26-8 15,-2-12 5-15,-1-1-3 16,2 3 4-16,0-3-2 0,1 0 0 0,-6-13 12 16,9 26-6-16,-3-10-3 0,0-3-3 15,-1-1 0-15,1 1-3 0,0 1-4 0,0-3 4 16,-6-11-7-16,14 25 3 0,-8-13-4 16,0 1 0-16,-6-13-2 0,12 20-7 15,-7-10 9-15,4 2-5 0,-3-2-3 16,2 0 4-16,3-1 0 0,-3 2-3 0,3-3 1 15,-2 2-2-15,1 0-1 0,2-1 25 16,0-2 2-16,-2 4-2 0,0-4-1 0,3 3-2 16,0-3-2-16,-2 1-9 0,1-2 6 15,-12-6-2-15,22 13-2 0,-14-7-4 16,-8-6-1-16,19 9 3 0,-9-3 1 0,-10-6-3 16,20 10 2-16,-10-6 10 0,-10-4-6 15,20 9-3-15,-20-9 8 0,18 6-2 16,-18-6 2-16,19 5 2 0,-6-3-4 0,-13-2 1 15,19 4 1-15,-19-4 0 0,21 2-5 0,-21-2-4 16,19 4 4-16,-19-4-5 16,22 0 0-16,-22 0-3 0,20 0 3 0,-20 0-3 15,24 0-3-15,-24 0-1 0,23-4 1 16,-23 4-4-16,24-2 1 0,-24 2 0 0,22-6 1 16,-22 6-2-16,24-5 1 0,-24 5 0 15,23-4 2-15,-10 0-2 0,-13 4 4 16,23-6-2-16,-10 2 0 0,-13 4-3 0,27-9 5 0,-14 5-3 15,-13 4-1-15,26-10 0 16,-16 5-1-16,-10 5 3 0,22-12-4 0,-10 7 0 0,-2-2 0 16,3-1-1-16,-13 8-1 15,22-18 2-15,-12 11-4 0,0-3 1 16,2 1 1-16,-4-1 1 0,2 1-2 16,-2-3 0-16,-8 12 0 0,16-21-2 0,-10 9 1 0,0 2 2 15,-6 10-2-15,13-26 1 16,-7 15 5-16,0 0-3 0,1-3-2 0,-7 14 4 15,13-25-3-15,-7 12 1 0,0 0 0 16,0-1-3-16,1 1 1 0,0 1-3 0,1-2-2 16,-2 0 2-16,1 1-1 0,-1-1-3 15,0 1 3-15,0 0 4 0,3 1 0 16,-9 12 0-16,13-22-2 0,-7 11 3 16,0-1-1-16,-6 12-1 0,14-23 1 15,-6 12-1-15,-2-1-2 0,-6 12 4 0,15-23 2 0,-7 11-3 16,-1 1 1-16,1 0-2 15,-8 11 3-15,15-19-5 0,-7 5 0 0,-2 5 2 16,4-4 1-16,-10 13-3 0,14-21 0 16,-6 12-1-16,1-3 7 0,-1 2-6 0,-8 10 1 15,15-20 0-15,-8 12-1 0,1-2-3 16,-8 10 1-16,14-17-3 0,-6 9 4 0,-8 8-3 16,12-17 5-16,-4 7-3 15,-8 10 1-15,15-17 1 0,-6 8 1 0,-9 9-4 16,19-15 4-16,-13 7 2 0,-6 8-2 15,17-17-1-15,-8 9-1 0,1 1-1 0,-10 7 0 16,19-16-3-16,-8 9 0 0,-3-1-3 16,-8 8-1-16,17-14-1 0,-17 14 4 0,17-12-2 15,-10 6 4-15,-7 6-1 0,16-12 1 16,-16 12-1-16,13-9 4 0,-13 9-2 16,15-9 0-16,-15 9 2 0,14-10 0 15,-14 10 2-15,13-8-1 0,-13 8 1 0,13-8 2 16,-13 8-3-16,17-7 0 0,-17 7 3 0,12-7 0 0,-12 7-1 15,18-6 1-15,-18 6 4 16,14-6 0-16,-14 6 1 0,18-6-1 16,-18 6 1-16,18-5 1 0,-18 5-6 15,19-4 7-15,-19 4-4 0,18-6-3 0,-18 6 5 16,18-3-2-16,-18 3-1 0,20 0 2 16,-20 0-3-16,21-5 3 0,-21 5 0 15,21-1 2-15,-21 1 0 0,19-3 2 0,-19 3-1 16,22-3 6-16,-22 3-2 0,22-2 1 0,-22 2 5 15,26-4 3-15,-13 3-1 16,-13 1 0-16,30-3-3 0,-18 1 1 0,-12 2-3 16,30-2 0-16,-16 1 2 0,-14 1-6 0,30-4 1 0,-15 4 1 15,-15 0-3-15,30-3 2 16,-16 3 5-16,3-4 3 0,-17 4-2 0,30-3-1 0,-16 3-3 16,-14 0 1-1,26-3-9-15,-26 3-12 0,27 0-19 0,-27 0-34 0,22-1-39 16,-22 1-60-16,20 1-51 15,-20-1-85-15,0 0-170 0,20 0-423 0,-20 0-265 16</inkml:trace>
  <inkml:trace contextRef="#ctx0" brushRef="#br0" timeOffset="206869.1">8338 12390 539 0,'0'0'134'0,"6"-14"-11"0,-6 14-35 0,0 0-6 0,0 0-17 15,0 0-7-15,0 0-10 0,0 0-8 0,0 0 1 16,0 0-8-16,8-11-6 16,-8 11-2-16,0 0-5 0,0 0-4 0,0 0-4 15,0 0 3-15,0 0-11 16,0 0 8-16,0 0-2 0,0 0 0 0,0 0 8 16,0 0 16-16,0 0-4 0,0 0 7 15,0 0 0-15,0 0 9 0,0 0-8 0,6 36 2 16,-6-36-5-16,0 19 1 0,0-19 3 0,0 25-6 0,0-25 0 15,0 30 1-15,2-12-4 16,-2-1 2-16,0 4 2 0,0 0 3 0,3 0-10 16,-3 1 5-1,2 4-6-15,1-1-8 0,-1 2 8 0,-2 0-8 0,2 2 4 16,2-1-4-16,-4 1-7 16,2 2 0-16,0-2 3 0,0 4-1 0,-2-1-1 0,2 0-9 15,-2 0 5-15,2 0-4 16,-2 6 6-16,2-7 5 0,0 1-7 0,3-3-5 15,-3 1 15-15,0-2-19 0,0 1 7 0,2 0-5 16,-2 0-10-16,3-3 0 0,-3 3-2 16,2-3-3-16,-2 1 4 0,3 4 2 0,-3-3 0 15,-2 0-3-15,4 3 2 16,-4 0 12-16,2 1-15 0,0 6 2 0,-2-6 10 16,2 9 0-16,0-4-3 0,0 3-1 15,-2 0 8-15,2 1-8 0,0-1-15 0,0-1 0 16,-2 0-6-16,2 1-5 0,0-2 7 0,0 1-3 0,2-3 8 15,-2-4 0-15,-2 0 12 16,2 0 1-16,0 1-3 0,-2 0 8 0,2-2-5 16,0 2 7-16,0-3 1 15,-2 1-3-15,4-1 2 0,-4 3 2 0,4-3-5 16,0 1-1-16,-2-1 7 0,1 0-2 16,1-1-1-16,-2 4 6 0,0-5 1 0,0 5-9 15,-2-4 10-15,2 3-1 16,-2-3-3-16,3 2 4 0,-3 2 6 0,2-2-4 15,-2 1 12-15,0 0 1 0,0 0 6 0,0 3-1 0,0-2-10 16,-2 1 8-16,2-1-4 16,0-1-2-16,-3 0 4 0,3 1 12 0,0-1 11 15,-2-2-11-15,2 1 4 0,2 1-5 16,-2-3-6-16,0 3 2 16,3-1-5-16,-1 0-3 0,-2 1-10 0,2 0 7 15,-2 0-7-15,0 0 4 0,0 3-2 0,0-2-1 0,0-2 1 16,-2 4 5-16,2-3-3 0,0 3 2 0,0-3 5 15,-2 0-7-15,4 3-1 16,-2-3-2-16,0 0 4 0,0 1 0 16,2-2-6-16,0 1-1 0,0-2 1 15,0 3-2-15,-2-3 3 0,2 0 1 0,1 1 1 0,-1 0 5 16,0 0-2-16,0-3 12 16,0 3-11-16,0-3-1 0,-2 2 4 0,2-2-4 15,-2 0 3-15,2 0-2 0,-2 1 3 16,2 0 7-16,0 0 0 0,-4 0 3 0,4 0-9 15,-4 2 3-15,4-1-5 0,-2-1-4 0,0 1 0 16,0 3-2-16,0-3-7 0,2 0 0 16,0 1 4-16,0-1-6 0,0 1 0 0,1-1-3 15,0-1 0-15,1-3-5 16,-2 2-9-16,0-4-25 0,2-3-33 0,-2-2-45 16,2-2-51-16,-4-3-91 0,4-2-196 15,-2 1-328-15,-2-13-74 0</inkml:trace>
  <inkml:trace contextRef="#ctx0" brushRef="#br0" timeOffset="208708.88">8051 15005 2200 0,'0'0'-42'0,"26"4"23"16,-26-4 22-16,19 3 9 15,-19-3 7-15,24 4 16 0,-12-3-3 0,6 1 10 0,-18-2 9 16,29 4-7-16,-12 0 16 16,-2-2-4-16,3 1-8 0,0 1-3 0,0 0-1 15,2 0-7-15,-1-1 1 16,-1 1-11-16,2 1-3 0,3 0-2 0,-2 0 3 0,0 0-6 15,1-3-8-15,0 5 4 0,4-3-4 0,-2-2-2 16,1 3-9-16,1 2 11 0,1-4-1 16,0 1 2-16,1 2 2 0,1-2 0 0,3-1 8 15,-2 0 3-15,1-2-1 16,1 3 3-16,2 0-7 0,3-2 1 0,1 1-4 16,-3-3-2-16,5 5 0 0,1-5-8 15,-3 0 3-15,0 1-5 0,5-1 0 0,1 0 0 16,-2 2-4-16,1-4 2 0,-1 2 0 0,3 2-2 15,-3-2 5-15,0 2-3 16,3-2-1-16,-3 0 1 0,0 2 1 0,1-1 2 0,-1 1-1 16,3 1 1-16,-10-2-1 15,7-1-6-15,1 5 9 0,-3-5-2 0,2 3-3 16,-1-2 1-16,-5-1 3 16,2 3-5-16,2-2 1 0,-5-1 2 0,4 3 2 0,1-2 4 15,2 1 0-15,1 0 3 16,-1 0-2-16,3-2-1 0,-1 3 0 0,0-3-4 15,3 2 2-15,-3-4-4 0,3 4 2 16,-1-4-1-16,1 4 0 0,-3-4 0 0,3 2-2 16,-3 0 1-16,4-3-2 0,-2 1 0 0,1 0-1 15,-1 2-2-15,-1-2 3 16,-1 1 0-16,1-3 3 0,0 1 14 0,-1 0 6 0,-2 2 6 16,2-2-1-16,1 0 4 15,-2 0-2-15,-1 0-2 0,0 1-3 0,2 0 0 16,-1 0-6-16,1 1-1 0,2-4-3 0,-3 4 2 0,2-1-2 15,-1 2 7-15,-2-2 3 16,1 2 6-16,0-2 0 0,1 2 2 0,-5-2 1 16,-3 1 0-16,0 1-3 15,2 0-1-15,-1 0-7 0,-3-3 1 0,1 2-6 0,1 1-1 16,0 0-2-16,-2-3-1 16,4 3-2-16,-6 0-2 0,1 3 1 0,1-3 2 15,-3 0 4-15,1 0 4 16,-3 0 2-16,3 1 3 0,-3-1-3 0,2 3 1 15,-2-3-4-15,-5 0 1 0,5 0-5 0,-4 1 0 0,0-1-1 16,3 2-4-16,-2 0-3 16,-3-2 1-16,-1 0-3 0,3 0-2 0,-3 2 1 15,3-2-3-15,-5 0 1 0,1 0 1 16,1 2-3-16,-4-2 2 0,0 1-3 0,-18-1 3 16,29 0-2-16,-14 0 0 15,-15 0-6-15,28 0 1 0,-28 0-5 0,20 0-3 0,-20 0-9 16,20 0-8-16,-20 0-9 0,0 0-2 0,22-5-1 15,-22 5-2-15,14-4 3 16,-14 4-3-16,0 0-3 0,16-5 1 0,-16 5-4 16,0 0 0-16,0 0-1 15,14-6 5-15,-14 6-4 0,0 0-20 0,0 0 9 0,0 0 4 16,0 0 3-16,-10-27 5 16,10 27 6-16,0 0-1 0,-20-17 3 0,20 17 2 15,-18-12 7-15,10 7 3 16,8 5 7-16,-23-14 5 0,12 9 9 0,11 5 11 0,-19-12 13 15,19 12 16-15,-20-7 10 0,20 7 7 16,-15-7 6-16,15 7 7 0,-16-7 1 16,16 7 0-16,0 0-4 0,-14-5 0 0,14 5 0 15,0 0 0-15,0 0-6 0,0 0-7 16,0 0-8-16,0 0 2 0,0 0-10 0,54 15-9 16,-36-10-11-16,-2 1-4 15,7 0-8-15,-6 0 2 0,6-1-1 0,-6 2 0 16,0 0 2-16,1 0-1 0,-1 3 0 0,-3-5 1 0,-7 5 1 15,-7-10-1-15,13 15-5 16,-13-15-11-16,0 15-23 0,0-15-41 0,0 0-45 0,-17 25-61 16,7-16-64-16,-1 0-143 15,-2-2-182-15,13-7-299 0,-27 11-232 0</inkml:trace>
  <inkml:trace contextRef="#ctx0" brushRef="#br0" timeOffset="212178.72">8513 16545 2536 0,'0'0'-108'0,"0"0"10"16,0 0 5-16,0 0 7 0,0 0-2 0,0 0 20 15,0 0 11-15,0 0 11 16,0 0 3-16,0 0 11 0,0 0 14 0,0 0 5 0,-10-15 21 16,10 15 3-1,0 0 17-15,0 0 5 0,0 0-3 0,0 0 9 0,0 0 16 16,0 0 8-16,0 0 10 16,0 0-1-16,0 0 1 0,0 0-8 0,0 0 7 0,0 0-19 15,0 0 12 1,0 0-1-16,0 0 0 0,0 0-1 0,0 0-6 0,0 0-1 15,0 0-2-15,0 0-3 0,0 0 10 16,0 0 1-16,0 0 4 0,0 0-1 0,0 0-2 16,0 0 3-16,0 0-5 0,0 0-6 0,0 0-2 15,0 0 0-15,0 0-6 16,0 0 2-16,0 0-3 0,37 0 4 0,-37 0 1 16,28 0 2-16,-8 0-1 0,-20 0-4 15,39 0-4-15,-17 0 0 0,1 2-8 0,0 0-4 16,0-2-22-16,1-2-32 0,0 2-40 0,0 0-84 15,2-2-68-15,-5-2-133 16,3 3-216-16,-2-2-280 0,0 0-184 0</inkml:trace>
  <inkml:trace contextRef="#ctx0" brushRef="#br0" timeOffset="-213777.72">8695 16553 2339 0,'0'0'-170'15,"0"0"15"-15,0 0 13 0,0 0 20 0,15 0 26 0,-15 0 19 16,0 0 16-16,0 0 19 16,0 0 18-16,0 0 11 0,0 0 9 0,0 0 18 0,24-8 1 15,-24 8 4-15,0 0 3 16,0 0 5-16,14-5 1 0,-14 5 1 0,0 0 3 15,0 0 3-15,20-6 3 0,-20 6-2 0,0 0-4 16,12-5 0-16,-12 5 4 16,0 0-6-16,15-10-3 0,-15 10-7 0,0 0 9 0,15-10-12 15,-15 10 3-15,0 0-3 16,15-9 13-16,-15 9 13 0,0 0-1 0,12-8 6 16,-12 8 9-16,0 0-3 0,0 0 5 15,15-8 2-15,-15 8-3 0,0 0-8 0,0 0-1 16,13-9-11-16,-13 9 0 0,0 0-8 0,0 0-1 15,14-8-8-15,-14 8-5 16,0 0 0-16,0 0 0 0,18-7-3 0,-18 7 3 0,0 0-1 16,14-9 2-16,-14 9-2 15,11-6-7-15,-11 6 4 0,0 0 0 0,19-8 3 0,-19 8-9 16,13-6 0 0,-13 6 2-16,0 0 1 0,14-5-2 0,-14 5-1 15,0 0 2-15,0 0 5 0,15-7 6 16,-15 7 2-16,0 0 2 0,0 0 4 0,0 0 5 15,15-7-1-15,-15 7 2 0,0 0-6 0,0 0-3 16,0 0 3-16,13-11-5 0,-13 11-6 16,0 0 3-16,8-10-1 0,-8 10-4 0,0 0-5 15,0 0 2-15,15-10 0 0,-15 10 0 16,0 0-1-16,13-9-1 0,-13 9-5 0,0 0 2 16,10-7 1-16,-10 7-3 15,0 0 2-15,12-8-4 0,-12 8 1 16,0 0-2-16,16-10 5 0,-16 10-8 15,0 0 1-15,12-11 4 0,-12 11-3 0,9-7 2 16,-9 7-3-16,0 0 1 0,13-12-4 16,-13 12-3-16,0 0 5 0,15-9-4 15,-15 9 1-15,8-9-1 0,-8 9 4 16,0 0-2-16,12-13 4 0,-12 13-2 0,12-9-7 0,-12 9 1 16,0 0 4-16,14-10 0 0,-14 10 0 0,10-7-2 15,-10 7 2-15,11-9 3 16,-11 9 1-16,0 0 1 0,15-12 0 0,-15 12-1 0,11-5 6 15,-11 5-2-15,0 0-1 0,14-11 3 16,-14 11 4-16,11-7-3 0,-11 7 1 16,0 0-3-16,15-8-1 0,-15 8 0 0,0 0 4 15,14-7-6-15,-14 7-2 0,0 0 4 16,18-8 0-16,-18 8 1 0,0 0 0 0,14-7 1 16,-14 7-1-16,0 0 4 0,15-5 7 15,-15 5-1-15,0 0 0 0,15-5-2 0,-15 5 0 16,0 0-2-16,13-6-1 15,-13 6 0-15,0 0-3 0,0 0 4 0,0 0 1 16,0 0-7-16,14-5 2 0,-14 5-1 0,0 0-6 0,0 0-18 16,0 0-28-16,0 0-43 15,12-6-50-15,-12 6-56 0,0 0-136 0,0 0-511 16,0 0-183-16</inkml:trace>
  <inkml:trace contextRef="#ctx0" brushRef="#br0" timeOffset="-205827.89">8602 16498 2324 0,'-14'0'-149'0,"14"0"18"0,0 0 12 0,0 0 19 0,0 0 18 15,0 0 23-15,0 0 19 16,0 0 23-16,0 0 20 0,0 0 17 0,0 0 12 0,-26-2 9 15,26 2-1-15,0 0-11 0,0 0-4 0,0 0 1 16,0 0-10-16,0 0-1 16,0 0-12-16,0 0-1 0,0 0-7 0,0 0 2 15,0 0 12-15,0 0 9 0,0 0 18 16,0 0 12-16,0 0 12 0,0 0 19 16,0 0-9-16,0 0 1 0,0 0 0 15,0 0 4-15,0 0-7 0,0 0 0 0,0 0-4 16,0 0 2-16,0 0-13 0,0 0 4 15,0 0-5-15,0 0-2 0,0 0-1 0,0 0-11 16,0 0-1-16,0 0-3 0,0 0 2 0,0 0-2 16,0 0-1-16,53 12 6 15,-53-12-2-15,19 3-4 0,-19-3-5 0,19 4-1 0,-19-4-5 16,21 2-4-16,-21-2 3 16,23 4-5-16,-10-3-1 0,-13-1 1 0,24 0-3 15,-24 0 1-15,22 0 4 16,-22 0-11-16,24-1 4 0,-24 1-5 0,21-4 6 15,-21 4 1-15,21-4 3 0,-21 4 5 0,19-5 3 0,-19 5-5 16,18-5-3-16,-18 5-1 16,16-5 0-16,-16 5-5 0,17-4 8 0,-17 4-8 0,15-5-3 15,-15 5 2-15,17-6-4 16,-17 6-1-16,14-8 1 0,-14 8-3 0,16-5 2 16,-16 5 1-16,14-8-1 15,-14 8 1-15,18-8-2 0,-18 8 2 0,14-7 0 0,-14 7 5 16,17-8 1-16,-17 8-3 0,13-8 4 0,-13 8-3 15,15-8 0-15,-15 8 1 16,14-7-4-16,-14 7-1 0,16-5 3 0,-16 5-3 0,12-9-2 16,-12 9 0-16,15-7 3 15,-15 7-3-15,12-8 6 0,-12 8 1 0,18-10 0 16,-18 10 2-16,14-9 2 16,-14 9-5-16,15-7 2 0,-15 7-6 0,15-10 3 0,-15 10-1 15,14-10 1-15,-14 10 0 16,13-7 1-16,-13 7 8 0,13-9 6 0,-13 9 1 15,13-10 6-15,-13 10-2 0,10-7 2 0,-10 7-3 16,0 0 2-16,18-14-6 16,-18 14-1-16,8-8 0 0,-8 8-3 0,0 0-5 0,14-13 2 15,-14 13-4-15,11-7-3 16,-11 7 2-16,11-10-2 0,-11 10-1 0,0 0-1 16,12-15 2-16,-12 15 1 0,11-10-2 15,-7 5 1-15,-4 5-2 0,11-10 3 0,-11 10-4 16,0 0 3-16,15-15-6 0,-15 15 2 15,10-11-2-15,-4 8 2 0,-6 3-3 16,12-10 4-16,-12 10-3 0,0 0-1 0,16-12 3 16,-12 6 2-16,-4 6-4 0,0 0 6 15,17-14 1-15,-17 14-1 0,13-11-1 0,-13 11 1 0,11-9-4 16,-11 9 2-16,10-12 0 16,-10 12 0-16,8-14-2 0,-8 14 4 0,10-13-3 15,-10 13 0-15,8-15-2 16,-8 15 1-16,6-15 0 0,-6 15 7 0,6-15-6 15,-6 15 3-15,8-14 1 0,-8 14 0 0,7-15-1 0,-7 15 0 16,9-13 1-16,-9 13-2 16,8-13-5-16,-8 13 4 0,8-18-3 0,-8 18 0 15,9-14 0-15,-9 14-1 0,10-16 1 16,-10 16-1-16,9-16-4 0,-2 9 1 16,-7 7 0-16,10-16 2 0,-10 16-2 15,12-15 0-15,-5 7 2 0,-7 8-1 0,13-15-4 16,-13 15 0-16,12-17-2 0,-5 10-2 0,-7 7-1 0,10-15 2 15,-10 15-2-15,13-18 2 16,-6 9-1-16,-7 9 2 0,12-16-3 0,-6 7 2 16,-6 9-3-16,18-19 2 15,-12 9-1-15,2-1-1 0,0 2 0 0,-8 9 1 16,15-20-1-16,-6 11 6 0,0 0-3 16,-9 9 1-16,14-17 0 0,-4 7 3 0,-2 1-3 15,-8 9 5-15,16-18-4 16,-8 10 0-16,1-1 2 0,-9 9 1 0,17-15-2 15,-11 7 0-15,-6 8-1 0,15-13-2 0,-7 5-1 0,-8 8-4 16,16-14-2-16,-8 7-5 16,-8 7 1-16,16-13 1 0,-16 13-2 0,16-14 3 15,-6 9 1-15,-10 5 4 16,15-12-3-16,-15 12 5 0,17-11-4 0,-17 11 3 0,15-12 0 16,-15 12 3-16,14-10-2 15,-14 10 2-15,18-12-1 0,-18 12 2 0,16-7-2 0,-16 7 0 16,17-11 2-16,-6 6 3 0,-11 5-2 15,17-8 2-15,-17 8 2 0,12-9 0 16,-12 9-1-16,18-10 0 0,-18 10 1 0,14-12-2 0,-14 12 1 16,15-7 1-16,-15 7-2 15,15-9 2-15,-15 9-2 0,15-10 4 0,-15 10-2 16,14-9-1-16,-14 9-3 16,16-8 2-16,-16 8-1 0,14-8 3 0,-14 8-2 0,13-8-1 15,-13 8-2-15,15-9-1 16,-15 9 0-16,17-7-5 0,-17 7 2 0,14-6 0 15,-14 6 0-15,16-6 3 0,-16 6-1 0,14-5 2 16,-14 5-1-16,0 0 1 0,22-5 1 16,-22 5 2-16,0 0 0 0,18-1-3 0,-18 1 4 15,0 0-1-15,21-3 0 16,-21 3 3-16,0 0-3 0,24-1 2 16,-24 1 3-16,0 0 2 0,26 0 0 15,-26 0 0-15,16 0 2 0,-16 0-1 0,21 1 2 0,-21-1 1 16,19 3-1-16,-19-3 0 0,23 0 1 0,-23 0 2 15,24 1-2-15,-24-1 1 0,23 3-2 16,-23-3 1-16,23 2-2 0,-23-2 4 0,26 1-4 16,-13 1 0-16,-13-2-1 15,28 2 1-15,-28-2-2 0,29 2-3 0,-17 0 3 16,-12-2-1-16,28 3 0 16,-14-3 2-16,-14 0 0 0,28 5-2 0,-15-4 3 0,-13-1-1 15,25 4-1-15,-12-2 2 16,-13-2-3-16,26 6 2 0,-16-5-2 0,-10-1 4 15,26 6-7-15,-14-2 2 0,-12-4-1 0,25 8 1 16,-11-4-1-16,-14-4 3 0,26 7 1 16,-14-3-1-16,-12-4 0 0,27 5 2 0,-14-1 2 15,2 0 0-15,-15-4-1 16,24 6 0-16,-8-2-2 0,-1 0 4 0,-15-4 1 0,25 6 2 16,-10 0-1-16,-15-6 0 15,23 8-3-15,-12-5 4 0,-11-3-3 0,20 7 0 16,-6-3 1-16,-14-4-1 0,21 8-1 15,-8-2 1-15,0-1-3 0,-13-5 2 0,20 10 2 16,-8-5 1-16,0 2 0 0,-12-7 2 0,18 13 0 16,-5-8-1-16,-2 1-1 15,-11-6-2-15,19 13 0 0,-11-5-2 16,-8-8 2-16,22 12 1 0,-13-4-3 0,-9-8-1 16,16 18-3-16,-7-10 4 0,-1 1-5 0,-8-9 3 15,15 19-3-15,-7-10 1 16,-1 1 0-16,-7-10 1 0,14 19-2 0,-9-10 3 15,-5-9 1-15,12 22 1 0,-5-10 4 0,1-3-2 0,0 2-2 16,-8-11 1-16,11 19-3 16,-2-7 4-16,-3-3-2 0,-6-9-1 0,12 19-2 0,-3-9 4 15,0-2-1-15,0 4 3 16,-4-2-4-16,-5-10 4 0,16 17-2 16,-8-5 0-16,1-3-3 0,-9-9 1 15,14 21 0-15,-6-11-1 0,1-1 1 0,-2 3-2 0,-7-12 2 16,16 20-2-16,-10-10 2 0,2-1-2 0,1 3-6 15,-9-12 5-15,13 19 1 16,-5-11-1-16,1 1-1 0,-9-9-1 0,15 20 0 16,-9-13 1-16,-6-7-2 0,16 16 3 15,-11-5-4-15,-5-11 6 0,16 19 0 0,-8-11-2 16,-1 1 1-16,-7-9 0 16,14 15 0-16,-8-7-1 0,3 2-2 0,-9-10-1 0,13 13 3 15,-5-4-1 1,-8-9 1-16,15 14 0 0,-7-7-1 0,-8-7-3 0,17 13 2 15,-9-5 3-15,-8-8-1 0,19 13-1 0,-12-7 1 16,-7-6 4-16,20 14-4 16,-13-10 0-16,-7-4-3 0,20 12 1 0,-9-6-1 0,-2 1 1 15,-9-7-3-15,20 8 3 16,-9-4-3-16,-11-4 4 0,21 10-1 0,-11-6 1 16,-10-4 0-16,25 12 9 0,-14-9-5 15,-11-3 3-15,21 10-5 0,-11-6 11 0,-10-4-11 16,22 5 4-16,-11-3 1 0,-11-2 1 15,18 9-9-15,-18-9 9 0,22 6-11 16,-11-2 7-16,-11-4-3 0,19 6-3 0,-19-6 3 16,23 7-2-16,-23-7-3 0,21 4 1 15,-9 0-4-15,-12-4 6 0,19 5-2 0,-19-5 13 16,25 4-11-16,-16 0 0 0,-9-4-3 16,20 8 6-16,-20-8-1 0,19 6 3 0,-8-3-4 15,-11-3 6-15,19 10-7 16,-19-10 7-16,19 9-7 0,-9-3 1 0,-10-6 0 15,21 8 6-15,-21-8-22 0,19 9-1 0,-19-9-1 0,19 6 6 16,-5-4-2-16,-14-2 1 16,23 5 3-16,-23-5 3 0,22 4 4 0,-8-2-2 15,-14-2 13-15,25 4-4 16,-13 0 8-16,-12-4 17 0,26 4-1 0,-14-2-8 16,-12-2 3-16,26 5-7 0,-13-3 2 15,1 3-4-15,-14-5 2 0,29 3 0 0,-18-1 0 16,7 0 5-16,-18-2-11 0,29 4-1 0,-16-2-2 0,4-1 7 15,-17-1 2-15,27 5 1 16,-14-4-1-16,-13-1 2 0,25 4 1 0,-25-4 2 16,24 4-2-16,-24-4 1 0,20 4-1 15,-20-4-4-15,25 1 3 0,-25-1-6 0,20 4 0 16,-20-4 1-16,25 4 0 16,-25-4 3-16,22 4 0 0,-10-2 3 0,-12-2-2 0,22 2 6 15,-10-2-3 1,-1 1 0-16,2 1 0 0,-1 1-2 0,1-2-1 0,0 1-3 15,-13-2 0-15,25 2 0 0,-9-2-3 0,-4 2-1 0,3-2 1 16,-2 2-1 0,1 0 4-16,-1 0 3 0,3-2-2 0,-5 1 5 0,3 1-1 15,-1 1-2-15,-13-3-2 16,25 1 0-16,-14 1-4 0,3 2 1 0,1-4-2 16,-3 2-3-16,3 0 0 0,-2 0-3 15,1-1-5-15,-14-1-10 0,27 3-17 0,-27-3-22 16,25 4-29-16,-14-3-41 0,-11-1-66 0,15 4-95 15,-15-4-117-15,10 2-192 0,-10-2 15 16,0 0-616-16,0 0-897 0</inkml:trace>
  <inkml:trace contextRef="#ctx0" brushRef="#br0" timeOffset="-196777.76">7681 16551 3624 0,'0'0'-169'0,"0"0"36"16,0 0 34-16,-19-7 23 0,19 7 19 0,0 0 18 15,0 0 21-15,0 0 26 0,0 0 10 16,0 0 15-16,0 0 4 0,0 0 6 16,0 0-6-16,0 0 17 0,0 0 0 15,0 0 4-15,0 0-1 0,0 0 6 0,0 0-5 16,0 0-7-16,0 0-5 0,0 0-2 0,0 0-8 0,54-10-4 15,-54 10-11-15,20-2-12 16,-20 2-11-16,28-2-19 0,-13 2-19 16,-15 0-28-16,30-1-38 0,-30 1-37 15,34 0-47-15,-20-3-73 0,-14 3-131 0,28-1-400 0,-16-2-99 16</inkml:trace>
  <inkml:trace contextRef="#ctx0" brushRef="#br0" timeOffset="-196257.75">8067 16492 2310 0,'0'0'-53'0,"0"0"36"0,0 0 16 16,0 0 4-16,0 0 14 0,0 0 0 15,0 0 12-15,0 0 2 0,0 0 6 0,-38-26 6 0,38 26 5 16,-4-13-10-16,4 13 10 0,-5-16 11 16,5 16-1-16,0 0 1 0,-2-21-1 0,2 21-2 15,0 0 0-15,4-21-6 16,-4 21-1-16,0 0-1 0,9-11 1 0,-9 11 3 16,0 0-1-16,0 0 2 15,23 2-2-15,-23-2 1 0,0 0-8 0,19 20 1 16,-11-7-3-16,-1-1-5 0,-1 4-5 0,-2-3-3 0,3 4-2 15,-5 0-2-15,2 0-2 16,-4 2-1-16,0 0-4 0,0 1 0 0,-4-2 1 0,-3 1-2 16,1-1-7-16,0-1-15 15,-3-2-22-15,3 0-38 0,-2-2-38 0,-1-1-30 16,2-2-51-16,1-5-66 16,6-5-143-16,-14 6-410 0,14-6-115 0</inkml:trace>
  <inkml:trace contextRef="#ctx0" brushRef="#br0" timeOffset="-195868.05">8148 16511 2267 0,'0'0'-97'16,"8"-11"14"-16,-8 11 0 15,10-11-7-15,-10 11 11 0,4-12 8 0,-4 12 25 16,6-14 35-16,-6 14 29 0,0 0 26 0,7-16 33 0,-7 16 15 15,0 0 19-15,6-20 1 16,-6 20-2-16,0 0 6 0,7-15 3 0,-7 15-20 16,0 0-12-16,0 0-4 15,8-13-13-15,-8 13-10 0,0 0-3 16,0 0-2-16,17-2-10 0,-17 2 1 0,0 0 1 16,0 0-26-16,26 22 1 0,-18-14-1 0,-2 2 1 15,-6-10 4-15,11 21 2 16,-11-21 1-16,6 21 6 0,-3-11 5 0,-3-10 4 0,2 20 9 15,-2-20 8-15,-2 21 2 0,2-21 6 0,-7 15 4 16,7-15 5-16,-7 13-10 16,7-13-1-16,0 0-8 0,-16 8-8 0,16-8-4 0,0 0-6 15,0 0-10 1,0 0-10-16,-30-25-15 0,24 14-26 0,6 11-28 0,-13-22-47 16,11 10-53-16,2 12-60 15,-2-25-89-15,0 16-192 0,2 9-401 16,0 0-268-16</inkml:trace>
  <inkml:trace contextRef="#ctx0" brushRef="#br0" timeOffset="-158527.98">6502 7303 716 0,'0'0'151'0,"0"0"-32"0,0 0-16 0,0 0-25 16,0 0-15-16,0 0-8 15,0 0 6-15,0 0-3 0,0 0 12 0,0 0 9 16,0 0-3-16,0 0 0 0,0 0 3 0,0 0 11 15,0 0-3-15,0 0 2 0,0 0-3 16,0 0-5-16,0 0-2 16,0 0-2-16,0 0 5 0,0 0 1 0,0 0-3 15,0 0-9-15,0 0-4 0,0 0-9 0,0 0-4 16,0 0-6-16,4-52-2 16,-4 52-6-16,0 0 6 0,4-23-1 0,-4 23 9 0,2-17 7 15,-2 17-2-15,5-21 3 16,-5 21-3-16,5-25-1 0,-3 11-3 0,-2 14 1 15,4-26 2-15,-2 11 0 0,0 0-6 0,-2 15-1 16,4-32-3-16,-2 16 1 0,0 3 3 16,-2 13 0-16,5-28 7 0,-5 28-3 0,2-22-7 15,0 11 1-15,-2 11-5 16,2-17-4-16,-2 17-5 0,0 0-4 0,2-21-2 16,-2 21-3-16,0 0-5 0,2-17-3 15,-2 17-3-15,0 0-3 0,0 0-1 0,2-17-2 16,-2 17-3-16,0 0-1 0,0 0-1 0,0 0-1 15,0 0 1-15,0 0 0 0,0 0-2 16,0 0 1-16,0 0 3 0,0 0-4 0,0 0 1 16,0 0 0-16,0 0-1 15,0 0 0-15,17 36-1 0,-17-36 2 0,3 17 0 16,-3-17-2-16,4 16 3 16,-4-16-2-16,4 20-3 0,-4-20 2 0,2 16 0 0,-2-16 2 15,2 16 0-15,-2-16-3 0,4 14 2 0,-4-14-1 16,0 0 2-16,4 17 0 15,-4-17 14-15,0 0 10 0,0 0 11 0,4 14 7 0,-4-14 5 16,0 0 2-16,0 0 0 16,0 0 6-16,0 0-5 0,0 0 4 0,0 0-6 15,0 0 0-15,0 0 16 16,0 0-8-16,0 0-11 0,0 0 1 0,0 0-3 16,0 0-9-16,0 0-8 0,0 0-6 15,0 0-6-15,0 0-11 0,0 0-2 0,0 0 4 16,0 0-10-16,0 0-2 0,0 0 1 0,0 0-6 15,0 0-1-15,0 0-2 0,0 0-10 16,0 0-16-16,0 0-18 0,0 0-16 16,0 0-22-16,0 0-30 0,0 0-45 15,0 0-58-15,0 0-45 0,0 0-72 0,0 0-155 0,0 0-130 16,0 0-282 0,0 0-305-16</inkml:trace>
  <inkml:trace contextRef="#ctx0" brushRef="#br0" timeOffset="-158058.31">6613 6944 2671 0,'0'0'-115'0,"0"-22"23"0,0 22 25 0,0 0 23 16,-2-21 33-16,2 21 31 0,0 0 24 0,-2-22 14 0,2 22 5 15,0 0 1-15,0 0 2 16,-2-16-3-16,2 16-3 0,0 0-7 0,0 0-5 16,0 0-4-16,0 0 3 15,0 0 25-15,0 0 8 0,0 0 4 0,0 0 2 0,0 0 7 16,0 0 0-16,0 0-1 16,0 0-5-16,0 0-1 0,0 64-6 0,0-48 4 15,-4 0-2-15,2 2-2 16,2-18-4-16,-4 33-6 0,0-15-11 0,2-1-4 15,0 1-6-15,-2-2-3 0,2 2-11 0,0-1 1 16,-2 0-2-16,1 1-2 0,-1-2-5 16,0 2 1-16,2-2-3 0,0 0-3 0,-3 1-3 15,1-2-2-15,4-15-17 16,-6 27-2-16,4-15 2 0,2-12 0 0,-5 20-3 16,5-20 5-16,-4 21-3 0,4-21 1 15,-2 18 0-15,2-18 0 0,-2 15 1 0,2-15 0 16,0 0-5-16,-2 18-13 0,2-18-18 0,0 0-28 15,0 0-30-15,-2 18-39 0,2-18-54 16,0 0-58-16,0 0-66 16,0 0-139-16,0 0-503 0,0 0-384 0</inkml:trace>
  <inkml:trace contextRef="#ctx0" brushRef="#br0" timeOffset="-157467.98">6365 6954 2791 0,'-9'-13'-117'0,"9"13"30"0,0 0 18 15,-8-16 29-15,8 16 8 0,0 0 18 0,0 0 28 16,-6-15 9-16,6 15 29 0,0 0-8 0,0 0 2 15,0 0 4-15,0 0 6 16,0 0 24-16,0 0 17 0,0 0 8 0,0 0-4 0,0 0-8 16,0 0 0-16,0 0 1 15,0 0 5-15,0 0 1 0,0 0-4 0,0 0-8 16,0 0-2-16,0 0-2 16,0 0 1-16,21 40 0 0,-21-40 0 0,10 13-8 0,-2-3-3 15,4-2-2-15,-12-8-11 0,20 18-3 0,-9-11-5 16,2 5-3-16,1-5-7 15,-1 0 1-15,2 2-2 0,0 0 1 0,-3 0-6 16,2-1-5-16,0 0-19 16,1 0-1-16,-2 2-2 0,-1-3 3 0,1 3 3 0,-1-1-8 15,4-1 4-15,-6 2-4 16,3-2-1-16,0 1 0 0,-3-2 1 0,1 1 6 16,-1 0-2-16,-10-8 8 0,18 13-4 15,-10-4 1-15,-8-9-3 0,14 7 0 0,-14-7-2 16,13 12 7-16,-13-12-4 0,11 7-9 0,-11-7-1 15,10 9 4-15,-10-9-3 16,0 0-2-16,11 12 2 0,-11-12 3 16,0 0-4-16,8 8-2 0,-8-8 0 0,0 0 1 15,0 0 3-15,0 0-1 0,13 7-5 0,-13-7-2 16,0 0-1-16,0 0 0 16,0 0-2-16,0 0-3 0,9 9-21 0,-9-9-22 0,0 0-38 15,0 0-42-15,0 0-59 0,4 6-64 0,-4-6-63 16,0 0-148-16,0 0-138 15,0 0-329-15,0 0-339 0</inkml:trace>
  <inkml:trace contextRef="#ctx0" brushRef="#br0" timeOffset="-157058.4">6367 7183 2689 0,'0'0'-136'0,"0"0"27"0,0 0 27 0,0 0 22 0,0 0 37 16,0 0 29-16,0 0 20 15,0 0 24-15,0 0 29 0,0 0 14 0,0 0 16 16,0 0 13-16,0 0 2 16,0 0 9-16,0 0 7 0,0 0-2 0,0 0-3 0,0 0-2 15,0 0-10-15,0 0-7 16,26-29-12-16,-26 29-6 0,18-8-12 0,-5 3-3 16,2-1-8-16,-15 6-8 15,27-12-7-15,-12 7-8 0,0-1-10 0,1 0-13 0,0 3-10 16,-2-3-24-16,1 1-26 0,-15 5-29 0,30-10-39 15,-16 3-38-15,0 4-36 0,-14 3-25 16,29-8-26-16,-16 7-29 16,-13 1-75-16,21-4-586 0,-13 2-307 0</inkml:trace>
  <inkml:trace contextRef="#ctx0" brushRef="#br0" timeOffset="-156028.08">6985 7263 2674 0,'0'0'-112'16,"0"0"16"-16,8 15 21 0,-8-15 20 0,0 0 21 16,0 15 17-16,0-15 22 15,0 0 23-15,0 0 13 0,-8 21-3 0,8-21 12 0,-6 11 11 16,6-11 12-16,-11 10 9 16,11-10-3-16,-11 12 2 0,11-12-2 0,-17 8-8 0,17-8-4 15,-20 8-10-15,8-1-1 16,12-7-4-16,-22 11-5 0,9-7 3 0,-2 1-7 15,0 1 3-15,1-2-9 0,-2 1-1 0,16-5-3 16,-31 6-2-16,16 0 3 16,-2-1-5-16,2-3-3 0,-2 3 1 0,17-5 0 0,-32 3 0 15,16 2 1-15,16-5-6 16,-30 0 1-16,15 1-6 0,15-1-3 0,-28-1 0 16,12 1-1-16,16 0 2 15,-34-5-6-15,17 2-3 0,-1-2 3 0,2 3-2 0,-3-3 5 16,2-1-4-16,0 0 1 0,0-2 0 0,-2 3-1 15,3-2 1-15,-2-1-3 16,-1-2 3-16,2 3 5 0,0-3-2 16,3 1 4-16,-2 0 7 0,2-1 1 0,1-2 1 15,0 1 3-15,1-1 2 0,-1-1-3 0,3 0-2 16,-2-1 0-16,2 1 1 16,2-3 2-16,0 1 3 0,1 0 1 0,-2 1-5 0,3-3-3 15,2 2 0-15,0-2-4 16,-1 2 0-16,5 15 2 0,-4-32-5 0,2 14-1 15,2 1-1-15,0 17-2 0,0-32-3 0,0 17 0 0,2-3-1 16,0 1-4 0,-2 17 4-16,5-32-2 0,-3 19-3 0,0-2 4 0,2 0 1 15,-4 15 0-15,6-27-1 16,-2 13-1-16,1 4-3 0,-5 10 2 16,13-24-1-16,-5 13 0 0,-2 0-2 0,4 0 2 15,2 3-3-15,-2-3 0 0,1 2 0 0,1 0-1 16,1 1 1-16,-13 8-1 0,23-15 1 0,-9 7-2 0,-2 2 0 15,0 1 2-15,-12 5-1 16,26-12-1-16,-13 6 1 0,1 2 1 0,-14 4 1 16,26-7-1-16,-14 6-2 15,-12 1 0-15,28-2 3 0,-28 2-2 0,27-3 0 0,-27 3 1 16,30 3 5 0,-15-1-4-16,-15-2-3 0,30 3 2 0,-16-1 2 0,4 0 3 15,-4 1 3-15,-14-3 3 16,26 7-6-16,-14-4 2 0,-12-3 0 0,26 7 5 15,-14-3-2-15,1 2 4 0,-13-6 4 0,26 9-9 0,-16-1 2 16,2-2-1-16,-12-6 4 16,24 13-1-16,-11-7-4 0,-5 2 2 15,5 1 0-15,-2-1-3 0,1-1 4 16,-2 2-1-16,2 2 1 0,-2 0-2 0,-2 0 4 0,1 2-2 16,1-1-3-16,-1 0 2 15,2 1 2-15,-3 2-5 0,-2 2-1 16,4 1-1-16,0 1-2 0,-2 1 1 0,0 2 6 0,-2 1-3 15,1 3 28-15,2 1-4 0,-5 0-4 16,4 6 1-16,-3 2-3 0,-5-3-3 16,4 6-1-16,-4 5-46 0,-2-4-52 15,-3 10-78-15,-1 1-121 0,-13 17-233 0,-4 2-95 16,-1 0 0-16,-5-2-329 16,-5-2-337-16</inkml:trace>
  <inkml:trace contextRef="#ctx0" brushRef="#br0" timeOffset="-133958.08">15331 7577 1190 0,'6'-17'175'0,"-6"17"-64"16,0 0-15-16,6-15-1 16,-6 15-26-16,0 0 18 0,8-16-15 0,-8 16 18 0,0 0 21 15,9-15 19-15,-9 15-5 16,0 0 8-16,8-13-8 0,-8 13-2 0,7-12-7 16,-7 12 4-16,0 0-5 15,0 0-3-15,9-15-2 0,-9 15-12 0,0 0-2 16,0 0-11-16,6-11-10 0,-6 11-5 15,0 0-11-15,0 0-6 0,0 0-9 0,0 0-4 16,0 0-3-16,0 0 2 0,0 0-10 0,0 0-5 16,-35-4-2-16,35 4-1 15,0 0-3-15,-36 13-1 0,22-6-2 0,-3 1-1 0,0 4 0 16,-3-1-4-16,2 1 0 16,-2 1-1-16,2 2-1 0,-1 0-3 0,2 3 3 15,2 2-1-15,0-1 0 0,3 1 4 0,0 1-3 0,3 2 2 16,4 0-6-16,3 1 5 15,0 1 0-15,2-2-4 0,4 4-1 0,1-3 1 0,2 1 0 16,5 0-5-16,-2-1-5 16,7 2-2-16,-2-2-8 0,1-6-4 0,1 1-6 15,4-3-2-15,-1-2-4 16,-2-1-2-16,4-3-6 0,-4-1-7 16,0-3-13-16,1-2-9 0,-2-2-19 15,-2-1 1-15,-15-1-6 0,26-3 0 0,-26 3 3 0,20-8 15 16,-20 8 0-16,16-13 11 0,-12 4 4 0,-4 9 12 15,4-18 4-15,-4 18 7 16,0 0 11-16,-10-28 11 0,10 28 8 0,-14-15 15 0,14 15 14 16,-14-13 18-16,5 8 11 15,1 1 12-15,8 4 6 0,-15-7 7 0,15 7 3 16,-11-8 6-16,11 8-4 0,0 0-3 16,0 0-7-16,0 0-6 0,0 0-11 0,0 0-5 15,0 0-18-15,0 0-24 0,0 0-34 0,0 0-40 16,43-5-59-16,-29 2-47 0,0 1-50 15,-2 0-92-15,0-1-613 0,1 0-337 0</inkml:trace>
  <inkml:trace contextRef="#ctx0" brushRef="#br0" timeOffset="-133653.4">15602 7779 2727 0,'0'0'-109'0,"0"0"21"0,0 0 13 15,0 0 11-15,0 0 11 0,0 0 20 0,0 0 10 16,0 0 23-16,0 0 20 16,0 0 22-16,0 0 30 0,0 0 9 0,0 0 15 0,0 0 3 15,-28 29 6-15,28-29 0 16,-4 28-4-16,-1-10-12 0,3-1-8 0,0 2-5 15,0-1-9-15,2 1-13 0,0 1-1 0,2 0-10 16,2-5-20-16,1 3-21 16,0-1-29-16,2 1-30 0,2-3-43 0,2-2-27 0,-3 0-32 15,2-2-42-15,-2-1-105 16,4-2-473-16,-4-3-78 0</inkml:trace>
  <inkml:trace contextRef="#ctx0" brushRef="#br0" timeOffset="-133368.35">15733 7960 2240 0,'0'0'-23'0,"0"-13"37"0,0 13 11 16,0 0 14-16,2-18-4 0,-2 18 0 16,0 0-3-16,0 0 23 0,0 0 8 0,0 0 6 15,0 0-4-15,0 0-1 0,0 0-10 0,0 0-7 16,0 0 2-16,22 38-1 15,-17-24 6-15,-3 1 8 0,0 3-3 0,1-1-1 16,-1 2 3-16,-2-1-1 16,2 1 0-16,-4 0 5 0,0 0 1 0,-3 1 0 0,1-4 0 15,0 0 0-15,-3-1-4 16,-1 0-9-16,0 0-8 0,0-4-19 0,8-11-20 0,-16 16-38 16,8-10-55-16,8-6-62 15,-17 4-62-15,17-4-129 0,0 0-577 0,-23-18-315 16</inkml:trace>
  <inkml:trace contextRef="#ctx0" brushRef="#br0" timeOffset="-133218.23">15707 7828 3021 0,'12'-7'187'16,"-12"7"-7"-16,0 0-43 0,14-11-47 0,-14 11-46 15,0 0-41-15,0 0-33 0,12-7-27 16,-12 7-42-16,0 0-44 0,0 0-75 0,0 0-165 0,0 0-456 15,0 0-176-15</inkml:trace>
  <inkml:trace contextRef="#ctx0" brushRef="#br0" timeOffset="-132878.14">15868 7942 2608 0,'6'12'1'0,"-6"-12"8"16,11 20-6-16,-7-5 3 0,0-2 0 0,-4-13 0 15,7 25-5-15,-3-11-4 0,1-1 9 16,-5-13 2-16,6 22 1 0,-6-22-6 0,4 17 5 16,0-7 6-16,-4-10 3 15,4 14 4-15,-4-14-11 0,0 0-17 0,10 8-8 16,-10-8-22-16,0 0-4 0,0 0 8 16,0 0 5-16,0 0 4 0,22-32 17 0,-22 32 10 15,6-19 33-15,-6 19 19 0,5-17 27 0,-5 17 15 16,6-15 3-16,-6 15 0 0,4-11-4 15,-4 11 2-15,6-8 3 0,-6 8 1 0,0 0-6 16,14-4-9-16,-14 4-13 16,0 0-4-16,18 4-9 0,-18-4-5 0,16 6-7 0,-16-6-7 15,14 3-7-15,-14-3-20 16,0 0-36-16,0 0-71 0,25 0-66 16,-25 0-80-16,11-5-153 0,-11 5-544 15,11-10-348-15</inkml:trace>
  <inkml:trace contextRef="#ctx0" brushRef="#br0" timeOffset="-132678.35">16147 7855 3147 0,'9'-13'125'15,"-9"13"-13"-15,0 0-12 0,15-6-12 0,-15 6-6 16,0 0-9-16,0 0 2 16,29 10 0-16,-29-10-1 0,18 15-5 0,-10-3-2 15,-2-3-7-15,2 4 0 0,-1 0-9 0,0 1-3 16,-3 1-2-16,-2 0-7 0,0 3-4 15,-2-18-18-15,0 32-23 0,-2-17-28 0,-2 0-40 16,-1 1-42 0,5-16-39-16,-7 25-43 0,5-15-43 0,-2-2-87 0,4-8-656 0,-2 15-445 15</inkml:trace>
  <inkml:trace contextRef="#ctx0" brushRef="#br0" timeOffset="-132428.27">16607 8011 3151 0,'0'0'31'16,"19"-2"-7"-16,-19 2-44 0,0 0-19 0,26-3-3 0,-26 3-5 15,18-4 13-15,-18 4 12 0,19-6-1 0,-19 6 3 16,20-6-17-16,-8 2-10 15,-12 4 11-15,20-7 0 0,-20 7 0 0,20-5-43 0,-9-2-40 16,-2 4-65-16,-9 3-117 16,14-8-357-16,-14 8 110 0</inkml:trace>
  <inkml:trace contextRef="#ctx0" brushRef="#br0" timeOffset="-132298.36">16765 7925 2003 0,'0'0'73'15,"-24"-1"23"-15,24 1 5 0,0 0 13 0,0 0 1 0,0 0 1 16,-20-5 2-16,20 5-6 0,0 0-22 15,0 0-14-15,0 0-15 0,0 0-31 0,0 0-25 16,0 0-33-16,0 0-54 0,0 0-57 0,30-22-64 16,-30 22-150-16,10-7-368 15,-1 1 15-15</inkml:trace>
  <inkml:trace contextRef="#ctx0" brushRef="#br0" timeOffset="-130878.42">17813 7188 2172 0,'0'0'53'0,"0"0"32"0,0-19 5 15,0 19 0-15,0 0-2 0,0 0-2 16,0 0-7-16,-2-19-3 0,2 19-6 16,0 0 0-16,0 0 16 0,0 0 16 0,0 0 9 15,0 0 1-15,0 0-3 0,0 0-7 0,-2 56-2 16,2-34-9-16,0-3-6 0,0 2-9 15,0 2-8-15,0 4-7 0,2 2-6 0,-2-2-4 16,2-1-6-16,0 1-6 16,-2-3-1-16,3 3-9 0,-3-6-3 0,2 0-11 15,-2-3-16-15,2-1-22 0,-2-17-34 16,0 30-31-16,2-19-38 0,-2-11-32 16,2 19-51-16,-2-19-58 0,0 0-123 15,2 14-531-15,-2-14-321 0</inkml:trace>
  <inkml:trace contextRef="#ctx0" brushRef="#br0" timeOffset="-130598.47">17977 7393 2785 0,'8'-7'-70'0,"-8"7"21"0,0 0 10 16,0 0-2-16,0 0-3 16,0 0 4-16,0 0 11 0,0 0 20 0,0 0 12 15,-57 11 17-15,44-6 14 0,13-5 4 0,-23 5 12 0,23-5-1 16,-20 8 10-16,10-4 5 15,10-4 4-15,-14 5 2 0,14-5 1 0,0 0 3 16,-16 14-1-16,16-14 6 16,-2 13-1-16,2-13 3 0,0 0 0 0,6 28 3 0,1-14-1 15,0-1-6-15,1 1-4 16,0 1-7-16,0-2-5 0,4 0-7 16,-2 3-10-16,0-1-12 0,1-2-28 15,2 0-41-15,-2-2-53 0,1 0-65 0,-2-2-52 16,0 1-81-16,-10-10-160 0,16 13-411 0,-10-7-213 0</inkml:trace>
  <inkml:trace contextRef="#ctx0" brushRef="#br0" timeOffset="-129218.33">18436 7422 2443 0,'0'0'-118'0,"0"0"38"0,0 0 16 0,0 0 28 16,0 0 16-16,0 0 4 16,0 0 11-16,0 0 7 15,0 0 17-15,0 0 7 0,0 0-5 0,0 0-2 16,0 0-5-16,0 0 1 0,0 0 4 16,0 0-2-16,0 0 0 0,12 50 14 0,-10-39-2 15,-2-11 0-15,7 26 2 0,-3-13 4 0,3-2-4 16,-3 3 7-16,2-1-12 0,-6-13 7 0,10 21-3 0,-6-12 2 15,-4-9-1 1,10 17 0-16,-10-17-9 0,6 15 5 0,-6-15-7 0,6 9 6 16,-6-9-14-16,0 0 0 15,8 9-15-15,-8-9-5 0,0 0-8 0,0 0 0 0,0 0 5 16,0 0-11-16,0 0 1 16,11-35-10-16,-11 35-1 0,2-30-7 0,-2 9-8 15,-2-2 3-15,4-3-1 16,-4-3 0-16,4-1 19 0,-2 1 1 0,0 1 8 15,2-1 10-15,-2 2 2 0,2 0 13 0,1 1-5 0,-1 0 0 16,0 3-3-16,0 1 6 16,0-3 5-16,2 2-14 0,1 0 4 0,-3 3-1 0,2-1-1 15,-2 2 4 1,2 0 3-16,0 1 2 0,0 2 7 0,0 1 6 0,2-2-9 16,-2 5 8-16,0-1-6 15,2 1 5-15,-2 0 2 0,4 3-4 0,3-1-2 0,0 1 3 16,4-1 3-16,-1 3 4 0,10-3-3 15,1 2 9-15,5 1 7 0,6-3 11 16,2 3 10-16,4 0 12 0,9-4 8 0,0 4 7 16,1-1 2-16,1 1-7 0,3-1-8 15,-1 2-11-15,-5 0-3 0,3-2-8 0,-6 5-7 16,-3-1-6-16,0 0-12 16,-3 0-11-16,-5 0-25 0,-4 1-16 0,0 1-29 0,-7 0-28 15,-1 2-35-15,-4 0-22 0,0 0-20 0,-8 0-22 16,1 0-64-16,-13 0-544 15,12 0-96-15</inkml:trace>
  <inkml:trace contextRef="#ctx0" brushRef="#br0" timeOffset="-128738.04">18831 7303 2437 0,'0'0'50'0,"-6"-20"44"16,6 20 14-16,0 0 13 0,0 0 14 0,0 0 2 15,0 0 5-15,0 0 1 0,0 0-9 16,0 0-8-16,0 0-15 0,0 0-11 0,0 0-10 16,0 0-10-16,0 0-13 15,21-10-10-15,-21 10-12 0,22-5-17 0,-22 5-21 16,24-3-25-16,-6 1-30 0,-18 2-36 16,25-5-43-16,-10 5-33 0,-4-1-35 0,-11 1-34 15,23-3-79-15,-23 3-614 0,17 0-321 0</inkml:trace>
  <inkml:trace contextRef="#ctx0" brushRef="#br0" timeOffset="-128538.16">18918 7323 2698 0,'-8'4'-65'15,"8"-4"46"-15,-12 12 11 16,12-12 14-16,-12 15 12 0,12-15 4 0,-6 16 15 16,6-16 13-16,-4 20 14 0,4-20 2 15,-2 25 4-15,2-11 5 0,0-14 8 0,-2 32 0 16,2-15-2-16,-2 2-9 0,2-2-10 0,0-17-3 0,0 34-9 15,-2-17-4 1,2-1-11-16,0-16-18 0,0 30-22 0,0-30-33 0,-2 24-46 16,4-14-38-16,-2 0-55 15,0-10-74-15,0 0-180 0,0 23-343 0,0-23-68 0</inkml:trace>
  <inkml:trace contextRef="#ctx0" brushRef="#br0" timeOffset="-128278.33">19013 7655 2279 0,'0'0'6'0,"26"0"47"16,-26 0 20-16,0 0 6 15,13 8 9-15,-13-8-2 0,0 0 2 0,6 15 8 16,-6-15 0-16,2 15 1 0,-2-15-3 0,2 19-10 15,-2-19-5-15,2 17-12 0,-2-17-4 16,2 21-8-16,-2-21-5 0,2 18-7 0,-2-18-18 16,5 15-24-16,-5-15-39 0,0 0-42 15,4 17-59-15,-4-17-62 0,0 0-131 16,5 3-529-16,-5-3-212 0</inkml:trace>
  <inkml:trace contextRef="#ctx0" brushRef="#br0" timeOffset="-127928.22">19116 7118 2615 0,'0'0'5'15,"2"-18"26"-15,-2 18 1 0,0 0-2 0,4-22 0 16,-4 22 5-16,6-15 10 0,-6 15 8 0,10-16 6 0,-10 16 1 15,13-13 2-15,-13 13 10 16,17-12-11-16,-6 8-1 0,-11 4-5 0,18-12-3 16,-18 12-7-16,20-4-7 15,-20 4 1-15,19 1-1 0,-19-1-1 0,0 0-6 0,17 15-2 16,-17-15 6-16,4 18 5 16,-4-18 6-16,0 21 7 0,0-21 5 15,-2 26 3-15,2-26-2 0,-2 27-5 0,2-14-5 0,0-13-10 16,-2 27-1-16,4-13-7 0,-2-14-13 15,4 22-22-15,-4-22-34 0,9 20-53 0,-3-11-69 16,2 0-66-16,-8-9-125 16,18 12-228-16,-10-9-264 0,-8-3-182 0</inkml:trace>
  <inkml:trace contextRef="#ctx0" brushRef="#br0" timeOffset="-127458.45">19350 7390 2562 0,'0'0'31'16,"0"0"27"-16,0 0-1 0,0 0-3 0,-8 19-4 0,8-19-1 15,0 0 12-15,0 20 2 0,0-20-5 0,-4 20-4 16,4-20-8-16,0 23-3 15,0-23-1-15,2 27-5 0,-2-16 1 0,0-11-5 16,4 25-4-16,-2-13-7 16,-2-12-3-16,6 21-10 0,-6-21-9 0,5 15-16 0,-5-15-34 15,0 0-2-15,10 9-14 16,-10-9-4-16,0 0-5 0,0 0 8 16,0 0 13-16,0 0 0 0,26-22 18 15,-26 22 7-15,8-15 21 0,-8 15 22 0,0 0 10 0,12-14 11 16,-12 14 9-16,0 0 5 0,14-8 13 0,-14 8 4 15,0 0 0-15,0 0-6 16,25 3-4-16,-25-3-9 0,0 0-2 0,21 12-9 0,-12-6 1 16,-9-6-4-16,16 7 0 15,-16-7-6-15,14 7 5 0,-14-7 10 0,12 5 15 0,-12-5-1 16,0 0 3-16,0 0 5 16,0 0-1-16,29-12-6 0,-29 12-8 0,13-8-10 15,-13 8-14-15,11-15-17 0,-11 15-33 0,10-14-43 16,-10 14-60-16,10-14-50 0,-4 7-76 15,-6 7-164-15,4-16-505 0,-4 16-328 0</inkml:trace>
  <inkml:trace contextRef="#ctx0" brushRef="#br0" timeOffset="-127168.37">19674 7224 2915 0,'0'0'-13'15,"0"0"-3"-15,8-13-14 0,-8 13 17 16,0 0 9-16,11-12 16 0,-11 12 11 0,0 0 1 16,9-11-6-16,-9 11 1 0,0 0-2 15,12-7-1-15,-12 7-5 16,0 0 5-16,0 0-11 0,0 0 8 0,0 0-3 16,0 0 5-16,22 18 6 0,-22-18 9 0,0 0 13 15,0 24 14-15,0-24 10 0,0 16 5 0,0-16-2 16,2 19 0-16,-2-19-6 0,2 18-7 15,-2-18-6-15,2 15-7 0,-2-15-11 0,8 15-20 16,-8-15-37-16,13 14-62 0,-5-9-62 16,1-1-70-16,-9-4-148 0,19 6-515 0,-9-4-248 15</inkml:trace>
  <inkml:trace contextRef="#ctx0" brushRef="#br0" timeOffset="-126988.39">19918 7472 2670 0,'0'0'-71'15,"0"0"2"-15,10 9 3 0,-10-9 13 0,0 0 6 16,17 2 10-16,-17-2 3 0,0 0 0 16,28-4-2-16,-28 4-20 0,18-3-24 0,-4 1-38 15,-14 2-87-15,16-10-359 0,-8 7 242 0</inkml:trace>
  <inkml:trace contextRef="#ctx0" brushRef="#br0" timeOffset="-126788.23">20041 7422 1736 0,'0'0'91'16,"0"0"33"-16,0 0 7 0,0 0 26 0,0 0 29 0,0 0 24 16,0 0 18-1,0 0-2-15,0 0-13 0,-28 24-20 0,28-24-24 0,-4 17-18 16,4-17-9-16,0 20-16 0,0-20-16 0,2 26-13 15,-2-26-12-15,0 26-26 16,2-11-29-16,-2-15-38 0,2 25-38 0,0-13-58 0,-2-12-73 16,4 23-58-16,-4-15-102 15,4-1-172-15,-4-7-413 0,4 11-326 0</inkml:trace>
  <inkml:trace contextRef="#ctx0" brushRef="#br0" timeOffset="-126588.15">20159 7350 2941 0,'0'0'39'0,"0"0"16"16,6-13 4-16,-6 13 20 0,0 0 30 15,0 0 31-15,0 0 10 0,0 0 3 16,0 0-16-16,0 0-12 0,0 0-14 0,0 0-10 16,9 45-16-16,-7-30-8 0,0 1-20 15,0 2-30-15,0-2-39 0,0 1-56 0,0 0-66 16,-2 5-67-16,0-5-93 0,0 1-182 0,-2-1-500 0,-2 1-430 15</inkml:trace>
  <inkml:trace contextRef="#ctx0" brushRef="#br0" timeOffset="-125708.2">17506 8160 2942 0,'17'-12'-94'0,"-17"12"33"0,20-7 10 0,-10 1 26 0,-10 6 13 16,26-7 21-16,-12 3 36 15,1 0 9-15,2 1 13 0,0-1 8 0,2 0 13 16,2 0 3-16,5 0 8 16,1 0 6-16,1-2-6 0,1 2-5 0,3 0-6 0,2 1-15 15,4-3-4-15,2 0 6 0,1 3-6 0,1-1-7 16,3 0-8-16,1 1-3 15,3-1-8-15,5-2-2 0,3 3-6 0,3 0-3 0,1 0-7 16,0-1-3-16,5 2-3 16,-1-3-3-16,2 4-10 0,-2 0-7 0,1-4-4 15,-1 3-8-15,-1 1-5 0,-3 1-5 16,3-3 3-16,-5 3 5 0,0-2-1 0,-7 1 2 16,6 1 2-16,-7-2 5 15,2 2-2-15,-5 0 6 0,4-2-1 0,-3 2-1 16,-1 0 3-16,1-2 2 0,-3 2-3 0,1 0 1 15,-3 0 1-15,1-2 1 16,-1 2 6-16,-1 0 3 0,1-1 7 0,-2 1 3 0,1-3 6 16,-3 3-2-16,-2 0-1 15,-3 0 2-15,0-3-4 0,-1 3-3 0,-2 0-1 16,-1 0 1-16,1-3-3 16,-4 3-8-16,-6 0-11 0,2 0-12 0,-3 0-19 15,-2 0-26-15,-19 0-27 0,29 0-27 0,-29 0-23 0,22 3-20 0,-22-3-14 16,8 6-22-16,-8-6-43 15,0 0-50-15,0 0-582 0,-36 16-231 0</inkml:trace>
  <inkml:trace contextRef="#ctx0" brushRef="#br0" timeOffset="-124808.04">17848 8608 2545 0,'0'0'-58'0,"0"0"38"0,0 0 20 0,0 0 14 16,0 0 4-16,-5-22-2 16,5 22 2-16,0 0-3 0,0 0 11 0,0 0 12 15,0 0 13-15,0 0 9 16,0 0 14-16,0 0 4 0,0 0 6 0,0 0-5 16,0 0 1-16,0 0-5 0,-25 36-11 15,25-36 0-15,-5 20-10 0,3-4-5 0,2-16-6 16,-2 26-6-16,2-26-1 0,0 26-6 0,4-11-3 15,-2-1 0-15,-2-14-2 16,11 25-2-16,-5-14-4 0,-6-11 1 0,13 14-6 0,-4-6-14 16,-9-8-4-16,16 9-11 15,-16-9-1-15,20 2-7 0,-20-2-2 0,0 0-6 16,27-9 9-16,-27 9-1 0,19-14 7 16,-12 7 8-16,-7 7 3 0,14-18 5 0,-8 11 5 15,-6 7 6-15,12-11 0 0,-12 11 3 0,0 0 0 16,14-13 11-16,-14 13 7 15,0 0 8-15,0 0 1 0,0 0-5 0,0 0-3 0,0 0 1 16,28 9-5-16,-28-9-3 16,12 7-5-16,-12-7 0 0,17 8-1 0,-17-8 7 15,20 4 1-15,-20-4 10 16,20 3-6-16,-20-3 14 0,24-2 10 0,-24 2 12 0,27-7 11 16,-14-1 6-16,0 3-1 15,-1-5-7-15,-2 0-3 0,2 1-7 0,-4-3-5 16,0-1-9-16,-1 0-15 0,-7 13-19 0,10-28-17 15,-8 16-24-15,1 0-42 0,-1 1-57 16,-2 11-80-16,0-15-71 0,0 15-136 0,-5-14-162 16,5 14-398-16,0 0-413 0</inkml:trace>
  <inkml:trace contextRef="#ctx0" brushRef="#br0" timeOffset="-123828.02">18552 8674 2952 0,'0'0'-16'0,"0"0"48"0,0 0-5 16,0 0-2-16,0 0 0 16,0 0 3-16,0 0 0 0,0 0-3 0,0 0 0 0,-17 13-3 15,17-13 0-15,0 18-5 0,0-18 8 0,0 19 9 16,0-19 0-16,0 23 2 15,0-23-1-15,2 24-1 0,0-14-5 0,-2-10-1 16,3 25-6-16,-3-25 6 16,6 19-5-16,-6-19-5 0,4 17-1 0,-4-17 2 0,5 13 9 15,-5-13-5-15,0 0-6 16,8 14-3-16,-8-14-9 0,0 0-7 0,0 0-5 16,0 0-6-16,0 0 0 15,0 0 2-15,0 0-6 0,22-33-4 0,-22 33-2 0,4-30 3 16,-4 11 0-16,0-4 1 0,2-2 1 0,-2-1 9 15,2-1-1-15,0 1 4 0,0 1 4 16,-2 0 4-16,2 4 1 0,0 0-3 0,0 0 4 16,2 1 5-16,-2 3 4 15,2-1 7-15,1 3-3 0,-1-2-4 16,0 3 0-16,3-1 1 0,-1 3-8 0,0-1 6 16,3 3-2-16,1 0-2 0,4-1-4 0,-2 1 0 15,2 2-7-15,6 0 7 0,1-3-4 0,5 4 3 16,-2-1 1-16,6 1-4 0,0 0-3 15,9 1 3-15,-2-1-7 0,5-1 1 0,1 2-11 16,7-4 0-16,4 2-9 16,3 1-7-16,0-1-1 0,0 1 2 0,4 0 0 0,-2-2 19 15,5 5 14 1,-3-3 8-16,4 2 13 0,-5-1 3 0,-1 1-1 0,-1 2-6 16,-9 2-8-16,-1-2-8 15,-1 3-14-15,-9 0-18 0,-2 0-17 0,-5 4-25 16,-1-1-30-16,-2 2-19 0,-7-2-7 0,-1 1-19 0,-6 2-30 15,-6-1-79-15,-2-1-499 16,-6-4-41-16</inkml:trace>
  <inkml:trace contextRef="#ctx0" brushRef="#br0" timeOffset="-123448.08">18916 8648 2206 0,'0'0'-37'0,"0"0"26"0,-10-15-2 15,10 15 10-15,0 0 0 16,0 0 29-16,0 0 52 0,0 0 41 0,0 0 28 0,0 0 15 16,0 0 0-16,0 0-16 15,0 0-7-15,0 0-18 0,0 0-9 0,21-19-9 16,-21 19-12-16,23-4-9 0,-8 2-11 16,-15 2-7-16,28-5-12 0,-12 2-14 15,-16 3-25-15,32-5-24 16,-19 5-32-16,-13 0-37 0,23-4-37 0,-23 4-22 0,19 2-30 15,-19-2-20-15,6 3-53 0,-6-3-110 0,0 0-430 16,0 0-81-16</inkml:trace>
  <inkml:trace contextRef="#ctx0" brushRef="#br0" timeOffset="-123278.56">18948 8680 2505 0,'-13'13'98'16,"13"-13"28"-16,-8 14-7 0,8-14 6 15,-3 17 5-15,3-17 6 0,-2 19 13 0,2-19 5 16,0 24-12-16,0-24-7 0,0 26-13 15,0-13-12-15,0-13-11 0,0 30-9 16,2-12-11-16,-2-18-12 0,0 30-13 0,3-15-22 0,-3 1-40 16,0-16-51-16,0 24-69 15,2-12-73-15,-2-3-76 0,0-9-150 0,2 18-139 16,-2-18-294-16,4 9-208 0</inkml:trace>
  <inkml:trace contextRef="#ctx0" brushRef="#br0" timeOffset="-123018.12">19056 8936 2839 0,'0'0'134'0,"17"-8"-7"16,-17 8-34-16,15-6-28 16,-15 6-16-16,16-7-5 0,-16 7-3 0,16-6-2 0,-16 6-3 15,16-6-3 1,-16 6-1-16,17-4-1 0,-17 4 12 0,0 0 9 0,26-2 11 16,-26 2 3-16,0 0 6 15,18 4-1-15,-18-4 1 0,0 0 0 0,10 12 1 0,-10-12 7 16,0 0 4-16,0 20 9 0,0-20 9 0,-2 18-2 15,2-18-32-15,2 16-9 16,-2-16-5-16,2 14-4 0,-2-14-18 0,6 13-12 16,-4-4-29-16,-2-9-42 15,8 5-54-15,-8-5-79 0,13 2-66 0,-13-2-121 0,0 0-168 16,17-10-28-16,-11 3-293 16,-6 7-215-16</inkml:trace>
  <inkml:trace contextRef="#ctx0" brushRef="#br0" timeOffset="-122738.24">19249 8519 2742 0,'0'0'51'0,"0"0"-2"0,2-29-49 15,-2 29-28-15,4-16 4 16,-4 16 9-16,8-13 27 0,-8 13 24 0,9-11 3 16,-9 11 7-16,10-12 2 0,-10 12 8 15,16-9 5-15,-16 9 3 0,14-4 18 0,-14 4-4 16,0 0-5-16,0 0-4 0,0 0-9 15,0 0-1-15,21 17 5 0,-21-17 12 16,-2 18 12-16,2-18 14 0,0 0 11 0,-9 30 3 16,9-30-1-16,-4 22-9 0,4-9-9 15,0-13-13-15,-2 24-8 0,2-24-9 0,2 22-18 16,-2-22-17-16,4 20-20 16,1-11-48-16,-1 1-48 0,-4-10-69 0,13 15-65 15,-5-9-66-15,-1-1-142 0,-1 1-135 16,-6-6-347-16,12 8-299 0</inkml:trace>
  <inkml:trace contextRef="#ctx0" brushRef="#br0" timeOffset="-122328.17">19431 8754 2752 0,'0'0'-20'16,"16"9"53"-16,-16-9 38 0,0 0 22 15,0 0 16-15,9 15 4 0,-9-15 3 0,0 0-1 16,0 22-10-16,0-22-5 0,0 19-20 0,2-7 3 16,-2-2-13-16,2 1-11 15,-2-11-3-15,2 19-6 0,-2-19-8 0,5 19-4 16,-1-13-10-16,-4-6-12 0,2 13-8 16,-2-13-29-16,7 8-10 0,-7-8-9 0,0 0-7 15,0 0 3-15,0 0 3 16,0 0 1-16,0 0 3 0,28-24 4 0,-28 24 12 0,8-9 2 15,-8 9 3-15,0 0 2 0,14-11 4 0,-14 11 11 16,0 0 6-16,0 0 3 16,21 0 7-16,-21 0 11 0,0 0 3 0,19 11-3 0,-19-11 4 15,15 6 6-15,-15-6 3 16,15 7 8-16,-15-7-2 0,15 6 11 0,-15-6-2 16,12 4 3-16,-12-4-5 15,0 0-5-15,0 0-9 0,0 0-7 0,34-11-16 0,-34 11-20 16,13-14-26-16,-7 6-42 0,-6 8-55 0,13-16-63 15,-8 6-82-15,-3-2-151 16,-2 12-561-16,0-18-443 0</inkml:trace>
  <inkml:trace contextRef="#ctx0" brushRef="#br0" timeOffset="-122018.2">19718 8586 2919 0,'6'-18'-44'0,"-6"18"14"15,0 0-8-15,10-15-5 0,-10 15 14 0,0 0 15 16,6-12 32-16,-6 12 21 0,0 0 16 16,8-12-7-16,-8 12-1 0,0 0-2 0,17-11-4 15,-17 11-4-15,13-3-3 0,-13 3-2 16,0 0-9-16,19-5 1 0,-19 5-2 0,0 0-4 16,0 0 1-16,0 0 12 15,14 19 17-15,-14-19 24 0,0 0 24 0,-2 24 18 16,2-24 9-16,0 0 3 0,-10 30-12 15,10-30-7-15,-2 20-12 0,2-20-9 0,-6 20-13 16,6-20-6-16,0 19-11 0,0-19-10 0,2 18-16 16,-2-18-30-16,6 13-41 0,-6-13-73 15,8 9-63-15,-2-4-58 0,-6-5-83 16,0 0-171-16,16 6-455 0,-16-6-367 16</inkml:trace>
  <inkml:trace contextRef="#ctx0" brushRef="#br0" timeOffset="-121808.56">19928 8833 2996 0,'0'0'21'16,"6"9"6"-16,-6-9-9 0,0 0-5 0,13 10-1 16,-6-7 16-16,-7-3 21 15,12 3 21-15,-12-3 6 0,19 2 6 0,-19-2 0 0,22-2 1 16,-10-1-9-16,0 2-5 0,-12 1-24 0,24-4-32 15,-24 4-55-15,21-6-57 16,-8 3-56-16,-4 1-51 0,-9 2-96 0,14-4-597 16,-14 4-278-16</inkml:trace>
  <inkml:trace contextRef="#ctx0" brushRef="#br0" timeOffset="-121628.24">20068 8793 2809 0,'-9'-6'82'0,"9"6"48"0,0 0-1 0,0 0-10 15,0 0 4-15,0 0 2 0,0 0 7 16,0 0-6-16,0 0-6 0,0 0-10 0,11 52-11 16,-9-41-11-16,-2-11-8 0,4 23-11 15,-2-10-11-15,0 0-14 0,3 3-24 0,-3-5-38 16,0 1-44-16,-2-12-72 0,7 20-69 0,-5-11-71 16,-2-9-142-16,2 14-141 15,-2-14-300-15,2 9-207 0</inkml:trace>
  <inkml:trace contextRef="#ctx0" brushRef="#br0" timeOffset="-121418.52">20309 8691 2590 0,'15'-4'33'16,"-15"4"48"-16,0 0 16 0,0 0 21 0,0 0 28 15,0 0 20-15,24 16 9 0,-24-16-1 0,6 14 0 0,-6-14-14 16,8 19-20-1,-4-8-12-15,0 2-13 0,-4-13-17 0,9 25-19 16,-7-13-19-16,2-3-40 0,0 3-49 16,-1-5-68-16,-3-7-76 0,6 19-64 0,-6-19-100 15,0 11-171-15,0-11-446 0,0 0-387 16</inkml:trace>
  <inkml:trace contextRef="#ctx0" brushRef="#br0" timeOffset="-110428.59">20866 7529 2806 0,'0'0'-129'0,"0"0"20"0,0 0 20 16,0 0 21-16,0 0 1 0,0 0 11 0,0 0 21 15,0 0 10-15,0 0 12 0,0 0 9 16,0 0 1-16,0 0 12 0,0 0 13 0,0 0-2 16,0 0 9-16,0 0 4 15,0 0 5-15,0 0 11 0,0 0-2 0,0 0 4 16,0 0-1-16,0 0 2 0,0 0 3 0,0 0 2 0,0 0-2 15,0 0 3-15,0 0-2 16,0 0 1-16,0 0-7 0,0 0 9 0,-13 41 3 16,13-41-3-16,0 0 2 0,-4 17-10 15,4-17 0-15,-6 16-6 0,0-8-6 0,1 3-3 16,-4-1 1-16,1 2-5 16,0 1-7-16,-3 0 1 0,3 1-4 0,-3-1-1 15,0 1-2-15,1-1-2 0,-3 4-2 0,2-4 0 16,1 2-1-16,-3-1-5 0,2-2-3 15,3 1 4-15,-3-3-1 0,3 0 0 0,0 0-4 16,2-2 3-16,-2 0-2 16,8-8-2-16,-10 13 3 0,6-7 0 0,4-6-3 15,-8 9 0-15,8-9-2 0,0 0 5 16,-9 10-4-16,9-10 0 0,0 0 4 0,-6 8-5 16,6-8 2-16,0 0 1 0,0 0 0 15,0 0 0-15,-7 8 1 0,7-8 1 0,0 0 0 16,0 0-1-16,0 0-2 0,0 0-2 0,0 0 2 15,0 0-1-15,0 0-3 16,0 0-2-16,0 0 1 0,28 0 0 0,-28 0-4 0,0 0 4 16,0 0-2-16,19-3 4 15,-19 3-2-15,0 0 1 0,19 0-1 0,-19 0 0 16,0 0 1-16,17-2-3 16,-17 2 4-16,0 0-1 0,19 0 4 0,-19 0-5 15,15-3 3-15,-15 3 2 0,14 0-8 0,-14 0-4 0,16-1 0 16,-16 1-11-16,16-2-5 15,-16 2-10-15,0 0-18 0,24-2-18 0,-24 2-24 16,0 0-26-16,23 0-24 0,-23 0-17 16,12 0-47-16,-12 0-138 0,10-3-448 0,-10 3-106 15</inkml:trace>
  <inkml:trace contextRef="#ctx0" brushRef="#br0" timeOffset="-109398.27">21109 7722 2336 0,'0'0'-68'0,"0"0"23"16,0 0 8-16,0 0 24 0,0 0 24 0,0 0 30 0,0 0 29 16,0 0 26-1,0 0 25-15,0 0 16 0,0 0 8 0,0 0 3 0,0 0 10 16,0 0-10-16,0 0-1 16,0 0-10-16,0 0-15 0,0 0-8 0,0 0-12 0,0 0-12 15,0 0-7-15,0 0-11 16,0 0-7-16,0 0-10 0,55-10-1 0,-55 10-10 15,19-6-3-15,-19 6-6 0,15-5-8 0,-15 5-11 16,21-4-13-16,-21 4-24 16,18-4-14-16,-18 4-37 0,0 0-31 0,18-3-38 15,-10 0-44-15,-8 3-42 0,0 0-60 16,14-3-118-16,-14 3-500 0,0 0-291 0</inkml:trace>
  <inkml:trace contextRef="#ctx0" brushRef="#br0" timeOffset="-108938.06">21380 7592 2581 0,'0'0'-122'0,"0"0"36"0,0 0 12 0,8-19 12 0,-8 19 17 15,0 0 17-15,0 0 9 0,0 0 11 0,0 0 18 16,0 0 10-16,0 0 4 0,0 0 10 15,0 0-2-15,0 0-1 0,0 0 11 16,0 0 2-16,0 0 20 0,0 0 7 16,0 0 10-16,0 0 5 0,0 0 5 0,0 0 5 15,0 0 4-15,0 0-13 0,0 0-11 16,0 0-7-16,0 0-7 0,0 0-3 0,0 0-12 16,0 0-2-16,0 0-5 15,-24-13 1-15,24 13-4 0,0 0-4 0,4-25 1 16,-4 25 3-16,0 0 1 0,8-21 1 0,-8 21-3 15,6-15 2-15,-6 15 0 0,6-12-3 16,-6 12-4-16,0 0 0 0,13-9-1 16,-13 9 1-16,0 0-3 0,0 0 1 15,0 0-6-15,0 0-1 0,30 23 1 0,-26-14-3 0,-4-9-2 16,6 21-3-16,-2-10-1 16,-2 4 3-16,-2-15-5 0,6 28-2 0,-6-14-2 15,0-14 1-15,0 26-4 0,0-26-6 0,-2 24-12 16,-2-13-18-16,4-11-35 15,-6 22-38-15,6-22-51 0,-4 19-51 0,0-11-65 0,4-8-124 16,-8 10-513-16,8-10-294 16</inkml:trace>
  <inkml:trace contextRef="#ctx0" brushRef="#br0" timeOffset="-108588.28">21524 7547 2667 0,'0'0'-80'0,"8"-18"17"16,-8 18 8-16,7-15 17 0,-7 15 15 0,7-11 12 0,-7 11 42 16,0 0 28-16,8-16 19 15,-8 16 8-15,0 0-5 0,8-9-4 0,-8 9-8 16,0 0-6-16,0 0-1 16,17-6-3-16,-17 6-6 0,0 0 5 0,0 0-12 15,19 19-5-15,-19-19-6 0,11 15-2 0,-7-5-4 16,-4-10 0-16,8 20-4 0,-6-8 0 15,-2-12 7-15,5 22 4 0,-3-9-3 0,-2-13 4 16,-2 20-9-16,2-20 10 0,-7 19 1 16,7-19 2-16,-8 16 5 0,8-16 8 0,-13 13 6 15,13-13 6-15,-10 8 3 16,10-8-3-16,0 0-6 0,-20 4-6 0,20-4-10 16,0 0-11-16,0 0-19 15,-20-25-18-15,20 25-23 0,-6-16-28 0,6 16-35 0,-5-17-42 16,5 17-44-16,0-17-59 0,0 17-105 0,5-15-628 15,-1 7-413-15</inkml:trace>
  <inkml:trace contextRef="#ctx0" brushRef="#br0" timeOffset="-108338.39">21752 7568 2926 0,'0'0'-61'0,"14"11"34"16,-14-11 6-16,0 0 26 0,0 0 12 0,12 6 13 0,-12-6 26 15,0 0 19-15,19 2-4 16,-19-2-9-16,0 0-5 0,32-2-2 0,-32 2-1 0,26-4-6 16,-10 2-11-16,1-2 3 15,-17 4-10-15,34-5-18 0,-17 5-38 16,-2-2-39-16,-15 2-49 0,26-3-53 0,-16 1-79 0,-10 2-153 0,14-3-363 15,-14 3-47-15</inkml:trace>
  <inkml:trace contextRef="#ctx0" brushRef="#br0" timeOffset="-108038.28">22077 7392 2356 0,'0'0'43'0,"8"-14"16"0,-8 14-3 0,0 0 1 16,0 0 5-16,0 0 16 15,0 0 11-15,0 0 2 0,0 0-3 0,13-11-10 16,-13 11-11-16,0 0-8 0,17-6-11 0,-17 6-4 0,17-6-6 15,-17 6-15-15,21-5-11 16,-21 5-21-16,23-3-25 16,-23 3-41-16,24-6-29 0,-24 6-37 0,21-4-51 15,-21 4-132-15,16-5-443 0,-7 0-57 0</inkml:trace>
  <inkml:trace contextRef="#ctx0" brushRef="#br0" timeOffset="-107788.27">22216 7306 2438 0,'0'0'95'0,"0"0"8"0,0 0-12 16,0 0-6-16,0 0-5 0,0 0 6 0,0 0 19 15,0 0 23-15,0 0 0 0,0 0 1 16,-25 14-10-16,25-14-3 0,-5 15-10 0,5-15-6 16,-4 19-8-16,4-19-12 15,-2 24-6-15,0-9-9 0,2 3-8 0,0-18-8 16,0 35-15-16,0-18-7 0,0-1-18 0,2 2-17 0,-2-18-19 15,2 31-16-15,0-18-27 16,-2-13-31-16,2 24-27 0,-2-24-29 0,7 20-26 16,-2-13-28-16,-5-7-33 15,6 11-24-15,-6-11-132 0,10 2-392 0,-10-2-94 0</inkml:trace>
  <inkml:trace contextRef="#ctx0" brushRef="#br0" timeOffset="-107458.39">22265 7560 2251 0,'0'0'-28'0,"10"-18"55"0,-10 18 33 16,0 0 0-16,6-11 5 15,-6 11 2-15,0 0 22 0,0 0 25 0,0 0 17 0,0 0 9 16,0 0-1-16,0 0-12 16,0 0-9-16,0 0-14 0,0 0-9 0,0 0-10 0,0 0-8 15,0 0-11-15,0 0-5 16,-4 46-12-16,4-46-5 0,0 0-10 0,0 0-17 16,0 0-11-16,10 13-21 15,-10-13-14-15,0 0-10 0,0 0 2 0,0 0-8 0,0 0 3 16,0 0 6-16,0 0 8 0,33-25 10 0,-33 25 17 15,6-12 9-15,-6 12 14 16,9-11 15-16,-9 11 8 0,0 0 10 16,9-13 4-16,-9 13-1 0,0 0-3 15,0 0 6-15,0 0 5 0,14-5 5 0,-14 5-8 0,0 0-6 16,0 0-5-16,0 0-5 16,24 18-9-16,-24-18-6 0,10 12-14 0,-10-12-11 15,12 9-23-15,-12-9-27 0,7 10-38 0,-7-10-50 0,0 0-60 16,15 14-65-16,-15-14-102 15,4 3-169-15,-4-3-371 0,0 0-282 0</inkml:trace>
  <inkml:trace contextRef="#ctx0" brushRef="#br0" timeOffset="-107118.54">22509 7518 2803 0,'18'-8'30'15,"-18"8"31"-15,0 0 1 0,0 0 10 0,0 0 3 16,0 0 1-16,0 0 6 0,17 18-2 0,-17-18-3 15,0 0-8-15,0 17-7 16,0-17-6-16,0 0-7 0,2 16-1 0,-2-16-10 0,0 0-10 16,5 16-19-16,-5-16-22 15,0 0-19-15,0 0-21 0,0 0-22 0,4 13-20 16,-4-13 1-16,0 0-3 16,0 0 18-16,0 0 18 0,0 0 12 0,0 0 25 15,0 0 12-15,0 0 12 0,17-36 15 0,-17 36 23 0,6-13 6 16,-6 13 15-16,8-12 14 15,-8 12 5-15,10-9 9 0,-10 9 7 0,0 0 14 16,12-11 9-16,-12 11 8 0,0 0-4 16,0 0-16-16,0 0-12 0,0 0-10 0,32 11-5 15,-32-11-18-15,8 11-19 16,-8-11-24-16,7 14-30 0,-7-14-38 0,6 10-46 16,-6-10-61-16,6 15-53 0,-6-15-80 15,0 0-175-15,2 13-506 0,-2-13-420 0</inkml:trace>
  <inkml:trace contextRef="#ctx0" brushRef="#br0" timeOffset="-106888.12">22562 7174 3023 0,'0'0'42'16,"0"0"40"-16,0 0 5 15,-2-18 3-15,2 18-2 0,0 0 1 0,0 0-2 0,0 0-11 16,6-19-8-16,-6 19-6 16,0 0-17-16,18-8-14 0,-18 8-9 0,18-6-12 15,-18 6-20-15,16-8-41 0,-16 8-41 16,20-5-61-16,-12 3-72 0,-1-3-137 0,-7 5-551 16,12-6-305-16</inkml:trace>
  <inkml:trace contextRef="#ctx0" brushRef="#br0" timeOffset="-106728.56">22705 7006 2711 0,'0'0'22'0,"6"-16"48"16,-6 16 9-16,0 0 0 15,0 0-2-15,0 0 11 0,0 0 17 0,9-12 8 0,-9 12-7 16,0 0-9-16,0 0-11 16,0 0-8-16,0 0-22 0,0 0-26 0,7 47-31 15,-7-34-59-15,0-13-74 0,4 30-65 0,-6-15-131 0,2 1-598 16,-2 0-339-1</inkml:trace>
  <inkml:trace contextRef="#ctx0" brushRef="#br0" timeOffset="-105838.52">22917 7333 2689 0,'0'0'-124'0,"0"0"29"0,0 0 25 0,0 0 20 16,0 0 31-16,0 0 26 15,0 0 45-15,0 0 27 0,0 0 29 0,0 0 17 16,0 0 8-16,0 0-9 0,0 0-12 16,-14 49-7-16,14-49-10 0,0 23-5 15,2-9-5-15,-2-14-16 0,4 30-6 16,-2-15-6-16,2 0-8 0,0 1-4 16,0-1-15-16,3-3-14 0,-1 2-23 0,0-2-25 15,3 0-28-15,0-2-32 16,-9-10-38-16,12 18-19 0,-12-18-16 0,12 12-31 0,-4-7-59 0,-8-5-572 15,10 9-157-15</inkml:trace>
  <inkml:trace contextRef="#ctx0" brushRef="#br0" timeOffset="-105498.27">23048 7382 2406 0,'0'0'-30'0,"0"0"28"16,0 0 22-16,5-15 5 0,-5 15 6 0,0 0-8 15,0 0 10-15,0 0 0 16,8-13 3-16,-8 13-2 0,0 0 0 16,17-12 0-16,-17 12 0 0,17-7 0 15,-17 7-1-15,21-8 3 0,-10 4-5 0,-11 4-4 0,21-8-8 16,-21 8-18-16,19-5-24 16,-19 5-32-16,17-4-29 0,-17 4-34 0,14-3-44 15,-14 3-63-15,0 0-474 0,14-4 51 0</inkml:trace>
  <inkml:trace contextRef="#ctx0" brushRef="#br0" timeOffset="-105258.56">23178 7314 2058 0,'0'0'-32'0,"0"0"12"0,0 0 17 16,0 0 12-16,0 0 25 15,0 0 23-15,0 0 15 0,10 31 21 0,-10-31 6 16,2 15-2-16,-2-15-5 0,2 17-11 0,-2-17 0 0,2 20-8 15,-2-20-3-15,2 25-7 16,-2-25-12-16,4 24-6 0,0-9 0 0,-1-2-7 0,2 2-5 16,-5-15-8-16,4 24-10 15,0-15-7-15,-4-9-19 0,4 20-19 16,-4-20-37-16,6 19-34 0,-6-19-36 16,6 14-47-16,-6-14-93 0,0 0-465 0,3 17-15 15</inkml:trace>
  <inkml:trace contextRef="#ctx0" brushRef="#br0" timeOffset="-104872.47">23340 7509 2191 0,'7'11'-19'0,"-7"-11"34"0,6 13 26 0,-6-13 7 16,4 17 15-16,-4-17 1 15,5 18 11-15,-5-18 9 0,2 19 0 0,-2-19 9 16,4 16-7-16,-4-16-6 16,2 19-6-16,-2-19-5 0,4 16-7 0,-4-16-11 0,2 15-1 15,-2-15-13-15,4 14-22 16,-4-14-33-16,0 0-37 0,4 15-46 0,-4-15-43 0,5 5-48 16,-5-5-111-1,0 0-458-15,0 0-50 0</inkml:trace>
  <inkml:trace contextRef="#ctx0" brushRef="#br0" timeOffset="-104458.43">23398 7322 2338 0,'0'0'21'0,"0"0"28"16,0-17 13-16,0 17 36 0,0 0 20 0,0 0 19 15,0 0 12-15,0 0-3 0,0 0-4 0,0 0-19 0,0 0-10 16,0 0-12-16,0 0-9 15,0 0-12-15,0 0-4 0,-6 56-11 0,6-56-4 16,4 21-11-16,0-10-6 16,-4-11-10-16,4 22-4 0,-4-22-4 15,6 16-7-15,-6-16-5 0,4 15-3 0,-4-15-3 16,0 0-4-16,9 13-8 0,-9-13 2 0,0 0-9 0,0 0 0 16,0 0-2-16,0 0-2 15,0 0 5-15,0 0 3 0,0 0-4 0,0 0 6 16,30-21 6-16,-30 21 4 0,0 0-4 0,0 0 8 0,14-7 2 15,-14 7 8 1,0 0 6-16,0 0 7 0,0 0 5 0,20-2 9 16,-20 2 8-16,0 0 15 0,0 0 2 15,0 0 3-15,0 0 2 0,0 0 3 0,0 0-16 0,22 0 6 16,-22 0-14 0,0 0-4-16,0 0-10 0,0 0-15 0,18-7-24 0,-14 2-27 15,-4 5-28-15,6-10-40 0,-6 10-49 16,0 0-50-16,9-18-56 0,-9 7-92 15,0 11-166-15,0-15-91 0,0 15-271 0,0-18-228 16</inkml:trace>
  <inkml:trace contextRef="#ctx0" brushRef="#br0" timeOffset="-104258.35">23598 7217 2612 0,'12'-14'79'16,"-12"14"42"-16,0 0 9 15,6-11-1-15,-6 11 11 0,0 0 5 16,0 0 6-16,0 0 1 0,0 0-10 0,0 0-13 0,0 0-17 0,0 0-11 15,0 0-11-15,0 0-11 16,25 25-7-16,-25-25-8 0,11 21-13 0,-7-8-16 16,0 1-24-16,0 1-24 15,-2 0-26-15,3 0-30 0,-1 2-33 0,-2 1-41 0,0 0-44 16,0 1-47 0,-2 1-68-16,0 0-142 0,0-3-469 0,-2 3-308 0</inkml:trace>
  <inkml:trace contextRef="#ctx0" brushRef="#br0" timeOffset="-103558.52">21924 8490 2956 0,'0'0'94'0,"0"0"9"0,0 0-15 0,-8 14-15 0,8-14-13 16,0 0-8-16,0 0-2 15,0 0-7-15,0 0-7 0,0 0-7 0,0 0-2 0,52-7-5 16,-52 7-1-16,24-5-4 0,-24 5-2 0,27-6-30 15,-14 2-42-15,-13 4-56 16,27-4-55-16,-15 3-62 0,-2-2-137 16,-10 3-473-16,17-3-178 0</inkml:trace>
  <inkml:trace contextRef="#ctx0" brushRef="#br0" timeOffset="-103338.27">22253 8358 2518 0,'0'0'50'0,"0"0"55"0,10-9 3 0,-10 9-13 15,0 0-8-15,0 0-7 16,0 0-5-16,16-6 11 0,-16 6-2 0,0 0-4 16,18-5-13-16,-18 5-5 0,0 0-8 15,21-3-4-15,-21 3-18 0,19-4-25 16,-19 4-38-16,17-3-56 0,-9 0-67 0,-8 3-82 0,0 0-140 15,22-7-469-15,-16 5-188 16</inkml:trace>
  <inkml:trace contextRef="#ctx0" brushRef="#br0" timeOffset="-103148.21">22360 8305 2568 0,'0'0'81'0,"0"0"45"0,0 0-16 15,0 0-12-15,0 0-8 0,0 0 12 0,0 0 15 0,-19 18 9 16,19-18 1-16,0 0-8 15,0 20-8-15,0-20-9 0,0 0-15 0,3 27-10 0,-3-27-8 16,4 21-9 0,-4-21-4-16,4 21-26 0,-4-21-27 0,4 19-41 15,-2-8-51-15,-2-11-52 0,6 18-49 16,-2-11-45-16,-4-7-83 0,0 0-656 0,8 17-422 16</inkml:trace>
  <inkml:trace contextRef="#ctx0" brushRef="#br0" timeOffset="-102818.53">22459 8444 2969 0,'14'-15'-13'0,"-14"15"63"16,0 0 17-16,0 0 10 0,0 0 7 15,0 0 7-15,0 0 10 0,0 0-2 0,0 0-6 16,0 0-11-16,0 0 0 16,0 0-7-16,0 0-4 0,-16 52-7 0,16-52-2 0,0 0-6 15,2 16-2-15,-2-16-18 0,0 0-22 0,0 0-28 16,10 9-28-16,-10-9-31 0,0 0-14 15,0 0-13-15,0 0-4 0,0 0 12 0,0 0 8 16,38-22 20-16,-38 22 18 16,10-10 20-16,-10 10 23 0,13-9 19 0,-13 9 21 15,0 0 11-15,12-11 16 0,-12 11 13 16,0 0 17-16,13-7 10 16,-13 7 4-16,0 0-3 0,0 0-6 0,0 0-13 15,29 11-11-15,-29-11-8 0,14 9-10 0,-14-9-12 16,10 7-22-16,-10-7-36 0,0 0-33 0,10 12-47 0,-10-12-53 15,0 0-61-15,11 7-58 16,-11-7-98-16,0 0-127 0,6 3-410 16,-6-3-283-16</inkml:trace>
  <inkml:trace contextRef="#ctx0" brushRef="#br0" timeOffset="-102528.4">22679 8444 2902 0,'0'0'115'15,"0"0"29"-15,0 0-11 0,28 0-3 0,-28 0-3 16,0 0-1-16,0 0 3 15,13 17-2-15,-13-17-14 0,0 0-9 0,7 13-15 0,-7-13-5 16,0 0-8-16,0 0-8 16,4 12-4-16,-4-12-15 0,0 0-16 0,0 0-19 15,0 0-20-15,0 0-17 0,0 0-6 16,0 0 0-16,0 0 2 0,0 0 5 0,0 0 7 16,23-23 13-16,-23 23 12 15,0 0 8-15,10-9 9 0,-10 9 7 0,0 0 10 16,0 0 8-16,16-4 0 0,-16 4-4 0,0 0-3 0,0 0-7 15,0 0-7-15,0 0-10 16,31 8-19-16,-31-8-20 0,0 0-36 0,0 0-34 16,15 3-45-16,-15-3-67 15,6 4-50-15,-6-4-92 0,0 0-159 0,0 0-91 0,0 0-243 16,0 0-170-16</inkml:trace>
  <inkml:trace contextRef="#ctx0" brushRef="#br0" timeOffset="-102338.12">22773 8172 2736 0,'0'0'130'0,"0"0"30"0,0-21-3 0,0 21 13 0,0 0 3 15,-2-18 5-15,2 18 0 16,0 0-18-16,0 0-10 0,0 0-25 0,7-19-14 16,-7 19-21-16,0 0-25 0,14-11-25 15,-14 11-40-15,12-10-49 0,-12 10-65 16,14-7-85-16,-8 3-86 0,-6 4-188 0,13-9-122 0,-9 3-291 15,-4 6-258-15</inkml:trace>
  <inkml:trace contextRef="#ctx0" brushRef="#br0" timeOffset="-102158.42">22953 7989 2736 0,'0'0'64'0,"0"0"52"0,0 0 15 15,0 0 17-15,0 0 16 0,0 0 6 0,0 0 14 0,0 0-14 16,0 0-11-16,0 0-16 15,4 33-15-15,-4-33-16 0,-2 20-14 0,2-20-8 16,-2 26-23-16,2-11-27 0,0-15-37 16,-2 34-50-16,4-19-63 0,-2 1-79 0,2 0-66 15,-2-3-127-15,0 0-179 16,0 1-395-16,2-3-389 0</inkml:trace>
  <inkml:trace contextRef="#ctx0" brushRef="#br0" timeOffset="-101908.4">23190 8155 2868 0,'0'0'-5'0,"0"0"50"0,0 0 15 0,0 0 5 15,0 0 12-15,0 0 15 0,0 0 19 0,0 0 6 0,0 0 4 16,-32 35-2-16,28-21-14 15,4-14-11-15,-2 25-11 0,2-25-8 0,4 32-8 16,-2-15-6-16,2 1-21 16,3-4-28-16,2 1-39 0,-3 1-53 0,2-3-56 0,4 1-53 15,-2-3-62-15,-2 1-126 16,2-4-570-16,-1-4-375 0</inkml:trace>
  <inkml:trace contextRef="#ctx0" brushRef="#br0" timeOffset="-101708.24">23309 8301 3118 0,'0'-11'124'0,"0"11"12"0,2-11-19 15,-2 11-12-15,0 0-16 0,4-12-9 0,-4 12-10 16,6-10-7-16,-6 10-8 16,11-11-11-16,-3 7-11 0,-8 4-8 0,22-13-5 0,-10 9-17 15,-12 4-21-15,28-11-31 0,-16 4-50 0,-1 6-60 16,2-2-62-16,-3-1-107 15,1 0-635-15,-11 4-404 0</inkml:trace>
  <inkml:trace contextRef="#ctx0" brushRef="#br0" timeOffset="-101518.34">23432 8241 3006 0,'0'0'53'0,"0"0"38"0,0 18-7 0,0-18-8 0,0 0 1 16,0 25 4-16,0-25 18 0,0 22 7 0,0-22 3 15,-3 23-16-15,3-23-6 0,0 25-13 16,3-11-6-16,-3-14-8 0,0 25-7 16,0-12-6-16,0-13-20 0,4 25-35 15,-4-12-50-15,0-13-85 0,4 21-62 0,-2-12-100 16,-2-9-163-16,0 18-469 16,0-18-352-16</inkml:trace>
  <inkml:trace contextRef="#ctx0" brushRef="#br0" timeOffset="-101270.35">23560 8481 2830 0,'18'-7'33'0,"-18"7"30"0,12-5-6 0,-12 5-20 15,0 0-14-15,14-6 3 16,-14 6 5-16,0 0 1 0,0 0-2 16,16-5-2-16,-16 5-5 0,0 0 12 0,0 0 12 15,0 0 19-15,0 0 17 0,0 0 3 0,0 0-2 16,0 0-7-16,19 15-6 0,-19-15-9 0,0 0-6 15,6 17-1-15,-6-17 2 16,7 14-4-16,-7-14-2 0,6 15-4 0,-6-15-4 0,8 17-10 16,-8-17-20-16,13 13-28 15,-13-13-47-15,12 12-57 0,-5-5-63 0,0-1-63 0,-7-6-140 16,8 5-582 0,-8-5-412-16</inkml:trace>
  <inkml:trace contextRef="#ctx0" brushRef="#br0" timeOffset="-100858.25">23749 8338 2878 0,'0'0'-68'16,"0"0"45"-16,-4-20 59 0,4 20 32 15,0 0 30-15,0 0 23 0,0 0 4 0,0 0 7 16,0 0-8-16,0 0-11 0,0 0-14 0,0 0-8 0,0 0-15 15,0 0-3-15,0 0-11 16,0 0-4-16,6 60-7 0,-6-60-7 0,6 15-9 16,-6-15-12-16,9 10-22 15,-9-10-20-15,0 0-32 0,12 11-13 0,-12-11-18 0,0 0-9 16,0 0 6-16,0 0 3 16,0 0 7-16,0 0 9 0,32-15 9 0,-32 15 4 15,0 0 13-15,13-13 15 0,-13 13 13 0,0 0 7 0,15-11 6 16,-15 11 12-1,0 0 14-15,19-2 9 0,-19 2 3 0,0 0 3 0,21 6 8 16,-21-6 21-16,17 7 20 16,-17-7 9-16,14 5-3 0,-14-5-5 0,16 5-10 15,-16-5-7-15,0 0-9 16,14 4-7-16,-14-4-21 0,0 0-20 0,0 0-35 0,0 0-40 16,24-4-46-16,-24 4-58 15,0 0-51-15,8-8-56 0,-8 8-124 0,2-13-569 16,-2 13-397-16</inkml:trace>
  <inkml:trace contextRef="#ctx0" brushRef="#br0" timeOffset="-100678.29">24010 8135 3094 0,'12'-15'92'16,"-12"15"33"-16,0 0 7 16,0 0 14-16,0 0 9 0,0 0 3 0,0 0-13 15,17 33-12-15,-15-19-14 0,0 2-14 0,0 1-16 16,-2 2-21-16,0 0-25 0,0 0-28 15,0 2-34-15,-4-2-49 0,2 2-68 0,-5 4-80 16,-1-4-112-16,-4 2-204 0,-6 4-56 16,-3-5-251-16,-6 7-176 0</inkml:trace>
  <inkml:trace contextRef="#ctx0" brushRef="#br0" timeOffset="-87457.87">27126 18079 285 0,'0'0'188'16,"0"0"-27"-16,0 0-24 16,0 0-41-16,0 0-16 0,0 0-27 0,0 0 3 15,0 0-17-15,0 0-6 16,0 0-3-16,0 0-5 0,0 0-4 0,0-24 12 0,0 24-7 16,0 0 9-16,0 0 9 0,0 0-14 0,0 0 0 15,0 0 6-15,0 0-7 16,-2-17 7-16,2 17-4 0,0 0 3 0,0 0 5 0,0 0 0 15,0 0-5-15,0 0-8 16,-2-22-6-16,2 22 7 0,0 0-3 0,0 0 7 16,0 0 4-16,0-17 5 15,0 17 9-15,0 0-10 0,0 0 5 0,0 0-1 0,0 0-11 16,0-20 8-16,0 20 2 16,0 0-11-16,0 0 2 0,0 0-9 0,0 0 0 15,2-20-13-15,-2 20-7 0,0 0 2 0,0 0-5 0,0 0 9 16,2-18-2-1,-2 18-9-15,0 0 6 0,0 0-3 0,0 0 2 0,0 0 5 16,0 0 4-16,2-20-6 16,-2 20 1-16,0 0 0 0,0 0 5 15,0 0-7-15,3-15 4 0,-3 15-7 16,0 0 7-16,0 0-2 0,0 0-3 0,0 0-4 0,4-19 1 16,-4 19 4-16,0 0 7 15,0 0-8-15,0 0 4 0,2-16 7 0,-2 16 7 16,0 0 1-16,0 0 3 0,0 0 5 0,0 0-2 0,0 0-5 15,0 0-2-15,0 0-5 16,0 0-3-16,0 0-11 0,0 0-7 0,0 0-9 16,6-13 4-16,-6 13-5 0,0 0 5 15,0 0-3-15,0 0 7 0,0 0 10 0,0 0 4 16,0 0-6-16,0 0 3 16,0 0-5-16,6 42-3 0,-6-42-15 0,0 0-16 0,4 21-8 15,-4-21-22-15,3 15-20 0,-3-15-11 16,0 18-16-16,2-9-16 0,-2-9-24 15,2 21-25-15,-2-21-26 0,0 17-341 16,0-8 278-16</inkml:trace>
  <inkml:trace contextRef="#ctx0" brushRef="#br0" timeOffset="-85876.79">27153 18203 1440 0,'0'0'-53'0,"0"0"19"0,0 0 13 0,0 0 2 16,0 0-2-16,0 0-1 16,0 0 6-16,0 0 2 0,0 0 14 0,0 0 11 15,0 0 11-15,0 0 11 0,-7-49 12 16,7 49-6-16,0 0 2 0,0 0 16 0,0 0-3 16,5-25-6-16,-5 25 2 0,0 0-11 0,0-17 14 15,0 17-11-15,0 0 1 16,0-19-6-16,0 19-9 0,0 0 6 0,2-19-4 15,-2 19-1-15,0 0 10 16,0-19-11-16,0 19 3 0,0 0 8 0,3-24-1 0,-3 24 6 16,2-12 4-16,-2 12-2 0,0 0 2 15,2-20 4-15,-2 20 1 0,0 0 2 0,4-19-15 16,-4 19-2-16,0 0-3 16,2-19-4-16,-2 19-8 0,0 0-3 15,0-17 12-15,0 17-8 0,0 0-7 0,0 0 2 16,0-23 3-16,0 23-2 0,0 0 8 15,0 0-4-15,-4-23 3 0,4 23 1 16,0 0-6-16,-2-19 1 0,2 19-7 0,0 0-5 16,0-19-3-16,0 19 7 0,0 0-10 15,-2-17-2-15,2 17 5 0,0 0-2 0,-2-21 4 16,2 21-4-16,0 0 5 0,0 0-8 16,0-23 6-16,0 23 3 0,0 0 1 0,-3-16 3 0,3 16-2 15,0 0-1-15,-2-18 1 0,2 18-4 16,0 0-2-16,0 0-2 0,-5-17 2 0,5 17 0 15,0 0 3-15,0 0 0 0,-3-15-4 16,3 15 1-16,0 0-5 0,0 0 8 16,0 0-7-16,-2-21-1 0,2 21 0 15,0 0-3-15,0 0 2 0,0-19 0 0,0 19-2 16,0 0 0-16,0 0-4 0,0 0 1 16,2-26-1-16,-2 26 2 0,0 0 0 0,0 0-2 15,0-16 6-15,0 16 0 0,0 0 2 0,0 0 0 16,1-20 1-16,-1 20 1 15,0 0 2-15,0 0-5 0,0-16-2 0,0 16 3 0,0 0-1 16,0 0 1 0,0 0 5-16,0 0 4 0,0-20-5 0,0 20 1 0,0 0 13 15,0 0-16-15,0 0-2 16,0 0-2-16,0-19-6 0,0 19-3 0,0 0-4 16,0 0 2-16,0 0-3 15,0 0 6-15,-1-21-2 0,1 21 3 0,0 0 5 0,0 0 2 16,0 0 1-16,0 0 3 0,-2-19-4 0,2 19 2 15,0 0-1-15,0 0 2 0,0 0-5 16,0 0 3-16,0 0 1 0,-4-15-2 0,4 15-1 16,0 0 0-16,0 0 2 15,0 0 0-15,0 0-2 0,0 0 2 16,-2-17-5-16,2 17 4 0,0 0-5 16,0 0 2-16,0 0 2 0,0 0-1 0,-4-17 3 0,4 17-3 15,0 0 1-15,0 0 0 16,0 0 1-16,0 0-1 0,0 0 2 0,-3-20-2 15,3 20 6-15,0 0 1 0,0 0 1 0,0 0-7 0,0 0-1 16,-4-16 4-16,4 16-3 16,0 0 3-16,0 0-1 0,-4-16-1 0,4 16 3 15,0 0-4-15,0 0 0 0,0 0 0 16,-6-23 3-16,6 23 4 0,0 0-5 0,-2-15 3 16,2 15-4-16,0 0 2 15,0 0-2-15,-4-21-1 0,4 21 0 0,0 0 3 16,-2-15-2-16,2 15-1 0,0 0 1 15,-3-17 1-15,3 17 1 0,0 0-2 0,0 0 5 16,-4-19-2-16,4 19 4 0,0 0 0 0,0 0 2 16,-2-19 1-16,2 19 7 15,0 0-3-15,0 0 4 0,-2-17 11 0,2 17-10 16,0 0-3-16,0 0-1 0,0 0-1 16,-2-19-3-16,2 19-4 0,0 0 2 0,0 0 2 15,-3-18-5-15,3 18 0 0,0 0-2 0,0 0 4 16,0 0-5-16,0 0-5 0,0-21 5 15,0 21-1-15,0 0-1 0,0 0 0 0,0 0 1 16,0 0 0-16,0 0-2 16,0-19 2-16,0 19 1 0,0 0-2 0,0 0 2 15,0 0 2-15,0 0-6 16,0 0 6-16,0-19-2 0,0 19 4 0,0 0 1 16,0 0-1-16,0 0 4 0,0 0-2 15,0 0-1-15,0 0 2 0,0-19-4 0,0 19 4 16,0 0-2-16,0 0-1 0,0 0 1 0,0 0-1 0,0 0 5 15,-2-17 4-15,2 17-2 16,0 0 3-16,0 0 1 0,0 0-1 0,0 0-3 16,0 0 1-16,0 0-3 0,0 0 0 15,-5-17-2-15,5 17-1 0,0 0-2 0,0 0 0 16,0 0 1-16,0 0 3 16,0 0 0-16,0 0 6 0,0 0 0 0,0 0 2 0,0 0-2 15,0 0 3-15,0 0-3 0,0 0-1 16,0 0-3-16,0 0 4 0,0 0 0 15,0 0 4-15,0 0-3 0,0 0 2 0,0 0-6 16,0 0 1-16,0 0-7 16,0 0-4-16,0 0-5 0,0 0-6 0,0 0-11 15,0 0-10-15,0 0-22 0,0 0-21 16,0 0-27-16,0 0-39 0,0 0-39 16,0 0-40-16,0 0-62 0,0 0-122 0,0 0-555 15,0 0-379-15</inkml:trace>
  <inkml:trace contextRef="#ctx0" brushRef="#br0" timeOffset="-51778.57">26289 14439 2496 0,'0'0'-146'0,"0"0"16"15,0 0 3-15,11-7-7 0,-11 7-8 0,0 0-25 0,0 0-364 16,15-5 290 0</inkml:trace>
  <inkml:trace contextRef="#ctx0" brushRef="#br0" timeOffset="-20999.04">27420 13626 369 0,'7'-9'95'0,"-7"9"-41"16,0 0-35-16,0 0-23 0,0 0-26 15,0 0-38-15,0 0-79 0,0 0 49 0</inkml:trace>
  <inkml:trace contextRef="#ctx0" brushRef="#br0" timeOffset="-6688.9">27319 18388 957 0,'-13'-15'187'0,"13"15"-33"16,0 0-34-16,0 0 10 16,0 0 7-16,-14-8 11 0,14 8-1 0,0 0-4 15,0 0 1-15,0 0-3 16,0 0-2-16,0 0-9 0,0 0-10 0,0 0-5 0,0 0-6 16,0 0-4-16,0 0 6 0,0 0 4 0,0 0 3 15,0 0 1-15,0 0 3 16,0 0-5-16,0 0-5 15,-13 23-4-15,13-23-1 0,-2 18-7 0,2-18 0 16,-4 22-3-16,4-22 1 0,-4 25 5 0,4-25 0 16,0 26-6-16,-2-11-32 0,2-15-5 15,-2 27-2-15,2-14-5 0,0-13-4 0,0 25-2 16,0-25-9-16,0 25 0 16,0-25-7-16,0 22-5 0,0-22-3 0,0 18-4 0,0-18-2 15,2 18-12-15,-2-18-14 0,0 0-17 0,0 19-24 16,0-19-29-16,0 0-47 15,0 0-57-15,2 14-64 0,-2-14-74 0,0 0-102 0,0 0-103 16,0 0-28-16,0 0-313 16,0 0-226-16</inkml:trace>
  <inkml:trace contextRef="#ctx0" brushRef="#br0" timeOffset="-6269.01">27191 18430 2515 0,'0'0'-37'0,"-2"-14"37"0,2 14 21 16,0 0 24-16,-2-19 20 15,2 19 18-15,0 0 8 0,0 0 7 0,0 0 3 0,2-23-3 16,-2 23-5-16,0 0-1 16,0 0-1-16,0 0-7 0,9-13-2 0,-9 13-7 15,0 0-13-15,0 0-1 0,18-7-9 16,-18 7-6-16,18 0-2 0,-18 0-7 15,24 1-7-15,-24-1 2 0,27 4-4 0,-11-2-5 0,2 2 3 16,-2-2-1-16,4 2 3 16,-4 1 3-16,1 0 4 0,0 2 10 0,-2 0 10 0,-1 1 10 15,-1 2 0 1,-1 1 4-16,-2 0-3 0,-3 1 2 16,2 2-6-16,-4 0 22 0,0 0-2 0,-3 1-2 0,-2-15-26 0,-2 29 6 15,-3-14 1-15,-2-2 3 0,-4 3 1 16,4-3-1-16,-7 0-1 15,-1 0-7-15,-1-1-7 0,0 2-4 0,0-5-8 16,-1-2-11-16,3 3-10 0,-1-4-17 0,0-1-28 16,1 1-27-16,0-4-38 15,14-2-53-15,-24-2-67 0,24 2-58 0,-25-8-105 16,16 1-189-16,-1-2-19 0,10 9-381 16,-17-26-407-16</inkml:trace>
  <inkml:trace contextRef="#ctx0" brushRef="#br0" timeOffset="-5209.23">27476 18163 3078 0,'0'0'133'0,"0"0"38"0,0 0-3 16,23 4 14-16,-23-4 24 0,0 0 13 0,0 0-25 16,0 0-13-16,-11 30-19 0,11-30-22 0,-18 22-19 15,11-11-16-15,-5 1-30 0,3 1-38 0,-1 0-59 16,-2-4-94-16,5-1-139 15,-2 1-251-15,3-1-68 0,6-8-1 0,0 0-368 16,0 0-360-16</inkml:trace>
  <inkml:trace contextRef="#ctx0" brushRef="#br0" timeOffset="-2549">27859 13722 2761 0,'0'0'-125'0,"0"0"22"0,0 0 17 15,0 0 10-15,0 0 20 0,0 0 20 16,0 0 19-16,-35-24 8 0,35 24 7 0,0 0 12 0,0 0 11 15,0 0 1-15,0 0 4 16,0 0 9-16,0 0-3 0,0 0 6 0,0 0 14 16,-20-1 6-16,20 1 2 15,0 0 5-15,0 0-3 0,0 0-1 0,0 0-2 0,0 0-6 16,0 0 0-16,0 0 8 16,0 0 12-16,0 0-3 0,0 0 5 0,0 0 1 15,0 0 1-15,0 0 0 0,0 0-3 0,0 0 4 16,0 0 7-16,0 0-3 0,0 0 2 15,0 0 2-15,0 0 4 0,0 0-5 16,0 0 2-16,0 0-6 0,0 0-5 16,0 0-6-16,0 0-6 0,0 0-7 0,0 0-6 0,0 0-5 15,0 0-4-15,-18-4-6 16,18 4-6-16,0 0-1 0,0 0-1 0,0 0 2 16,0 0-7-16,-27 4-2 15,27-4-1-15,0 0-4 0,0 0-1 0,0 0-1 16,-22 0 0-16,22 0-3 0,0 0 1 0,0 0 1 15,0 0-2-15,0 0-3 0,0 0 2 16,0 0-4-16,0 0 1 0,0 0-4 0,0 0 8 16,-20 1-5-16,20-1-2 15,0 0 0-15,0 0-3 0,0 0-2 0,0 0-4 0,0 0 4 16,0 0 0-16,0 0 6 16,-9 13-7-16,9-13 2 0,-7 11 7 0,7-11-10 15,-5 15 3-15,5-15 2 0,-4 17-4 0,4-17 4 16,-3 21-5-16,3-21 3 0,-2 23 1 15,2-23-2-15,0 27 3 0,0-27 8 0,0 25 2 16,2-13-1-16,-2-12-1 16,3 23 1-16,-1-11-1 0,-2-12 1 0,10 19 2 0,-10-19 0 15,6 17 3-15,-6-17 4 16,13 14-1-16,-6-9 3 0,-7-5-6 16,21 10-1-16,-21-10 1 0,20 5-1 0,-7-3 1 0,-13-2 11 0,22 2-2 15,-22-2-3-15,23-2-3 16,-23 2-17-16,0 0-11 0,30-6-19 0,-22 2-22 15,-8 4-26-15,13-5-37 16,-8 0-32-16,-5 5-45 0,12-10-45 0,-12 10-57 0,4-16-105 16,-4 16-152-1,0-12-50-15,0 12-246 0,0 0-188 0</inkml:trace>
  <inkml:trace contextRef="#ctx0" brushRef="#br0" timeOffset="-2358.96">27806 13836 2434 0,'0'0'-49'16,"-20"-8"61"-16,20 8 32 15,0 0 51-15,0 0 46 0,-15-6 30 0,15 6 15 16,0 0-4-16,0 0-6 16,0 0-9-16,0 0-8 0,0 0-13 0,0 0-13 0,0 0-17 15,0 0-11-15,0 0-19 16,38-11-20-16,-38 11-30 0,20-4-40 0,-20 4-54 16,17-6-55-16,-17 6-70 0,21-3-42 0,-12 0-52 0,-9 3-103 15,21-5-572 1,-13 3-384-16</inkml:trace>
  <inkml:trace contextRef="#ctx0" brushRef="#br0" timeOffset="14370.88">27463 13462 774 0,'0'0'151'0,"0"0"-6"0,0 0-38 16,0 0-18-16,0 0-11 0,0 0 6 0,0 0-13 15,0 0 2-15,0 0 0 16,0 0 7-16,0 0 7 0,0 0-3 0,0 0 7 15,0 0-1-15,0 0-6 0,0 0 6 0,0 0 1 0,0 0 2 16,0 0-1-16,0 0 2 16,0 0-1-16,0 0-1 0,0 0 1 0,0 0-6 15,0 0 3-15,0 0 0 0,0 0 0 16,0 0-2-16,0 0-4 0,0 0 1 0,0 0-2 16,0 0-6-16,0 0-2 0,0 0-5 0,0 0-8 15,0 0-2-15,0 0-4 0,0 0-7 16,0 0-3-16,0 0-5 0,0 0-5 0,0 0 0 15,0 0-3-15,-14-29-4 16,14 29-3-16,0 0 2 0,0 0-3 0,-9-11 0 16,9 11 0-16,0 0-1 15,-9-11-2-15,9 11-2 0,0 0 1 0,0 0 1 16,-11-17-4-16,11 17-5 0,0 0 1 16,-7-15 0-16,7 15 1 0,0 0 0 0,-4-16-4 15,4 16 0-15,0 0-1 0,-5-15-2 0,5 15 1 0,0 0-1 16,0 0-1-1,-4-21 0-15,4 21-2 0,0 0 2 0,-4-15 0 16,4 15 0-16,0 0 0 0,0 0 3 16,-6-19 1-16,6 19 0 0,0 0-2 0,0 0 2 15,-6-17 4-15,6 17-5 0,0 0-1 16,-4-14-5-16,4 14 3 0,0 0-4 0,0 0 1 16,-7-17 0-16,7 17 1 0,0 0-3 0,-4-15-3 15,4 15 5-15,0 0-4 0,-5-13 4 16,5 13-3-16,0 0 2 0,0 0 2 0,-7-16-2 15,7 16-1-15,0 0-1 16,0 0 2-16,-9-13-2 0,9 13-1 0,0 0 3 16,-8-12-2-16,8 12 1 15,0 0-4-15,0 0 2 0,-12-14 2 0,12 14 0 0,0 0-1 16,-5-12 1-16,5 12-1 16,0 0 0-16,0 0-1 0,-8-13 0 15,8 13 0-15,0 0 3 0,0 0 0 0,-14-14-4 0,14 14 2 0,0 0 0 16,-11-11 4-1,11 11-5-15,0 0 2 0,-11-12-4 0,11 12 4 0,0 0-2 16,-14-11 0-16,14 11-1 16,-11-7 1-16,11 7 1 0,0 0 0 0,-9-10-3 15,9 10 3-15,0 0 1 0,-14-10 0 16,14 10-2-16,0 0 4 0,-11-9 0 0,11 9-2 16,0 0 0-16,-12-10-1 0,12 10 3 0,0 0-2 15,-12-7 1-15,12 7 0 0,0 0 3 16,0 0 3-16,-14-12 2 0,14 12-1 0,0 0 5 15,-14-7-2-15,14 7-2 16,0 0-9-16,-12-8 10 0,12 8-2 0,0 0-2 0,0 0-1 16,-17-9 3-1,17 9 0-15,0 0-2 0,-15-8-6 0,15 8 4 0,0 0 0 16,-16-8-4-16,16 8 0 16,0 0 2-16,-13-8-2 0,13 8 0 0,0 0-2 15,-19-7 3-15,19 7 3 0,0 0 10 0,-13-7 18 0,13 7 3 16,0 0-8-16,0 0-5 15,-18-7 0-15,18 7-1 0,0 0-2 16,-15-5-5-16,15 5 1 0,0 0-9 0,-16-6 9 16,16 6-3-16,0 0-3 0,-12-7-1 15,12 7-4-15,0 0 1 0,0 0 7 16,-24-6-5-16,24 6 2 0,0 0 3 0,-17-6 0 16,17 6-1-16,0 0 0 0,-17-4 3 0,17 4-6 15,0 0-18-15,0 0 5 16,-20-6-4-16,20 6 2 0,0 0 6 0,0 0-4 0,-20-4 3 15,20 4-4-15,0 0 2 16,0 0 0-16,-18-4 3 0,18 4 4 0,0 0 5 16,0 0-5-16,-17-4 2 0,17 4-2 15,0 0 0-15,0 0-1 0,0 0 2 0,-21-5-3 16,21 5 3-16,0 0-2 16,0 0 6-16,0 0-1 0,-14-4-4 0,14 4 9 15,0 0-2-15,0 0-8 0,0 0 4 0,-16-5-4 0,16 5 6 16,0 0-5-16,0 0 3 15,-18-4-2-15,18 4-1 0,0 0-2 0,0 0 18 16,-19-4 0-16,19 4-1 0,0 0-2 16,-21-3 1-16,21 3 0 0,0 0-3 0,-18-5 0 15,18 5-4-15,0 0 2 0,-16-4 2 16,16 4-6-16,0 0 4 0,0 0-7 0,-18-3 5 16,18 3-8-16,0 0 2 0,0 0 3 0,-15-4-3 15,15 4-2-15,0 0 1 16,0 0 3-16,-21-4-4 0,21 4 0 0,0 0-4 0,0 0 4 15,-20-3 1-15,20 3-3 16,0 0 3-16,-18-2-2 0,18 2 4 0,0 0-5 16,-20-4 3-16,20 4-6 15,0 0 10-15,-23-4-3 0,23 4 0 0,0 0-2 16,-22-4 4-16,22 4 0 0,-16-4-2 16,16 4-2-16,0 0 2 0,-23-4 5 0,23 4-1 15,0 0 1-15,-21-2-1 0,21 2-2 0,0 0 2 0,-21-5-2 16,21 5-4-16,0 0 3 15,-17-5 3-15,17 5-4 0,0 0-4 16,-23-4 3-16,23 4-3 0,0 0 3 0,-19-6-3 16,19 6 0-16,-15-4 2 0,15 4-1 0,0 0-2 15,-18-6 2-15,18 6-1 16,0 0 0-16,-19-6 1 0,19 6-7 0,0 0 3 0,-19-4 1 16,19 4-5-16,0 0 7 0,-19-5 0 0,19 5-1 15,0 0-1-15,-19-7 3 16,19 7 0-16,-14-4-4 0,14 4 4 0,0 0-4 0,-20-9 1 15,20 9 0-15,-16-7 1 16,16 7 0-16,0 0-1 0,-23-5-2 0,23 5 2 16,-15-6 6-16,15 6-7 15,-14-5 2-15,14 5 0 0,0 0-1 0,-22-10 1 0,22 10-2 16,-14-6 3-16,14 6-4 16,0 0 2-16,-17-8 1 0,17 8 0 15,0 0 0-15,-18-8 0 0,18 8-4 0,-11-10 0 16,11 10-2-16,-14-7-2 0,14 7 3 0,-17-9 7 15,17 9-6-15,-15-9 1 0,15 9-4 0,-15-11 5 16,15 11-3-16,-18-10 4 0,18 10-2 16,-19-10 1-16,10 4-1 0,9 6 3 0,-17-9-2 15,17 9 0-15,-14-9 1 16,14 9-1-16,-17-10-3 0,17 10-2 0,-16-12 4 16,16 12-3-16,-11-9 2 0,11 9 0 0,-17-14 0 0,17 14 0 15,-14-9 2-15,14 9 5 16,-15-12-6-16,15 12 0 0,-13-11-2 0,13 11 3 15,-12-13-6-15,12 13 0 16,-13-12 0-16,13 12 1 0,-12-12 1 0,12 12-3 0,-12-13 0 16,12 13 0-16,-9-11 2 15,9 11 2-15,-9-14-2 0,9 14-1 0,-9-11 0 0,9 11 1 16,-7-13-1-16,7 13-1 16,-7-14-4-16,7 14 2 0,-6-13-2 0,6 13 4 15,-8-13-3-15,8 13-2 0,-6-15 5 0,4 7-2 16,2 8 4-16,-5-15-2 15,5 15 4-15,-4-16-6 0,4 16 4 0,-5-16 6 16,3 8-13-16,2 8 11 0,-2-17-5 16,2 17 0-16,-5-17 0 0,5 17-6 0,-3-15 7 15,3 15-2-15,0-18-1 0,0 18-1 16,-2-17 3-16,2 17-3 0,0-19 3 0,-2 9-1 16,2 10-3-16,0-19 3 0,0 19 0 0,-2-17-1 15,2 17 2-15,0-19-1 0,0 19 1 16,0-19-6-16,0 19-1 0,0-19-1 0,-2 10 3 15,2 9 0-15,0-19 1 0,0 19 4 16,-2-21-4-16,2 21 2 0,0-19-4 0,-2 9 6 16,2 10 1-16,-2-21-2 15,2 21 4-15,0-19-3 0,0 19 0 0,0-19-5 16,0 19 4-16,0-19 0 0,0 19-3 16,2-17 2-16,-2 5-3 0,0 12-2 15,2-17 4-15,0 8-3 0,-2 9 7 0,4-21-1 0,-2 11 0 16,-2 10-3-16,5-21 4 15,-2 12 2-15,-1-3 3 0,-2 12-5 0,4-19 2 0,-1 10 2 16,1-1-4-16,-4 10 5 16,4-21-1-16,-1 14 0 0,1-2 3 0,-4 9-4 15,7-18 1-15,-2 9 0 0,-1-1-2 16,-4 10 8-16,6-17-5 0,-1 6-1 0,-3 3 3 16,-2 8 2-16,8-20-8 0,-4 11 2 0,0 0 5 15,-4 9-4-15,11-18 2 16,-9 11-3-16,3-2 3 0,-5 9-1 0,10-16 2 0,-6 6 0 15,2 3-1-15,-6 7 1 16,11-17-3-16,-5 8 2 0,0 1 0 16,-1-2-2-16,3 0 4 0,-2 1-2 15,2 2 3-15,-3-2-3 0,1 0 1 0,3-2-2 0,-3 3-1 16,4-1 4-16,-4-3 0 16,1 1-3-16,3 1-2 0,-4 1 4 0,3-3-2 15,-3 3 0-15,1 1 2 0,0 1-2 0,2-3 1 0,0 1-1 16,-1-1 1-16,-2 2 1 15,2-1-1-15,1 0 1 0,-1-1-2 16,3 0-1-16,-3 3 2 0,1-4-2 0,-1 6-1 16,3-5 3-16,-3 5-1 0,2-3 0 0,-1 1 0 15,-1 1-1-15,2 0 2 16,1 1 2-16,-3-1-2 0,1-1 0 0,3 1-5 0,-3 0 3 16,-1 0 1-16,2 0 1 0,-1 1 2 0,-1-1-1 15,-8 6-1-15,15-10-2 16,-7 5 2-16,-8 5-1 0,16-10 6 15,-7 5 0-15,-2-1-7 0,1 0 4 16,2 1-4-16,-3-1 2 0,1 1 4 0,1-2-6 0,3 4 8 16,-12 3-6-16,15-12 1 15,-3 5-3-15,1 1 4 0,-4-2 2 0,0 2 1 0,0 1-2 16,2-3 1-16,-2 2 6 16,-2-1 2-16,2 1 0 0,3-2 2 15,-12 8 0-15,13-13-5 0,-13 13 2 0,20-14 2 0,-13 9 0 16,-7 5-4-16,15-13 4 0,-15 13-6 15,16-14 11-15,-9 9-12 0,-7 5 1 0,13-14 4 16,-13 14 0-16,16-11 5 16,-16 11-1-16,13-14 2 0,-6 7-3 0,-7 7-5 15,16-14 0-15,-16 14 0 0,14-13-2 16,-6 7-1-16,-8 6 2 0,16-13-2 0,-16 13 4 16,14-13-4-16,-8 5-5 0,-6 8 1 0,16-13 0 0,-7 5 3 15,-9 8-4-15,13-15 3 16,-13 15 0-16,16-15 2 0,-11 7-7 0,-5 8 4 15,13-17 0-15,-6 10-1 0,-7 7 0 16,15-19 1-16,-10 10-1 0,-5 9-1 0,12-15 4 16,-12 15 1-16,11-15 3 15,-11 15-1-15,10-13 0 0,-7 5-2 0,-3 8 4 16,7-14 3-16,-3 9 2 16,-4 5-8-16,9-14-1 0,-5 7 3 0,-4 7-4 0,7-13 1 15,-7 13-2-15,7-12 0 0,-7 12 4 0,5-15-4 0,-5 15-1 16,6-13 1-1,-1 5 0-15,-5 8-3 0,6-15 1 0,-6 15 1 16,8-15-1-16,-8 15 4 0,6-15-2 16,-6 15 4-16,5-16-8 0,-5 16 0 0,4-16 3 15,-4 16 1-15,7-14 2 0,-7 14-3 16,7-15 2-16,-7 15-2 0,4-18 0 0,-4 18-1 16,5-17-2-16,-5 17 3 0,4-17-2 0,-4 17 2 0,4-17 1 15,-4 17-5-15,5-17 2 16,-5 17-10-16,4-19 14 0,-4 19-6 0,5-19 2 15,-5 19-1-15,7-19 5 16,-7 19-3-16,4-19 2 0,-4 19-2 0,4-17-2 0,-4 17 0 16,5-19 0-16,-5 19 1 15,4-20-3-15,-4 20 5 0,3-19 1 0,-3 19 1 16,5-21-1-16,-5 21-1 0,4-17-2 16,-4 17-1-16,5-19 10 0,-5 19-10 15,4-20 5-15,-4 20-3 0,2-19 1 16,-2 19 1-16,4-20-3 0,-4 20 2 0,3-19-1 15,-3 19 0-15,4-19 3 0,-4 19 5 0,7-17 0 16,-7 17 0-16,2-19 2 0,-1 11-1 16,-1 8-3-16,4-19-2 0,-2 9 4 15,-2 10-3-15,2-17 3 0,-2 17-3 16,5-16-2-16,-3 8 0 0,-2 8-1 0,4-17 1 0,-2 7 0 16,-2 10 2-16,4-15-2 0,-2 5-2 0,-2 10 0 15,2-15 2-15,-2 15 2 0,4-15-1 16,-2 5 3-16,-2 10-2 0,3-15 0 0,-3 15 3 15,2-18-5-15,0 11 0 16,-2 7-1-16,2-17-1 0,-2 17 0 0,5-15 0 0,-5 15 1 16,2-17-2-1,1 9-1-15,-3 8 2 0,4-15-1 0,-4 15 1 0,4-17 0 16,-2 10-2-16,-2 7 1 16,1-14-1-16,-1 14 1 0,2-15 5 0,-2 15-2 15,2-14 0-15,-2 14 1 0,2-13-1 0,-2 13-1 0,2-14 1 16,-2 14-1-16,0-13 0 15,0 13 0-15,3-14-1 0,-3 14-2 0,2-13 2 16,-2 13-1-16,2-15-1 0,-2 15 1 16,2-15 0-16,-2 15-1 0,0-13 1 0,0 13 0 15,3-15 0-15,-3 15-2 16,0-13 2-16,0 13 1 0,2-18-2 0,-2 18 2 0,0-14 1 16,0 14 0-16,3-13 0 0,-3 13 1 0,0-13-3 15,0 13 3-15,2-13-2 0,-2 13-3 16,0-13 3-16,0 13 0 0,0-14 1 0,0 14-1 15,0-14-2-15,0 14 2 16,2-13 3-16,-2 13-1 0,0-13 0 0,0 13 1 16,0-13-1-16,0 13 1 15,0-13 0-15,0 13-3 0,0-14-2 0,0 14 3 0,2-13 1 16,-2 13-1-16,0 0 1 16,0-20-1-16,0 20 3 0,2-11-1 0,-2 11 3 15,0 0-1-15,0-17 0 0,0 17-1 0,0-13-1 0,0 13-1 16,0 0 2-16,0-17 2 15,0 17-2-15,2-12 1 0,-2 12-2 0,0-13 1 16,0 13 0-16,2-12-3 0,-2 12 4 16,0 0 2-16,0-15 0 0,0 15 0 0,0 0 0 15,1-15-1-15,-1 15 1 16,0 0 3-16,2-15 1 0,-2 15 0 0,0 0 0 16,0-13-1-16,0 13 0 0,0 0 1 15,2-14-3-15,-2 14-1 0,0 0 0 0,0-13-2 16,0 13 1-16,0 0-2 0,2-18 0 0,-2 18 0 0,2-10 2 15,-2 10-1-15,0 0 1 16,0-16 0-16,0 16 0 0,4-12-1 0,-4 12-1 16,0 0 2-16,2-15 0 0,-2 15 0 15,0 0 1-15,0-15-2 0,0 15 2 0,0 0-1 16,2-13 2-16,-2 13 1 16,0 0 0-16,0 0 2 0,0 0-1 0,0 0 2 0,0 0 1 15,0-26 0-15,0 26 1 0,0 0 0 0,0 0 0 16,0 0-2-16,2-14 0 15,-2 14-1-15,0 0-2 0,0 0-2 0,0 0-1 16,2-19-1-16,-2 19-1 0,0 0-4 16,0 0 1-16,2-18-1 0,-2 18-5 0,0 0-12 15,3-9-22-15,-3 9-38 16,0 0-51-16,0 0-76 0,2-15-114 0,-2 15-174 0,0 0-124 16,0 0-10-16,0 0-671 0,0 0-1189 0</inkml:trace>
  <inkml:trace contextRef="#ctx0" brushRef="#br0" timeOffset="18240.92">26848 8913 3985 0,'0'0'-296'0,"0"0"33"16,0 0 27-16,0 0 17 15,-10-6 25-15,10 6 23 0,0 0 20 0,0 0 26 16,0 0 15-16,0 0 15 0,0 0 14 16,0 0 19-16,0 0 12 0,0 0 16 0,0 0 3 15,0 0 22-15,0 0 10 0,0 0 19 16,0 0 2-16,0 0 6 0,0 0 10 0,0 0 17 15,0 0-8-15,0 0 4 0,0 0 15 0,0 0 9 16,0 0 8-16,0 0 1 16,0 0 5-16,0 0 2 0,0 0 0 0,0 0-2 15,0 0-5-15,0 0-10 0,0 0-4 16,0 0-7-16,0 0-9 0,0 0 14 0,0 0 10 16,0 0 0-16,0 0-1 0,0 0-4 0,0 0-4 15,-9 31-5-15,9-31-2 16,0 19-2-16,0-19-10 0,0 17 2 15,0-17-7-15,0 23-4 0,0-23-6 0,2 22-2 16,-2-22-5-16,0 26 0 0,0-16-3 0,0-10-4 16,3 23-4-16,-3-23-11 15,2 19-16-15,-2-19-26 0,5 20-32 0,-5-20-40 16,0 15-38-16,2-8-45 16,-2-7-37-16,2 12-74 0,-2-12-623 0,0 0-326 0</inkml:trace>
  <inkml:trace contextRef="#ctx0" brushRef="#br0" timeOffset="18861.01">26802 9088 2646 0,'-6'-21'-153'0,"6"21"19"15,0 0 20-15,0 0 17 16,-2-19 22-16,2 19 27 0,0 0 19 0,0 0 13 0,0-21 5 15,0 21 8-15,0 0 8 16,0 0 1-16,0-23 13 0,0 23-1 0,0 0 1 16,2-14 16-16,-2 14 12 15,0 0-12-15,6-16-2 0,-6 16-2 0,0 0 3 0,8-16-4 16,-8 16 0-16,8-9 6 16,-8 9-7-16,0 0-5 0,18-11 14 0,-18 11-7 15,10-6-3-15,-10 6 5 0,0 0-1 0,19-6 5 0,-19 6-3 16,0 0 2-1,20-2-4-15,-20 2 2 0,0 0-10 0,0 0 13 0,0 0-17 16,23 8 3-16,-23-8 0 16,0 0 4-16,9 11-5 0,-9-11-4 0,0 0 5 15,2 15-4-15,-2-15-1 16,0 0-1-16,0 0-1 0,0 0-4 16,-11 27 4-16,11-27-2 0,0 0-2 0,-6 15-2 0,6-15-1 0,0 0 2 15,0 0-2-15,-8 14 0 16,8-14-1-16,0 0 7 0,0 0 2 0,0 0 5 0,0 0 0 15,0 0-8-15,0 0-2 16,0 0 2-16,0 0-1 0,0 0 2 0,0 0-4 16,0 0 2-16,0 0 3 15,0 0 7-15,0 0 8 0,23 9 14 16,-23-9 13-16,0 0-3 0,18 4 1 0,-18-4-5 16,11 6-6-16,-11-6-4 0,13 9 0 0,-13-9-8 15,10 13 1-15,-10-13-6 0,9 16 0 0,-9-16 2 16,8 15-7-16,-8-15-2 0,2 19 0 15,-2-19-1-15,0 19 1 0,0-19-7 16,-4 21 2-16,4-21-2 0,-6 18 0 16,6-18-3-16,-11 16-7 0,11-16-19 0,-8 14-25 15,8-14-29-15,-9 11-40 0,9-11-41 16,-8 10-51-16,8-10-72 0,-9 1-148 0,9-1-439 16,0 0-215-16</inkml:trace>
  <inkml:trace contextRef="#ctx0" brushRef="#br0" timeOffset="19192.1">27030 8703 2455 0,'6'-17'-71'0,"-6"17"32"0,2-13 32 16,-2 13 22-16,7-13 23 0,-7 13 26 0,0 0 17 16,0 0-2-16,0 0-8 0,2-19-9 0,-2 19-7 15,0 0 3-15,0 0-4 16,0 0-1-16,0 0-8 0,0 0-6 0,0 0-2 0,0 0-14 15,0 0-18-15,0 0-42 16,0 0-44-16,-19 41-49 0,19-41-41 0,0 0-71 16,-8 17-520-16,8-17-54 0</inkml:trace>
  <inkml:trace contextRef="#ctx0" brushRef="#br0" timeOffset="42830.97">14254 10322 1172 0,'0'-21'186'0,"0"21"-45"16,0 0 20-16,-2-15-12 0,2 15-10 0,0 0-2 16,0 0-11-16,-3-19-10 0,3 19 0 0,0 0-5 0,-9-13-7 15,9 13-13-15,0 0 2 16,-11-12-9-16,11 12 2 0,0 0-6 0,-18-7 1 15,18 7-2-15,-15-4-1 16,15 4-5-16,0 0 4 0,-30 2 1 0,30-2-6 16,-31 4-7-16,18 0-1 0,-4 0-8 15,1 1-4-15,-1-1-10 0,1 3-1 0,-1 1-4 16,2 0-3-16,-2 0-3 0,-1 1 0 16,5 1 1-16,-3-1-1 0,4 3-1 0,-1 2 4 15,2-2-6-15,2 4 6 0,2-1 0 0,0 2 4 16,3 0-5-16,2 2 1 15,-1 2-5-15,1 0 0 0,4-1-5 0,1 2-2 0,-1-1 1 16,2 0-3 0,3 0-2-16,-2 0 1 0,5-2-5 0,-1 0 3 0,1-4-2 15,1 0-1-15,2-1-2 16,-1-3 0-16,1-2-3 0,1-1 2 0,1 0-4 0,-1-3-4 16,2 1-4-16,-16-6-4 0,24 4-3 0,-24-4-4 15,25 0-3 1,-25 0 0-16,20-6-4 0,-20 6 0 0,14-11 0 0,-14 11 3 15,11-14 2-15,-11 14 2 0,2-16 1 16,-2 16 1-16,0 0 0 0,-3-25 3 0,3 25-1 16,-12-14 5-16,12 14-5 15,-12-11 1-15,12 11 0 0,-14-10 3 0,14 10 2 16,-10-7 6-16,10 7 4 16,0 0 1-16,-16-9 1 0,16 9 4 0,0 0-3 0,-11-9 1 15,11 9-3-15,0 0 3 0,0 0-2 0,0 0 5 16,0 0-2-16,0 0 1 0,0 0-3 15,0 0-1-15,0 0-11 0,0 0-27 0,37-14-37 16,-37 14-60-16,19-4-60 16,-10 1-69-16,1 0-97 0,3-1-169 0,-13 4-418 15,17-5-356-15</inkml:trace>
  <inkml:trace contextRef="#ctx0" brushRef="#br0" timeOffset="43220.98">14378 10301 2785 0,'0'0'-97'16,"0"0"24"-16,0 0 42 16,-2-23-3-16,2 23 26 0,0 0 8 0,0 0 36 15,0 0 35-15,0 0 17 16,0 0-2-16,0 0 5 0,0 0-3 0,0 0 0 16,0 0 6-16,-30 39-6 0,28-24 3 0,-2 0-8 0,-1 0-5 15,2 3-6-15,1 1-1 16,2 0-11-16,-2 0-4 0,4 0-5 0,0 2-3 0,1-2-6 15,2-1-6-15,-3 1-5 16,4 1-3-16,-1-2-21 0,3-3-28 0,0 0-32 16,1-2-40-16,-1 0-36 15,-1-1-44-15,5-1-40 0,-3-3-72 0,-3-1-640 16,2-3-331-16</inkml:trace>
  <inkml:trace contextRef="#ctx0" brushRef="#br0" timeOffset="43610.75">14512 10410 2676 0,'0'0'-129'0,"0"0"31"15,-4-15 17-15,4 15 26 16,0 0 21-16,0 0 40 0,0 0 20 0,0 0 24 0,0 0 9 16,0 0 5-16,0 0-1 15,-36 32-2-15,31-22-3 0,5-10 0 0,-9 19-1 16,5-8-8-16,4-11 0 16,-5 22-9-16,5-22 2 0,3 18-8 0,-3-18-6 0,9 21-6 15,-3-10-17-15,4-1-18 0,0 2-4 0,6-2 1 16,-5 1 2-16,7 1 7 0,-2-2 0 15,0 2-1-15,1 1 1 0,-4-3 2 0,-1 0 7 16,-4 0 5-16,2 2 13 16,-10-12 4-16,10 19 8 0,-10-19-2 15,2 17-4-15,-2-17-23 0,0 0-34 16,-11 23-43-16,11-23-45 0,-13 12-44 0,13-12-104 0,-14 4-494 16,14-4-46-16</inkml:trace>
  <inkml:trace contextRef="#ctx0" brushRef="#br0" timeOffset="43850.73">14703 10399 2265 0,'0'0'-28'0,"12"-12"20"0,-12 12 52 16,0 0 8-16,0 0 22 0,0 0 11 15,19 25 6-15,-13-14-8 0,-6-11 1 0,15 27-3 16,-9-13 1-16,1 3-1 15,1-1 2-15,-4 1-5 0,2 2-6 0,0 3-7 16,-3-2-6-16,4-1-6 0,-5 0-9 16,-2-1-14-16,0 0-38 0,-4-2-48 0,-1 2-36 15,4-1-46-15,-5-4-45 16,6-13-73-16,-12 26-151 0,5-19-321 0,1 0 4 0</inkml:trace>
  <inkml:trace contextRef="#ctx0" brushRef="#br0" timeOffset="44380.86">14911 10022 2091 0,'0'-18'-58'0,"0"18"21"16,0 0 12-16,-2-17 5 0,2 17 7 16,0 0 13-16,0 0 13 0,0 0 15 15,0 0 27-15,0 0 23 0,0 0 10 16,0 0 7-16,0 0 6 0,0 0 2 0,0 0-2 16,0 0 3-16,0 0-11 0,0 0 18 0,8 55-9 0,-6-38-5 15,1 1-3-15,-1 2-7 16,0 8-5-16,0-4-12 0,3 5-9 0,-3 2-5 15,0-3-6-15,0 2-3 16,0 3-6-16,2 3-4 0,-2-4-2 0,0 7-2 0,-2-4-5 16,1 1-2-16,5 0-3 15,-6-3 0-15,4 3-4 0,-2-5-3 0,2 5 0 16,0-1 0-16,1-5-3 16,-1 6 0-16,3-1-1 0,-3-7-2 0,-1 3 0 0,4 1-1 15,-3-4-2-15,0 0 1 0,0 2 0 0,-1 1-1 16,2-3 2-16,-3 3-1 15,0-3 1-15,-2 4 3 0,2-1 1 0,-2-3 0 0,0 1-2 16,2 2 0-16,-1 1 0 16,-1-2-2-16,2 1-2 0,-2 2 2 0,3-7-3 15,-3 3 0-15,0-3-2 16,0-1 4-16,0-4-13 0,2-1-25 0,-4-2-42 16,4-1-65-16,-2-17-60 0,-2 29-97 0,4-18-193 15,-2-1-421-15,0-10-294 0</inkml:trace>
  <inkml:trace contextRef="#ctx0" brushRef="#br0" timeOffset="45550.87">15273 11685 2599 0,'0'0'-112'0,"0"0"34"0,0 0 30 16,0 0 20-16,3-20 25 0,-3 20 18 0,0 0 28 16,0 0 18-16,0 0 14 0,0 0 10 15,0 0 4-15,0 0 1 0,0 0-3 0,0 0-4 16,0 0-8-16,0 0-5 15,0 0-9-15,-7-19-2 0,7 19-6 0,0 0 1 0,0 0 2 16,0 0-2 0,0 0-1-16,-34 10-3 0,34-10-4 0,0 0-3 0,-22 12-5 15,22-12-5-15,-9 7-1 16,9-7-5-16,0 0-4 0,-16 10 4 0,16-10-9 16,0 0-3-16,-6 11-10 0,6-11-6 0,0 0-18 0,0 0-4 15,0 0-7-15,0 0-2 16,22 19 3-16,-22-19 2 0,18 8 2 0,-18-8 3 15,22 9-1-15,-12-2 4 16,1-2 4-16,-11-5 4 0,19 13 0 0,-14-5 5 0,-5-8 8 16,16 15 11-16,-12-5 19 15,-4-10 12-15,4 17 16 0,-4-17 10 0,-2 17 2 16,2-17 3-16,0 0-6 0,-10 25-1 0,10-25-8 16,-15 11 0-16,5-6-5 0,10-5-11 15,-18 4-6-15,18-4-17 0,0 0-30 0,-27-4-40 16,27 4-41-16,-20-7-49 15,20 7-46-15,-11-9-55 0,11 9-105 0,-12-12-637 16,8 7-441-16</inkml:trace>
  <inkml:trace contextRef="#ctx0" brushRef="#br0" timeOffset="45760.91">15388 11807 2928 0,'14'7'-69'16,"-14"-7"42"-16,0 0 25 0,18 8-1 0,-18-8 16 0,11 4 16 16,-11-4 20-16,0 0-1 15,0 0-1-15,24 0-8 0,-24 0-9 16,0 0-7-16,24-6-9 0,-24 6-5 0,17-7-25 0,-17 7-23 16,21-8-58-16,-13 4-44 0,0-2-82 15,-8 6-160-15,15-9-316 0,-10 3 47 0</inkml:trace>
  <inkml:trace contextRef="#ctx0" brushRef="#br0" timeOffset="45901">15481 11739 2169 0,'0'0'121'0,"0"0"56"15,0 0-4-15,-21 0-3 16,21 0 2-16,0 0 1 0,0 0 4 0,0 0-18 0,0 0-15 16,0 0-25-16,0 0-40 0,0 0-34 0,0 0-46 15,0 0-62-15,0 0-78 16,0 0-81-16,0 0-158 0,23-24-549 0,-23 24-335 0</inkml:trace>
  <inkml:trace contextRef="#ctx0" brushRef="#br0" timeOffset="46431.57">15754 11626 2711 0,'0'0'-103'0,"0"0"22"16,0-23 24-16,0 23 16 0,0 0 21 0,0 0 27 15,0 0 30-15,0 0 19 16,-9-17 7-16,9 17 10 0,0 0 11 0,0 0 1 16,0 0 10-16,0 0-1 0,0 0 0 0,0 0 11 0,0 0-4 15,-34 22-6-15,34-22-11 16,-8 14-8-16,8-14-6 0,-8 17-3 0,8-17-12 0,-5 15 1 15,5-15-13 1,-4 18-7-16,4-18-3 0,0 0-11 0,2 22-16 0,-2-22-22 16,9 13-17-16,-9-13-15 15,10 7-10-15,-10-7-6 0,12 5 5 0,-12-5 5 16,0 0 3-16,20 2 5 16,-20-2 3-16,0 0 16 0,0 0 11 0,0 0 19 0,0 0 14 15,23-2 2-15,-23 2 4 0,0 0 0 0,0 0 6 16,0 0 5-16,0 0 9 0,0 0 3 15,0 0 6-15,0 0-3 0,0 0 6 0,0 0-4 16,-29 27 0-16,29-27-6 16,-6 13-1-16,6-13-5 0,-6 16-1 0,6-16-8 0,-4 16 1 15,4-16-4 1,0 0-1-16,0 23-2 0,0-23-2 0,8 16-4 0,-8-16 0 16,10 13-2-16,-10-13-3 0,14 8-18 0,-14-8-5 15,20 7-9-15,-8-5-3 16,-12-2-7-16,25 4-17 0,-11-3-27 0,-14-1-46 0,27 0-45 15,-12-1-59-15,-3-1-87 16,3-2-199-16,-4 0-344 0,0-1-204 0</inkml:trace>
  <inkml:trace contextRef="#ctx0" brushRef="#br0" timeOffset="46840.96">15993 11767 2648 0,'0'0'10'0,"0"0"-10"15,0 0 0-15,0 0 2 0,0 0-1 0,0 0 20 16,0 0 18-16,0 0 15 16,0 0-2-16,0 0 3 0,0 0-6 0,0 0-1 0,31 4-6 15,-31-4-1 1,0 0-11-16,14-8-19 0,-14 8-20 0,0 0-9 0,12-12-13 16,-12 12-2-16,8-11 0 0,-8 11 3 0,5-13-1 0,-5 13 18 15,4-16 9 1,-4 16 18-16,0 0 6 0,4-18 6 0,-4 18 8 0,0 0 1 15,0 0 3 1,-2-20 9-16,2 20 18 0,0 0 5 0,0 0 13 16,0 0 6-16,0 0-2 0,-25-1 9 15,25 1 2-15,0 0 1 0,0 0-2 0,-26 17-9 0,26-17-5 16,-8 18-9-16,8-18-6 16,-6 16-3-16,6-16-9 0,-4 21 1 0,4-21-7 15,2 19-3-15,-2-19-3 0,8 21-10 0,0-10 0 16,0-1-5-16,2-1-2 0,2 1 4 15,3-2-9-15,2-3-6 0,-2 1-6 0,1 0-11 16,0-4-19-16,-2 1-21 16,-14-3-44-16,26 0-47 0,-26 0-68 0,25-3-61 0,-25 3-131 15,17-12-177-15,-8 6-350 16,-3-1-317-16</inkml:trace>
  <inkml:trace contextRef="#ctx0" brushRef="#br0" timeOffset="47070.83">16309 11490 2723 0,'4'-21'-87'16,"-4"21"29"-16,2-13 18 0,-2 13 11 15,0 0 19-15,2-17 32 0,-2 17 13 0,0 0 18 16,0 0-1-16,0 0-5 0,0 0-2 0,0 0-2 16,0 0-9-16,0 0 1 0,0 0-5 15,8 54-4-15,-8-39 2 0,0-15-4 0,0 31 10 16,0-17 4-16,0-14 9 15,-4 31-3-15,4-16-1 0,0-15-7 0,-6 25-3 16,6-25-27-16,-6 19-44 16,6-19-56-16,-9 17-66 0,2-12-122 0,7-5-542 15,-12 4-154-15</inkml:trace>
  <inkml:trace contextRef="#ctx0" brushRef="#br0" timeOffset="47220.68">16151 11277 2753 0,'0'0'153'0,"0"-13"-11"16,0 13-19-16,0 0-18 0,0-15-13 0,0 15-14 16,0 0-15-16,0 0-40 0,0 0-69 15,0-17-69-15,0 17-63 0,0 0-96 0,0 0-614 16,0 0-265-16</inkml:trace>
  <inkml:trace contextRef="#ctx0" brushRef="#br0" timeOffset="47730.55">16493 11530 2692 0,'0'0'-32'16,"0"0"33"-16,0 0 14 0,0 0 8 0,0 0 18 15,0 0 0-15,0 0 14 16,0 0-2-16,0 0 14 0,0 0 4 0,0 0 3 0,0 0 5 16,8-34 6-16,-8 34 5 15,-2-25-3-15,2 25-7 0,-2-30-2 0,2 16 1 16,0 14-5-16,0-26-2 16,0 26-3-16,0-21-4 0,0 21-10 0,-2-21-3 0,2 21-9 15,2-15-7-15,-2 15-6 0,0 0-5 16,4-15-2-16,-4 15-3 0,0 0-4 0,0 0-3 15,0 0-3-15,0 0-1 16,0 0-3-16,36 30-1 0,-28-17-5 0,-2-1 0 16,4 1-5-16,-4 4 4 0,0-4-4 0,2 5 0 15,-3-3 2-15,1 0 1 16,-4 0 0-16,2 0 2 0,-4-15 0 0,2 24 7 0,-2-24 2 16,-6 22 0-16,6-22 0 0,-8 18 8 0,1-11 6 15,7-7 8-15,-14 11 9 16,14-11 4-16,-16 4-3 0,16-4 0 0,0 0-7 0,0 0-4 15,-27-22-9-15,27 22-9 16,-9-18-7-16,9 18-12 0,-4-19-20 0,4 19-11 16,2-18-18-16,-2 18-20 15,9-20-26-15,-9 20-39 0,15-19-44 0,-5 9-47 16,-1-1-110-16,2 0-163 0,-1 0-389 16,1-1-275-16</inkml:trace>
  <inkml:trace contextRef="#ctx0" brushRef="#br0" timeOffset="48260.77">15963 10719 2593 0,'0'0'-94'0,"0"0"29"0,0 0 13 16,0 0 14-16,4-46 12 0,-4 46 24 16,-2-24 16-16,2 24 21 0,0-33 14 0,0 20 12 0,0 13 12 15,0-27 2-15,0 13-9 16,0 14-7-16,7-22-4 0,-7 22-10 16,10-15 2-16,-10 15-7 0,13-8-4 0,-13 8-7 15,0 0 5-15,25 2-6 0,-25-2-4 0,20 7-2 16,-8 0 2-16,-12-7-6 0,21 14-4 0,-8-6 2 15,-2-1 9-15,-11-7 7 16,14 10 28-16,-14-10 14 0,16 8 26 0,-16-8 18 0,12 6 8 16,-12-6-6-16,0 0-19 15,0 0-8-15,0 0-12 0,0 0-9 0,23-18-9 16,-23 18-7-16,9-13-19 0,-9 13-20 16,6-13-34-16,-6 13-51 0,0 0-61 0,11-16-67 15,-11 16-73-15,0 0-149 0,4-7-558 0,-4 7-428 16</inkml:trace>
  <inkml:trace contextRef="#ctx0" brushRef="#br0" timeOffset="48490.71">16006 10747 2938 0,'-13'12'-93'0,"13"-12"36"15,0 0 30-15,-11 12 47 0,11-12 25 16,0 0 30-16,0 0 19 0,-12 7 8 0,12-7 7 15,0 0-4-15,0 0-10 16,0 0-12-16,0 0-10 0,0 0-8 0,0 0-6 16,0 0-4-16,0 0-10 0,0 0-8 15,54-23-21-15,-36 19-9 0,0-1-20 16,2-1-35-16,3-1-42 0,3 2-64 16,-1 0-54-16,-2-1-81 0,4-1-632 0,-1 1-324 0</inkml:trace>
  <inkml:trace contextRef="#ctx0" brushRef="#br0" timeOffset="49575.39">17424 9845 2755 0,'0'0'-57'0,"-2"-19"22"0,2 19 30 15,0 0 33 1,0-23 31-16,0 23 21 0,0 0 16 0,0 0 4 0,-2-21-2 16,2 21-9-16,0 0-9 0,0 0 27 15,0 0 13-15,0 0-5 0,0 0 3 0,0 0-6 16,0 0 1-16,0 0-10 0,-5 57-9 0,3-40-7 16,2 1 11-16,2 4-13 0,-2-1-11 15,3-1-5-15,-3 2-8 0,0 1-6 0,2 2-6 16,0-5-6-16,2-1-8 15,-2 0-17-15,0-1-33 0,0-4-36 16,-2-14-42-16,2 25-43 0,2-15-67 16,-1 0-55-16,-3-10-78 0,9 5-177 15,-9-5-458-15,0 0-419 0</inkml:trace>
  <inkml:trace contextRef="#ctx0" brushRef="#br0" timeOffset="49840.72">17579 9946 2886 0,'0'0'-50'15,"0"0"60"-15,0 0 23 0,0 0 17 0,0 0 18 16,0 0 7-16,0 0 10 0,0 0-4 0,0 0-3 16,-56 18-7-16,56-18-7 0,-19 10-4 15,9-6-3-15,10-4-1 0,-18 12 1 0,18-12-2 16,-12 11-5-16,12-11-3 16,-8 15-5-16,8-15-3 0,-2 15 3 0,2-15-6 0,4 21 6 15,-4-21 0-15,8 22 1 0,0-8-4 0,1 2 1 16,4-1-3-16,0 2-2 15,-1 0-2-15,1 1-2 0,2-2-5 0,-1 1-2 16,2-2-4-16,-2 3 0 16,1-1-22-16,0-2-46 0,-4-3-69 0,3 1-66 15,-4-1-79-15,0-5-172 0,-2 1-172 16,-2-3-244-16,-6-5-194 0</inkml:trace>
  <inkml:trace contextRef="#ctx0" brushRef="#br0" timeOffset="50390.44">17074 10536 2541 0,'0'0'-32'0,"0"0"38"0,0 0 12 16,24 3 30-16,-24-3 16 0,0 0 11 15,0 0 8-15,0 0 3 0,0 0-4 0,0 0-5 16,27-3 7-16,-27 3-8 0,22-4 0 0,-22 4 19 0,32-2 8 16,-14 0 2-16,6-1 7 15,3 1 4-15,3 0-1 0,4-2 3 0,5 1-3 16,2 0-8-16,1-1-5 15,3 1-10-15,-1 0-12 0,-2-1-8 0,3 1-8 16,-3 1-8-16,-8-1-2 16,0 0-11-16,-2 3-5 0,-3-1-4 0,-5-1-5 0,-3 2-9 15,-2-2-11-15,-19 2-11 16,29 0-10-16,-13-3-21 0,-16 3-22 0,23 0-36 16,-23 0-47-16,19 0-52 0,-19 0-53 0,13 3-76 0,-13-3-158 15,0 0-119-15,6 5-263 16,-6-5-211-16</inkml:trace>
  <inkml:trace contextRef="#ctx0" brushRef="#br0" timeOffset="51600.54">17490 11087 2562 0,'0'0'-41'0,"0"0"19"0,0 0 7 0,0 0 7 16,0 0 4-16,0 0 17 15,0 0 11-15,0 0 26 0,0 0 9 0,0 0 12 16,0 0 12-16,0 0 13 0,0 0 14 16,0 0 1-16,0 0-6 0,0 0 0 0,0 0-14 15,0 0-17-15,0 0-1 16,0 0-10-16,0 0-8 0,0 0-2 0,0 0-4 0,0 0-5 16,0 0-6-16,0 0-4 15,0 0-5-15,0 0-6 0,0 0-8 0,0 0-4 16,0 0-6-16,10-13 0 0,-10 13-2 15,0 0 1-15,0 0 1 0,0 0-2 0,0 0-2 16,0 0-1-16,0 0 0 0,9-14-5 16,-9 14-6-16,0 0-4 0,0 0-2 15,10-15 0-15,-10 15 7 0,0 0 1 0,6-18 0 16,-6 18 7-16,0 0 7 0,5-20 0 16,-5 20 5-16,0 0 0 0,0 0-2 15,-13-23-3-15,13 23-2 0,-13-8 2 0,13 8 0 0,-16-4 1 16,16 4-3-16,0 0 9 15,-32 4 0-15,32-4 3 0,-26 10 4 0,14-5 5 0,-1 3-1 16,0 1 1-16,2 1-3 16,1 1 2-16,2 1 4 0,0 0 0 0,8-12-3 15,-12 22-1-15,10-10-1 16,2-12-3-16,2 21-4 0,-2-21-4 0,8 18-7 0,2-11-8 16,-10-7-15-16,16 14-7 0,-5-10-1 0,-11-4-1 15,25 7-1-15,-25-7 5 16,23 1 0-16,-23-1 4 0,20 0-1 0,-20 0 4 0,0 0 1 15,20-6 2 1,-20 6 9-16,0 0 0 0,0 0 2 0,0 0 9 0,0 0 12 16,0 0 6-16,0 0 10 15,0 0 9-15,0 0 2 0,0 0 12 0,0 0 1 0,0 0 1 16,-67 8 3-16,57-1 2 16,1 3-1-16,9-10 4 0,-15 21-4 0,9-10 1 15,0 5-8-15,2-1 3 0,4-15-8 0,-4 28-4 0,0-12-1 16,4-16-8-16,8 30-3 15,-4-16-3-15,0 0-4 0,4-4-5 16,0 2-13-16,6-5-17 0,-2 1-22 16,-12-8-30-16,27 6-43 0,-11-6-50 0,-16 0-44 0,36-4-53 15,-22-3-83-15,7-1-175 16,-1-1-93-16,-6-3-291 0,-2 2-269 0</inkml:trace>
  <inkml:trace contextRef="#ctx0" brushRef="#br0" timeOffset="52000.79">17668 11218 2686 0,'0'0'-46'0,"0"0"21"0,0 0-7 16,0 0 15-16,0 0 23 0,0 0 16 16,0 0-1-16,0 0-6 0,0 0-15 15,0 0-6-15,0 0-1 0,0 0-8 0,0 0 4 0,0 0-5 0,38 5-8 16,-32-12 6-16,-6 7-6 15,15-17-1-15,-9 5 8 0,-6 12 11 0,10-20 17 16,-10 20 17-16,7-20 22 16,-7 20 2-16,2-18 7 0,-2 18 1 0,0-14 9 0,0 14 13 15,-9-11 9-15,9 11 12 16,-10-4 0-16,10 4 1 0,0 0 5 0,0 0 1 16,-32 4 0-16,32-4 1 0,-19 9-4 0,19-9-7 0,-18 16-12 15,8-6-2 1,10-10-10-16,-14 20-1 0,10-8-7 0,4-12-5 0,-9 23-7 15,9-10-6-15,0-13-5 16,0 25-2-16,0-25-5 0,11 26-3 16,-3-15-5-16,2 1-3 0,4-3-18 15,0 1-15-15,1-5-12 0,4 1-17 0,0-2-11 0,3-2-20 16,-2-4-35-16,2 0-61 0,-3 0-57 0,4-5-89 0,-4-3-156 16,-5 1-518-16,0 1-442 15</inkml:trace>
  <inkml:trace contextRef="#ctx0" brushRef="#br0" timeOffset="52304.82">17913 10939 2896 0,'4'-16'-108'0,"-4"16"43"0,0 0 40 0,0 0 15 15,0 0 27-15,0 0 23 16,6-13 5-16,-6 13 13 0,0 0 8 0,0 0 12 16,0 0 5-16,0 0 4 0,0 0-3 15,0 0-5-15,0 0-12 0,24 30-4 16,-20-19-9-16,-4-11-1 0,6 24-8 16,-4-12-3-16,-2-12-5 0,4 27-2 0,-4-12-2 15,0-15-2-15,-2 27-1 0,-2-12 13 0,4-15-1 0,-10 26-12 16,4-13-29-16,-5-4-49 15,11-9-62-15,-17 14-67 0,6-8-72 0,11-6-184 16,-20 4-455-16,8-4-260 0</inkml:trace>
  <inkml:trace contextRef="#ctx0" brushRef="#br0" timeOffset="52480.78">17803 10822 2800 0,'10'-14'98'0,"-10"14"37"0,9-9 14 0,-9 9 25 15,0 0 27-15,6-12 0 16,-6 12-10-16,0 0-19 0,0 0-22 0,0 0-24 16,6-12-27-16,-6 12-36 0,0 0-37 15,0 0-59-15,0 0-77 0,5-10-100 16,-5 10-108-16,0 0-209 0,0 0-76 16,0 0-249-16,0 0-202 0</inkml:trace>
  <inkml:trace contextRef="#ctx0" brushRef="#br0" timeOffset="52980.46">18080 10947 2530 0,'0'0'-52'0,"0"0"32"0,-2-21 17 0,2 21 27 16,0 0 6-16,-4-30 27 0,4 30 12 16,0-28 6-16,0 14 12 0,0 14 10 0,-2-31 1 15,4 18-1-15,-2 13-3 0,2-23-9 0,-2 23-9 16,4-20-10-16,-4 20-5 0,6-16-10 15,-6 16-9-15,9-7-1 0,-9 7-5 0,0 0-4 16,0 0-6-16,27 5-5 16,-27-5-6-16,17 18-1 0,-8-7-4 0,0 1 13 0,-1 1 1 15,-2 2-5-15,0 0 1 16,-2-2 0-16,-2 3 3 0,-2-16 9 0,2 27 24 16,-2-27 6-16,-6 26 15 0,0-15 1 15,0 2 4-15,-4-5 3 0,-1 3 10 0,11-11 17 16,-19 10-9-16,19-10 10 0,-19 4-35 0,19-4-9 15,0 0-10-15,-24-11-14 16,24 11-13-16,-6-14-14 0,6 14-22 16,-2-17-31-16,2 17-30 0,6-17-43 0,-6 17-51 15,15-21-56-15,-4 14-38 0,-3-5-78 0,3 1-135 16,1 1-110-16,1 0-300 0,2 1-242 16</inkml:trace>
  <inkml:trace contextRef="#ctx0" brushRef="#br0" timeOffset="53310.47">18383 10464 2840 0,'0'0'84'16,"0"0"-2"-16,0 0-5 0,0 0-2 16,0 0 4-16,0 0 12 0,0 0 4 15,0 0-13-15,0 0-11 0,32 26-16 0,-32-26-11 0,0 0-11 16,0 0-11-16,31-7-12 15,-31 7-26-15,18-6-46 0,-18 6-58 0,16-6-43 16,-8 2-45-16,1 1-82 0,-9 3-588 16,11-6-247-16</inkml:trace>
  <inkml:trace contextRef="#ctx0" brushRef="#br0" timeOffset="53480.81">18459 10416 2624 0,'0'0'31'0,"0"0"85"15,-13-4 34-15,13 4 25 16,0 0 19-16,0 0 3 0,0 0 1 0,-15-8-10 0,15 8-20 15,0 0-23-15,0 0-20 16,0 0-20-16,0 0-22 0,0 0-28 0,19-22-35 16,-12 16-44-16,-7 6-46 15,15-9-55-15,-5 3-56 0,-2 0-58 0,4-2-55 16,-2 1-169-16,0 0-493 16,3 0-388-16</inkml:trace>
  <inkml:trace contextRef="#ctx0" brushRef="#br0" timeOffset="53800.58">18838 9942 2891 0,'2'-25'-74'0,"-2"25"45"0,2-17 34 15,-2 17 16-15,0 0 14 16,4-19 4-16,-4 19-5 0,0 0 13 0,0 0 22 16,7-10 11-16,-7 10 2 15,0 0 4-15,0 0-1 0,0 0 3 0,8 40-5 16,-5-25-2-16,-1 2-6 16,2 4-6-16,-4 0-7 0,4 6-8 0,-2 1-4 15,2 1-6-15,-2-2-5 0,2-1-7 0,0 3-9 0,2-2-18 0,-2-4-32 16,-2-5-35-1,2 0-55-15,0-1-42 0,0-4-63 0,-4-13-116 0,6 18-610 16,-2-15-377-16</inkml:trace>
  <inkml:trace contextRef="#ctx0" brushRef="#br0" timeOffset="54040.84">19056 10009 2872 0,'0'0'-42'0,"0"0"42"16,0 0 9-16,0 0 34 0,0 0 16 0,-23-10 16 0,23 10 14 15,0 0 8-15,-32 8-2 16,32-8 3-16,-28 11-2 0,16-3 0 16,-1-3 2-16,2 6 13 0,1-1-2 15,1 2-11-15,9-12-9 0,-12 22-11 16,10-11-8-16,2-11-9 0,0 24-5 0,0-24-7 0,4 22-13 0,2-10-23 16,2-3-23-16,1 3-16 15,2-5-21-15,-1 4-27 0,-10-11-42 0,23 13-32 16,-7-8-37-16,-4 1-49 0,-12-6-83 15,24 4-169-15,-14-3-375 0,0 2-212 16</inkml:trace>
  <inkml:trace contextRef="#ctx0" brushRef="#br0" timeOffset="54260.62">19195 10143 2490 0,'12'-10'-12'15,"-12"10"87"-15,0 0 36 16,0 0 26-16,0 0 21 0,0 0-2 0,0 0-3 15,0 0-13-15,-20 43-12 0,12-29-10 16,-1 3-10-16,-1 2-7 0,-1 1-12 0,0 5-10 16,-1 1-7-16,-1 3-4 15,-2 0-10-15,3 2-5 0,-1-1-10 0,0 0-8 16,0-1-19-16,1 1-25 0,1-2-39 0,0-2-41 16,3-2-54-16,0-3-44 0,2 1-58 15,-3-7-108-15,4 0-169 0,-1-3-329 0,2-3-200 16</inkml:trace>
  <inkml:trace contextRef="#ctx0" brushRef="#br0" timeOffset="54780.57">19197 10546 2447 0,'0'0'-62'0,"8"-18"42"16,-8 18 31-16,0 0 16 0,0 0 42 15,0 0 22-15,0 0 26 0,0 0 13 16,0 0-1-16,0 0-3 0,0 0-7 16,0 0-6-16,-30 31-8 0,30-31-6 0,-15 23-11 15,8-10-9-15,3 0-8 0,0 1-8 16,4-14-6-16,-7 24-6 0,5-12-7 15,2-12-13-15,0 20-28 0,0-20-23 0,7 18-32 16,-7-18-33-16,12 11-30 0,-12-11-35 16,15 6-17-16,-15-6-1 0,19 2 10 15,-19-2 20-15,0 0 20 0,24-4 33 0,-24 4 55 16,0 0 43-16,14-7 28 0,-14 7 23 0,0 0 18 16,0 0 15-16,0 0 21 0,0 0 8 0,0 0 10 15,0 0 6-15,0 0 3 16,0 0 0-16,0 0 3 0,0 0-10 0,-48 22-4 0,39-12 16 15,3 1-16-15,-3 1-13 16,3 1-5-16,6-13-17 0,-9 25-13 0,7-12-11 16,2-13 0-16,-2 23-9 15,2-23-7-15,2 23-13 0,-2-23-19 0,11 17-19 0,-3-9-16 16,1-3-21-16,2-1-30 0,-1-2-26 16,2 0-29-16,4-2-32 0,-16 0-20 15,36-5-4-15,-17 1-33 0,2-3-45 0,-2-2-109 16,0 0-182-16,0-2-415 0,-2-3-383 15</inkml:trace>
  <inkml:trace contextRef="#ctx0" brushRef="#br0" timeOffset="55300.65">19411 10271 2872 0,'0'0'-66'0,"0"0"40"0,0 0 39 16,0 0 34-16,0 0 18 15,0 0 16-15,0 0 15 0,0 0 6 0,0 0 6 0,0 0-2 16,32 6-9-16,-32-6-13 15,0 0-8-15,17-8-5 0,-17 8-14 0,15-8-4 16,-15 8-9-16,13-12-9 0,-13 12-4 16,12-14-2-16,-6 6-2 0,-6 8 0 15,10-20-3-15,-6 8-1 16,-4 12-5-16,4-23-1 0,-4 23-3 0,-4-23 2 0,4 23-4 16,-6-20-1-16,6 20-2 0,-14-14-1 0,14 14 2 0,-12-11-1 15,12 11 1-15,-15-4-2 16,15 4-1-16,0 0 3 0,0 0 1 15,-36 13 6-15,26-4 10 0,0 2 9 16,4 3 11-16,0 0 1 0,0 3-1 16,0 0 3-16,2 2-2 0,1 0-1 0,1 0-3 15,2 0-6-15,2 0-2 0,1 2 2 0,1-4-11 16,0 2 3-16,2-1-5 16,2-3 1-16,1-1-6 0,4-1-5 0,-3-4-3 15,5 1 3-15,4-3-10 0,0-3-27 0,1-2-50 0,0 0-57 16,2-4-68-16,-1-2-63 15,-3-2-102-15,8-1-196 0,-4-5-46 0,-4 3-236 0,-1-5-182 16</inkml:trace>
  <inkml:trace contextRef="#ctx0" brushRef="#br0" timeOffset="55630.62">19682 9854 2547 0,'0'0'13'0,"0"0"42"0,0 0 28 0,0 0 22 16,0 0 23-16,0 0 9 0,0 0 3 16,0 0-1-16,0 0-11 0,0 0-11 0,0 0-14 15,0 0-6-15,0 0-17 16,24-17-21-16,-24 17-31 0,16-4-46 0,-16 4-49 0,22-7-55 16,-7 0-38-16,-1 4-50 0,-1-4-94 0,2 1-626 15,-1-2-340-15</inkml:trace>
  <inkml:trace contextRef="#ctx0" brushRef="#br0" timeOffset="56040.85">20063 9474 2748 0,'0'0'-105'16,"0"0"30"-16,0 0 19 0,0 0 28 0,0 0 14 0,0 0 13 16,0 0 10-16,0 0-8 0,0 0 8 15,0 0 2-15,0 0-7 0,0 0-2 16,0 0 8-16,7 54-5 0,-5-37 7 0,2-1-3 15,0 1-3-15,-2 2 3 16,3 0 9-16,-3 0 5 0,2 0 15 0,-1 1 3 16,-1-2 12-16,-2 1 18 0,0-1 10 15,0-18 11-15,-5 35 18 0,3-20 1 0,-4-1 0 16,6-14 8-16,-11 26-10 0,5-14-12 0,-1-1-9 0,7-11-5 16,-14 16-10-1,14-16-11-15,-16 7-26 0,16-7-33 0,-14 2-47 0,14-2-59 16,0 0-66-16,0 0-75 15,-24-28-185-15,18 15-477 0,2-4-296 0</inkml:trace>
  <inkml:trace contextRef="#ctx0" brushRef="#br0" timeOffset="56190.64">20033 9419 2876 0,'10'-12'87'0,"-10"12"23"15,6-12 0-15,-6 12 12 16,0 0-5-16,0 0-13 0,6-13-11 0,-6 13-24 15,0 0-37-15,0 0-55 0,0 0-60 16,0 0-71-16,0 0-82 0,0 0-174 16,4-10-451-16,-4 10-214 0</inkml:trace>
  <inkml:trace contextRef="#ctx0" brushRef="#br0" timeOffset="56670.58">20265 9717 2456 0,'0'0'-97'0,"12"9"34"16,-12-9 35-16,0 0 14 0,0 0 17 0,0 0 28 15,0 0 17-15,0 0 33 0,0 0 23 16,0 0 14-16,0 0 10 0,0 0 1 0,-2-44-1 15,2 44-8-15,-2-24-6 16,2 8-7-16,2-3-13 0,-2 0-11 0,2 0-7 16,0-1-3-16,1 4-1 0,-3 16 1 15,4-30-5-15,-2 18-7 0,-2 12-8 0,4-22-7 16,-4 22-7-16,10-16-8 16,-10 16-4-16,12-8-15 0,-12 8-6 0,0 0-8 15,0 0-10-15,26 21-7 0,-18-10-5 0,-2 3-2 0,2 1-4 16,-4 1 2-16,3 1 4 15,-3 0 2-15,0 1 2 0,-2-1 7 0,0-2 8 16,-2-15 18-16,0 28 14 0,0-28 17 16,-6 27 8-16,2-16 11 0,4-11 8 0,-11 19 7 15,11-19 15-15,-12 12 10 16,12-12 31-16,-12 5-9 0,12-5-13 0,0 0-12 0,0 0-16 16,0 0-17-16,0 0-24 0,-22-27-24 15,20 18-28-15,2 9-32 0,2-21-47 16,-2 21-50-16,2-19-54 0,-2 19-48 0,6-15-60 15,-2 8-131-15,-4 7-175 16,4-12-339-16,-4 12-369 0</inkml:trace>
  <inkml:trace contextRef="#ctx0" brushRef="#br0" timeOffset="59540.49">16230 12939 2733 0,'0'0'-109'0,"0"0"47"16,0 0 24-16,0 0 7 15,0 0 19-15,0 0 9 0,0 0 22 0,0 0 19 0,0 0 14 16,0 0 4-16,0 0-1 15,0 0-2-15,0 0-1 0,0 0-4 0,0 0-4 16,0 0-7-16,21-31 2 16,-16 17-7-16,1 1-2 0,0 0 2 15,0 0-8-15,1-3-5 0,1 3 1 0,3-2-1 16,0 2-1-16,-1-1-3 0,2 3-2 0,2 0-1 16,-2 3-4-16,1 0 3 0,-13 8-1 0,25-10-2 15,-25 10 2-15,23 0-2 16,-23 0 5-16,20 12 8 0,-12-5 3 0,-8-7 5 0,15 21 2 15,-11-7-2-15,-2-1-1 16,-2-13-4-16,5 30-4 0,-8-13 2 0,3-17-6 0,-6 31 0 16,1-18 0-1,-1 1 2-15,-2-1-6 0,0-1-2 0,8-12-7 0,-20 17-6 16,12-12-6-16,8-5-24 16,-17 4-25-16,17-4-20 0,0 0-11 0,0 0-14 15,-21-16 1-15,21 16-1 0,-2-18 4 0,2 18-13 0,0 0-11 16,10-25-10-16,-3 14-53 15,-7 11-72-15,17-23-405 0,-7 14 101 0</inkml:trace>
  <inkml:trace contextRef="#ctx0" brushRef="#br0" timeOffset="59930.46">16759 12727 1974 0,'0'0'-12'0,"17"-6"16"16,-17 6-11-16,0 0 10 15,0 0 12-15,0 0 14 0,0 0 4 0,13 23 21 16,-13-23 4-16,-2 18 0 0,2-18 3 16,-6 17 5-16,1-8-2 0,1 1-1 0,-3-1 1 15,1 1 0-15,6-10-10 0,-10 16-7 0,4-8 0 16,-1 0-6-16,7-8-4 15,-9 11 7-15,9-11 6 0,-6 12 2 0,6-12 12 16,-6 7 7-16,6-7 7 0,-6 10 9 16,6-10 1-16,0 0 7 0,0 0-7 0,-3 11 2 15,3-11 3-15,0 0 1 16,0 0-1-16,15 15-11 0,-15-15-4 0,12 8-8 0,-12-8-8 16,16 11-5-16,-16-11-7 0,16 10-3 0,-7-4-6 15,0-1-6-15,-1 2-11 0,0-2-26 16,1 1-35-16,-1-3-47 0,-8-3-61 15,16 10-57-15,-16-10-71 0,10 6-131 16,-10-6-130-16,8 6-314 0,-8-6-195 0</inkml:trace>
  <inkml:trace contextRef="#ctx0" brushRef="#br0" timeOffset="60330.58">16994 12715 2527 0,'0'0'-10'16,"0"0"46"-16,0 0 8 15,9-21-14-15,-9 21 13 0,0 0 5 0,0 0 18 0,0 0 22 16,0 0 26-16,0 0 11 16,0 0 9-16,15 35 1 0,-11-28-2 0,-2 3-2 15,2 1-11-15,-2 1-11 0,4 0-11 0,-2 1-10 0,4 0-12 16,-4-2-6-16,0 2-11 15,2 1-22-15,-2-4-27 0,0-1-40 0,0 0-43 0,-4-9-50 16,7 16-52-16,-3-8-41 16,-4-8-47-16,2 10-103 0,-2-10-560 0,0 0-335 15</inkml:trace>
  <inkml:trace contextRef="#ctx0" brushRef="#br0" timeOffset="60690.51">17081 12813 2839 0,'4'-25'14'16,"-4"25"38"-16,0 0-6 0,0-19-15 0,0 19-1 16,0 0-7-16,0-17 4 15,0 17-6-15,0 0 10 0,0-19-3 0,0 19-1 16,0 0 2-16,-2-22 4 0,2 22 15 16,0 0 9-16,4-26 2 0,-4 26 0 0,7-13-6 15,-7 13-5-15,8-15-2 0,-8 15-7 0,11-16-2 16,-11 16-7-16,12-13 1 15,-3 6-7-15,-9 7-1 0,17-12-7 0,-17 12-2 16,19-10 4-16,-19 10-3 0,17-5-1 16,-17 5 1-16,15-3 12 0,-15 3 20 0,0 0 15 15,19 10 16-15,-19-10 1 0,8 16 6 16,-8-16-6-16,5 20 1 0,-5-20-11 0,2 25-2 16,-2-11 1-16,2 1-8 0,-2-15-3 0,4 30-5 15,-2-15-5-15,2-1-6 16,-4-14-4-16,6 26-5 0,0-12-27 15,2-3-30-15,-2 1-43 0,-6-12-66 0,12 20-79 16,-8-14-77-16,3 1-152 0,-1 0-151 0,-6-7-365 16,7 11-390-16</inkml:trace>
  <inkml:trace contextRef="#ctx0" brushRef="#br0" timeOffset="61120.54">16755 13058 2829 0,'0'0'-115'0,"0"0"34"0,0 0 25 0,0 0 18 16,0 0 28-16,0 0 43 15,0 0 31-15,0 0 30 0,0 0 29 0,0 0 22 0,0 0 9 16,0 0 6-16,0 0-4 16,0 0-10-16,0 0-16 0,0 0-12 0,0 0-13 0,15 40-11 15,-15-40-20-15,13 14-25 16,-13-14-38-16,14 13-49 16,-3-7-72-16,-3 2-69 0,1-4-75 0,-9-4-164 0,13 9-540 0,-7-3-392 15</inkml:trace>
  <inkml:trace contextRef="#ctx0" brushRef="#br0" timeOffset="61800.5">16002 12950 2814 0,'0'0'-96'0,"0"0"41"15,0 0 13-15,0 0 17 16,0 0 7-16,0 0 6 0,0 0 9 0,0 0 5 16,0 0 5-16,0 0-2 0,0 0-1 0,0 0 9 0,-11 50-2 15,11-50-7 1,-15 13 4-16,6-8-1 0,9-5 6 15,-12 10-7-15,12-10 6 0,-10 9 4 0,10-9-13 16,0 0-13-16,-16 4 6 0,16-4-1 0,0 0 20 16,0 0 20-16,0 0 19 15,-16 6 10-15,16-6 9 0,0 0 21 0,0 0 16 0,0 0 17 16,0 0-1-16,0 0-5 0,0 0-11 0,0 0-10 16,38 19-12-16,-28-16-7 15,-10-3-13-15,23 13-7 0,-12-8-12 0,2-1-18 0,-13-4-24 16,20 12-35-16,-8-7-40 15,-12-5-51-15,16 10-55 0,-5-5-67 0,-7-1-144 0,-4-4-540 16,13 10-326-16</inkml:trace>
  <inkml:trace contextRef="#ctx0" brushRef="#br0" timeOffset="62070.69">15929 13190 2803 0,'0'0'-31'0,"0"0"46"0,0 0 24 16,-23-4 21-16,23 4 8 16,0 0 11-16,0 0 14 0,0 0 9 0,0 0 11 15,0 0 6-15,0 0-7 0,0 0-8 0,0 0-11 0,0 0-13 16,0 0-5-16,43 19-12 15,-43-19-8-15,18 9-16 0,-5-1-22 0,-13-8-35 16,22 11-48-16,-12-4-55 0,2-2-56 16,2 3-56-16,-14-8-126 0,14 9-584 0,-8-3-360 15</inkml:trace>
  <inkml:trace contextRef="#ctx0" brushRef="#br0" timeOffset="62670.45">15222 13233 2871 0,'0'0'-51'16,"0"0"28"-16,0 0-15 0,0 0 14 0,0 0 3 15,0 0 11-15,0 0 14 16,0 0 1-16,0 0-4 0,0 0 2 0,41 20-6 0,-41-20 3 16,0 0 3-16,0 0-3 0,25-6 0 0,-25 6 3 15,0 0 0-15,21-4-22 16,-21 4-19-16,0 0-26 0,22-3-24 15,-22 3-29-15,12 0-37 0,-12 0-79 0,0 0-404 16,17 0 142-16</inkml:trace>
  <inkml:trace contextRef="#ctx0" brushRef="#br0" timeOffset="63090.74">15412 13095 1898 0,'0'-22'19'0,"0"22"36"15,0 0 19-15,0 0 11 0,0 0 3 0,4-16-2 16,-4 16 8-16,0 0 9 0,0 0 0 0,0 0 0 0,0 0-5 16,0 0-10-16,0 0-6 15,0 0-10-15,15 41-2 0,-13-27-4 0,-2-14-9 16,7 28-3-16,-3-13-10 0,1 1-3 15,-3-1-5-15,2-2-4 0,-4-13-8 0,7 23-3 16,-3-14-25-16,-4-9-26 16,5 18-27-16,-5-18-35 0,6 15-17 0,-2-11-40 15,-4-4-91-15,0 0-105 0,0 0-422 16,0 0-55-16</inkml:trace>
  <inkml:trace contextRef="#ctx0" brushRef="#br0" timeOffset="63370.84">15464 13152 2243 0,'-7'-19'-3'16,"3"4"33"-16,0 1 21 0,4 14 7 0,-7-21 6 15,7 21-1-15,-4-15 15 0,4 15 18 16,0 0 9-16,-7-19 2 0,7 19 0 0,0 0-9 16,0 0-12-16,2-21-8 15,-2 21-9-15,11-11-7 0,-11 11-6 0,16-14-7 0,-5 9-6 16,3-1-11-16,-14 6-4 16,25-8-6-16,-14 5-5 0,-11 3-2 0,23-5-3 15,-23 5 3-15,23 0-1 0,-23 0 6 0,19 5 13 16,-19-5 13-16,18 7 5 0,-18-7 8 15,12 12 1-15,-12-12 1 0,10 17 1 0,-8-8-4 16,-2-9-3-16,8 24-5 16,-6-12-7-16,-2-12-3 0,2 25-5 0,0-14-1 15,-2-11-8-15,2 25-9 0,0-14-29 16,-2-11-41-16,2 25-57 0,0-11-68 16,-2-2-52-16,0-2-89 0,2 2-160 0,-2 2-448 0,0-14-332 0</inkml:trace>
  <inkml:trace contextRef="#ctx0" brushRef="#br0" timeOffset="63646.48">15766 13300 2790 0,'0'0'-7'0,"0"0"47"0,0 0 3 16,0 0-4-16,0 0 2 0,0 0 10 16,0 0 14-16,0 0 19 0,-21 48 9 0,17-34 1 15,-2-1-1-15,0 0-15 16,-4 0-10-16,4 3-5 0,0-1-8 0,0 0-5 16,2-1-7-16,-3 2-16 0,1-2-35 0,-1 0-55 0,7-14-69 15,-6 30-61-15,0-21-128 16,4 1-613-16,-3-1-347 0</inkml:trace>
  <inkml:trace contextRef="#ctx0" brushRef="#br0" timeOffset="64260.83">15715 13636 2683 0,'0'0'-108'0,"0"0"50"0,0 0 2 0,0 0 9 0,22-11 0 16,-22 11 1-16,0 0 9 15,0 0 3-15,0 0-1 0,6-16 12 0,-6 16 12 0,0 0 11 16,0 0 2-16,2-17 6 16,-2 17 26-16,0 0-9 0,0 0 10 0,6-15 10 15,-6 15 1-15,0 0 4 16,0 0-9-16,0 0 3 0,6-14-13 0,-6 14-1 16,0 0 0-16,0 0 4 0,12-7 1 0,-12 7 7 0,0 0 3 15,0 0 3-15,14-8-1 16,-14 8 5-16,0 0 1 0,0 0-2 15,0 0 2-15,19-1 3 0,-19 1-8 16,0 0-2-16,0 0-2 0,0 0-2 0,0 0-1 0,0 0-1 16,0 0 1-16,0 0 1 15,0 0-4-15,20 11-4 0,-20-11-2 0,0 0-4 16,0 0 0-16,6 11-1 0,-6-11 3 16,0 0-2-16,0 0 5 0,0 0 2 0,0 0 0 15,4 16-4-15,-4-16 1 0,0 0 2 0,0 0-3 16,0 0 3-16,0 0-5 0,0 20-7 15,0-20 3-15,0 0 1 0,0 0 8 16,0 0 1-16,-4 25 4 0,4-25 4 16,0 0 5-16,-4 16 1 0,4-16-2 15,0 0-2-15,-6 16 2 0,6-16-2 0,0 0 3 16,-5 15-4-16,5-15 3 0,0 0-9 0,-5 16 1 16,5-16-5-16,-4 12-8 0,4-12 1 0,0 0 3 15,-4 18-7-15,4-18-2 16,0 0-1-16,-2 18 3 0,2-18 7 0,0 0-2 15,0 0 2-15,-3 17 2 16,3-17 6-16,0 0 3 0,0 0-22 0,0 0-2 0,16 15 0 16,-16-15-2-16,0 0-1 15,23 2-6-15,-23-2-7 0,22-2-12 0,-22 2-14 0,27-6-31 16,-13 2-40-16,4-1-51 16,-2 1-51-16,4-1-45 0,-4 0-60 0,1 0-119 15,1 0-139-15,-4-2-388 0,2 2-378 0</inkml:trace>
  <inkml:trace contextRef="#ctx0" brushRef="#br0" timeOffset="65060.54">17608 12811 2872 0,'0'0'-79'0,"0"0"23"16,0 0 12-16,0 0 8 0,0 0 9 0,0 0 33 16,0 0 25-16,0 0 32 15,0 0 36-15,0 0 16 0,0 0 13 0,-17 42 8 0,9-29 0 16,-3 4 3-16,-2 0-11 16,1 4-7-16,-1-2-13 0,-2 4-12 0,-2 0-9 15,3 2-10-15,-6 0-8 0,4 0-8 0,-2-3-13 0,4 3-15 16,-1-4-19-16,2-2-28 15,2 0-35-15,-1 0-45 0,4-4-61 0,-2-2-67 0,4-1-98 16,0-2-183-16,2-1-399 16,4-9-286-16</inkml:trace>
  <inkml:trace contextRef="#ctx0" brushRef="#br0" timeOffset="65370.66">17534 13224 2538 0,'15'-11'-145'15,"-15"11"20"-15,16-14 29 0,-6 9 19 0,-10 5 23 16,18-13 22-16,-7 8 29 16,-11 5 11-16,17-9 25 0,-17 9 29 0,17-4 16 15,-17 4 14-15,0 0 20 0,0 0 11 0,0 0 17 16,28 10 2-16,-28-10 6 0,2 15 6 15,-2-15 5-15,0 19 4 0,0-19 6 0,-4 26-10 0,4-26-5 16,-6 28-15 0,6-28-9-16,-2 24 21 0,2-24-28 0,0 23-11 0,0-23-16 15,5 19-21-15,-5-19-33 16,11 13-44-16,-11-13-58 0,16 8-74 0,-5-6-82 16,-11-2-73-16,19 0-183 0,-6-2-109 0,-13 2-332 15,19-5-312-15</inkml:trace>
  <inkml:trace contextRef="#ctx0" brushRef="#br0" timeOffset="82660.62">27144 8987 2633 0,'0'0'-140'0,"0"0"23"0,0 0 19 16,0 0 20-16,0 0 26 0,0 0 11 0,0 0 22 15,0 0 19-15,0 0 18 16,0 0 7-16,0 0 17 0,0 0 14 0,0 0 16 16,0 0 6-16,0 0-2 0,0 0-1 15,0 0-5-15,0 0-3 0,0 0-14 0,0 0-4 16,0 0-6-16,0 0-4 0,0 0-6 0,0 0-1 16,0 0-4-16,0 0-1 15,0 0-10-15,0 0-2 0,0 0 1 0,0 0-1 0,41-20-1 16,-41 20 6-1,0 0-12-15,15-4-2 0,-15 4 1 0,0 0-6 0,0 0 3 16,23-5 0-16,-23 5 1 16,0 0-3-16,18-3 4 0,-18 3-2 0,0 0-1 15,0 0-3-15,20-2 1 0,-20 2-1 16,0 0 5-16,22-2-3 0,-22 2 4 0,0 0-5 16,21 0 1-16,-21 0 3 0,0 0-3 0,23 2 4 15,-23-2 7-15,0 0-12 16,24 0-2-16,-24 0-5 0,16 2 4 0,-16-2 3 15,0 0-1-15,29 2 0 0,-29-2 1 16,15 0 1-16,-15 0 1 0,20 1-5 16,-20-1 2-16,20 2 6 0,-20-2-2 0,21 3-4 15,-21-3 5-15,21 1 0 0,-21-1-1 0,19 3 1 16,-19-3-2-16,23 4 0 0,-23-4-1 0,20 1-3 16,-20-1 7-16,22 6-6 15,-10-5 6-15,-12-1-1 0,24 6-10 0,-24-6 8 16,23 5-6-16,-10-4 8 0,-13-1-5 15,26 6 0-15,-12-3 5 0,-14-3 3 0,26 6 9 16,-12-2 0-16,-14-4 7 16,28 5 7-16,-14-1 3 0,1 0 1 0,-15-4-2 15,30 6 3-15,-15-4 0 0,0 2-3 16,-15-4-2-16,30 6 2 0,-14-5-3 0,1 3 0 16,-17-4-3-16,28 4 2 0,-14 0 1 0,-14-4 6 15,31 6-11-15,-20-5 3 0,-11-1-4 16,29 6-5-16,-18-4 4 0,5 2-5 0,-16-4-2 15,26 8 4-15,-14-7-3 16,-12-1 3-16,25 8-4 0,-12-5 2 0,2 1-3 16,-15-4-2-16,26 10 0 15,-12-7-1-15,-1 4-1 0,2-2-3 0,-1-1 2 0,2-1-2 16,-4 4 2-16,-12-7-3 0,30 9 3 0,-15-3-2 0,-1 0 2 16,4-3 2-1,-4 2-2-15,0 2 5 0,4-1-3 0,-1-3 1 0,-3 3 1 16,4 0 3-16,-5 0-5 15,3-1 0-15,-1 1-2 0,2-1 0 0,-2 2-2 0,-1 0 1 16,3-1-4 0,-1 0 2-16,0 1 1 0,0 0 0 0,3 1-4 0,-1 0 5 15,2 2 2-15,-1-1 6 16,2-2 1-16,-1 3 7 0,2 0 1 0,-3-1 5 16,2 1-1-16,0 1 5 0,-1-1-5 0,1 1 6 15,-1 0-4-15,2 0 0 0,-1-1-6 16,-2 4-3-16,0-2-3 0,3-1-3 15,-4 0-2-15,4 0 1 0,-3 3-2 0,-2-2 1 16,4 0-4-16,-4 0 1 0,4 1 2 0,-2 0-4 16,-3-3-1-16,4 3 1 15,-2 0-3-15,2-1 1 0,-1 2-2 0,0-1 5 16,-2-1-5-16,5 1-1 16,-4-2-2-16,-1 2-1 0,2 1 2 0,2-2 1 15,-1 0-3-15,-2 0 2 0,0 0-3 0,0-1 2 0,1 0-1 16,1 1 2-16,-2 0 0 15,2-1 0-15,-6-2 0 0,3 3 2 0,3-1 3 0,-4 1 0 16,4-1 1 0,-4 1-2-16,1-1 1 0,2 0 2 0,-2 0-2 0,1 1-1 15,-2-1 1-15,1 1 5 16,2 1 0-16,-2-2-1 0,0 5 1 0,0-2 2 16,-1 1-4-16,4-2 5 0,-3 1-4 0,2 0 2 0,-2 3-1 15,1-1-2-15,0 1 0 16,1-2-4-16,-2 1 3 0,2-1-4 0,-3-1-1 15,0 2 0-15,0-1 0 16,2 1 7-16,-2-1 0 0,-1 0-8 0,0 1 3 0,0 0 1 16,1 0 1-16,0-1 5 15,-4 2-4-15,3-1-1 0,0 0-1 0,0 1-3 0,-3-1 2 16,4 1-3-16,-4-2 3 0,1 1-5 0,-1 1 1 16,3-2 9-16,0 2-9 15,-3-2 0-15,2 3-5 0,-2-3 6 0,1-1 1 16,2 2-2-16,-5-2 3 15,3 1-7-15,-3 1 1 0,1-4 1 0,0 4-2 0,-1-3 2 16,1 0 0-16,0 3 0 16,-3-3 2-16,2 2-9 0,1-2 6 0,-1 5 3 15,2-3-4-15,-4-2 3 0,4 4-1 16,-1 1-1-16,-2-5 3 0,3 2-2 0,-1 3 4 16,1-2 6-16,-3-3-11 0,2 1 4 0,-3 1-3 15,2-1-4-15,2 1 0 16,-2-2 2-16,-2 3 2 0,5-1-1 0,-5-1 0 15,3 0 4-15,0 0-5 0,-1 1 3 16,2 0 1-16,2 0 0 0,-4 3 0 0,5-3-8 16,-4-1 8-16,1 2 2 0,1 0-17 15,2 0 2-15,-7-2 3 0,7 1 0 0,-7-2 1 16,3 1-2-16,0-1 1 0,-1 0 10 0,5 5-4 16,-4-1-2-16,-1-4 2 15,-1 2-2-15,3 3 2 0,-4-3-3 16,4-2 3-16,-4 2-3 0,0-1 0 0,1 1 1 15,-1 0 10-15,1-1-11 0,-1 1 4 0,-1-2-3 16,1 2 5-16,-2 1-4 16,0-3-1-16,1 0 3 0,2 1 1 0,-3 1-1 15,0-2-1-15,0-1 0 0,1 2 7 16,0 1 1-16,-1-4-4 0,0 2-3 0,0 0 2 16,3 0 1-16,-3-1 2 0,0 1 1 0,1-1 2 15,0-1-4-15,1 1 6 0,-4 1-4 16,4-1 1-16,-2-1-4 0,1 2 1 0,0-1-2 15,-1-1 6-15,0 0-5 16,0 3 2-16,-6-14 5 0,11 25 11 16,-5-12-6-16,-1 2 4 0,1-1 0 0,1-1 4 15,-3 0 2-15,2 2 3 0,0-1-2 0,0 0 1 16,2 2-1-16,-2 0 2 0,0-1 1 0,0 2-5 0,0-2-1 16,1 0 2-16,-1 1-2 15,1-1 5-15,-1 0-1 0,2 1 0 0,-1-1-1 16,-1 0-2-16,2-1 1 15,-2 2-2-15,4 0-1 0,-4-1-2 0,0 0 2 0,-2-2 1 16,2 2 0-16,1 1 3 16,-3-1-2-16,3-1 0 0,-3 0 0 0,0 1 0 15,-2 1-2-15,2 1-3 0,-2-1 0 16,3-1-1-16,-3 0-2 0,0 0-2 0,-2-15 1 16,2 32 2-16,-2-16-1 0,2 1 2 0,0 0-2 15,-2-17 1-15,2 32-2 0,-2-14-2 16,2-2 1-16,-2 0-3 0,0 1 2 15,2 0-3-15,-2 1 0 0,2-2-2 16,-2-16-1-16,0 33 1 0,3-16-1 0,-3-1-1 16,0 0 0-16,2 0-3 15,-2 2 1-15,0-4-1 0,0 1-1 0,2 1 0 0,-4 1 1 16,2-2-2-16,0 2 1 0,0-1 1 0,-2 0-2 16,-1 1 0-16,3 1 2 15,-2-1-1-15,0 2-1 0,0-2 0 0,2 2-1 0,-2 0 1 16,2 3 0-16,0-3-1 15,-2 2 1-15,2-1-1 0,0 1 0 0,0 2 0 16,0-3 0-16,0 2 1 16,0 1-2-16,0 0 0 0,0-1 2 0,0 0-2 0,-2 1 1 15,2-1 0-15,0 1-1 16,-2 3 0-16,0-4-2 0,0 3 2 0,-3-1 1 16,3 1 0-16,0-4 1 0,-2 1-3 0,0 4 3 0,0-4-3 15,-1 2 1-15,3-2 1 16,-2 3 1-16,-1-2-3 0,-1-1 2 0,2 4-2 15,-2-2 1-15,2-1 1 0,-2 4 1 16,-2 0 0-16,2-2 1 0,0 1-4 0,0-1 3 16,2 1 0-16,-3 0-1 15,1 2 1-15,-3-2-1 0,3 1 0 0,-1 0 0 0,1-3-2 16,-2 3 2-16,0-2 0 16,2-1 1-16,-4 1-2 0,2 0 4 0,-2-2-2 15,1 0 3-15,-2 0-2 0,3-1 2 0,-5 1 1 0,5-2-2 16,-2 3 0-16,0-3 3 15,0-1-5-15,2 1 0 0,-3-2 0 0,2 3 0 16,1-4-1-16,-2 2 2 16,1 0-1-16,1-5-1 0,2 2 2 0,-3 1-2 0,2 0 0 15,-1 1-1 1,0-1 0-16,-1 1 2 0,0 3 0 0,3-4-2 0,-2 1 4 16,4-4-4-16,-5 7 0 0,1-3 1 0,-1 2 0 15,3-4-1-15,1 0 2 16,-1 0-1-16,-2 2-2 0,2-4 3 0,-4 7 0 0,4-7-2 15,0 1 0-15,0 0 1 16,0 0-1-16,-1-1 0 0,1 1 1 0,-1-1-2 0,1-1 1 16,2 2 1-1,-3-2 1-15,1 2-2 0,0-1 0 0,0 0 0 16,0 1 2-16,-2-1-2 0,2 0 2 0,0-1-2 0,0-1 0 0,0 2 0 16,-3-1 0-16,2-1 2 15,1 0-2-15,-2 2-1 0,1-4 2 0,-1 4 0 16,2-2-1-16,-3 0 2 15,2 1-1-15,-1 1 1 0,2-2-1 0,-2 0 0 16,2 0 0-16,-2 2 1 16,0-2-1-16,2-1 1 0,0 1-2 0,-3-1 0 0,3 1 0 15,0-1 0-15,-3 2-1 16,2-1 2-16,1-2-1 0,-2 0 0 0,2 3 2 16,-2 0-2-16,0-4 1 0,0 4 2 0,0-2-2 0,-1 1 1 15,3 0-2-15,-3-1 1 16,1 1 1-16,1-2-2 0,-1 2 1 0,2-1 0 15,-2-1 0-15,1 1-2 0,0 1 0 16,-1-2 3-16,2 1 0 0,0-1-2 0,-3 1 3 16,2-1 0-16,-1 1-2 15,0 0 1-15,-3-2 1 0,3 2-1 0,-1 0 1 16,0 1-2-16,1-2 0 0,0 1 1 16,-2 0 0-16,0-2 1 0,2 2-2 0,0 0-1 15,-3 1 1-15,3-2 0 0,-1 0-1 0,1-1 1 16,1 2-1-16,-1-1 2 0,0-2-4 15,0 4 3-15,-2-3-1 0,4 0 2 0,-2-1-3 16,2 1 2-16,-3 2 0 16,3-3 1-16,-3 3-2 0,1-3 1 0,-1 1 0 15,1 1 0-15,2-2-1 0,-4 3 2 16,2-2-2-16,-2 2 3 0,2-5-2 16,-1 4-1-16,-2-1 1 0,3 1 0 0,-5-1 0 0,3-1 1 15,-1 1-1-15,0 1 0 0,-1-2-1 16,-1 1 2-16,2-1 0 0,1 1 0 0,-3 0-1 15,3-1 0-15,-3 1 0 0,2-3 1 16,1 3-1-16,10-10 3 0,-22 15-1 0,14-7 1 16,8-8 0-16,-19 14 3 15,11-9-2-15,8-5-1 0,-15 14 0 0,6-7 1 16,9-7 0-16,-16 11 0 0,6-5-3 0,10-6 2 0,-16 15 0 16,6-9 3-16,10-6-2 15,-18 15 4-15,8-7-1 0,1 1-1 0,9-9 2 16,-21 15 2-16,10-5 0 15,1-2-2-15,10-8 1 0,-17 14 1 0,8-4-2 16,9-10 9-16,-16 14 0 0,5-7-3 16,11-7-1-16,-17 12-1 0,8-5-3 0,9-7 2 15,-18 14-4-15,10-8 0 0,8-6-1 16,-20 15 1-16,12-7 0 0,8-8-2 0,-17 13 2 16,8-7 0-16,9-6 0 0,-17 13 0 0,9-6-1 15,8-7 0-15,-20 13 3 0,10-6-4 16,0 2-1-16,10-9 1 0,-22 13 2 0,12-6-2 15,-3 1 3-15,3-1 0 16,10-7-2-16,-24 17 0 0,14-10-1 0,0 2-1 0,-2 0 2 16,12-9-2-16,-21 14 0 15,9-5-3-15,3-2 3 0,-4 0-3 0,13-7 2 16,-20 15-1-16,6-7-1 16,4 0 1-16,-2 2 1 0,-1-3-1 15,0 2-1-15,13-9-1 0,-23 16 0 0,13-7 1 0,-4-2-2 0,4 3 1 16,-3 0 3-16,2-1-5 15,-1-2 2-15,1 3-2 0,11-10 3 0,-21 18-3 16,10-8 2-16,3-1 0 16,-2-2-1-16,10-7 0 0,-20 17 1 0,12-11 0 0,8-6 0 15,-17 17-3-15,9-11 4 16,8-6-1-16,-17 13 1 0,8-5-2 0,9-8-1 16,-18 15-1-16,4-6 4 0,4-1-2 0,-3 2 3 0,0-1 1 15,1 3-2-15,-2-3-1 16,3 4 0-16,-3-3 0 0,1 2 0 0,1-1-2 15,-1-1 4-15,-2 2-3 0,5-2 2 16,-2 2-3-16,-2-2 3 0,4-1-3 0,0-1-1 16,10-8 4-16,-21 16-2 0,12-6 2 15,0-2-2-15,9-8 2 0,-22 15-2 0,12-6 0 16,0 0 6-16,0 0-4 16,10-9 5-16,-22 17-3 0,11-9 4 0,-1-1-5 0,1 3 3 15,11-10-2-15,-21 14-1 0,9-7-1 0,1 0 1 16,-2 1-3-16,1-1 1 15,12-7 2-15,-25 14-1 0,16-6 3 0,-4-1-3 16,3 1 1-16,10-8-4 16,-24 13 0-16,12-5 2 0,-1-1-1 0,0 1 3 0,1 0 0 15,12-8-1-15,-22 12-1 16,11-5-2-16,1 0-2 0,10-7 5 0,-24 12-4 16,12-3-6-16,2-1 2 0,-4-1 0 0,1-1 2 0,1 2-1 15,-1 2 4-15,-1-5-1 16,14-5 0-16,-21 18-1 0,8-11 1 0,0 0-3 15,3 1 2-15,10-8 0 0,-23 15 1 16,11-9-3-16,1 2 4 0,11-8 1 16,-20 13-1-16,9-7 3 0,1 1-6 0,10-7 5 15,-17 11-4-15,17-11 3 0,-20 12 0 0,20-12 1 16,-16 7-3-16,5 2 3 0,11-9 0 0,-17 7-1 16,17-7 3-16,-20 8-2 15,13-3 2-15,-1 1 0 0,-1-2 1 0,9-4-1 0,-19 7 3 16,9-3 0-16,10-4 0 15,-20 8 1-15,13-4-2 0,-2 0 2 0,9-4-5 16,-22 8 3-16,12-7-1 16,1 5 1-16,-4-4 2 0,13-2-4 0,-19 5 3 0,11 0-1 15,-3-2 0-15,11-3-2 0,-19 8 4 16,11-5-2-16,8-3 1 0,-17 8-1 0,11-4 1 16,6-4-2-16,-18 6-1 0,12-1 1 0,6-5-2 15,-14 8 1-15,14-8 0 0,-14 7-1 16,6-3 1-16,8-4 0 0,-14 8-3 0,14-8 2 15,-13 7 0-15,4-3-1 16,9-4 1-16,-15 8 0 0,15-8 0 0,-14 8 0 16,5-3 2-16,-1-1 1 15,10-4 0-15,-17 10 0 0,10-6 0 0,7-4 2 0,-18 9-4 16,11-5 1-16,7-4 1 16,-16 9 0-16,9-6-1 0,7-3 1 0,-13 11-1 0,4-8 2 15,9-3 0-15,-11 8-2 0,11-8 4 0,-9 8-3 16,9-8-2-16,-11 8 0 15,11-8 0-15,-11 5-1 0,11-5 1 0,-11 8-1 0,11-8 1 16,-8 7-1-16,8-7-1 16,-8 6 0-16,8-6 0 0,-11 8 1 0,11-8 0 0,-12 8-2 15,12-8 2-15,-11 7 0 16,11-7-1-16,-11 10 0 0,4-7 0 0,7-3-2 16,-11 8-1-16,11-8 3 0,-9 5-1 0,9-5 0 15,-12 7-1-15,12-7 2 0,-9 7-1 16,9-7 0-16,-11 8 1 0,11-8-2 0,-13 7 4 15,13-7-1-15,-9 6-1 0,9-6-1 16,-9 8 0-16,9-8 1 0,-12 7-1 0,12-7 2 16,-10 5-2-16,10-5 1 15,-10 9-1-15,10-9 2 0,-11 7-1 0,11-7-1 0,-13 8-1 16,13-8 2-16,-12 7 0 0,12-7-1 0,-11 8 1 16,5-2-1-16,6-6 0 15,-12 7 1-15,12-7 1 0,-13 10-1 0,8-4 1 0,5-6 0 16,-10 9 2-16,0-3-2 15,10-6 0-15,-13 11 1 0,8-7-2 0,5-4-2 16,-14 12-1-16,10-7-2 16,4-5-1-16,-13 11-1 0,13-11-2 0,-10 10-1 0,10-10-4 15,-11 9-4-15,11-9-2 16,-8 8-5-16,8-8-5 0,-8 9-4 0,8-9-2 16,-9 10-7-16,9-10-5 0,-8 9-6 0,8-9-17 0,-9 8-25 15,9-8-37-15,0 0-39 16,-8 8-72-16,8-8-84 0,0 0-180 0,-4 7-65 15,4-7-18-15,0 0-739 0,0 0-1306 16</inkml:trace>
  <inkml:trace contextRef="#ctx0" brushRef="#br0" timeOffset="102610.45">25973 13493 1956 0,'0'0'312'0,"0"0"-86"16,0 0-40-16,0 0-21 15,0 0-15-15,0 0 1 0,0 0-7 0,0 0-6 16,-13-11 1-16,13 11 3 0,0 0 8 16,0 0 10-16,0 0 4 0,0 0 30 0,0 0 1 15,0 0-3-15,0 0-16 0,0 0-32 0,-2 36-10 16,2-36-19-16,0 0-9 15,0 25-13-15,0-25-14 0,2 20-8 0,-2-20-14 16,2 19-10-16,-2-19-17 0,0 17-18 16,0-17-23-16,3 15-23 0,-3-15-24 0,2 12-39 15,-2-12-51-15,0 11-75 0,0-11-70 16,0 0-144-16,0 0-150 0,-5 18-10 0,5-18-401 16,0 0-469-16</inkml:trace>
  <inkml:trace contextRef="#ctx0" brushRef="#br0" timeOffset="102930.45">25662 13979 2978 0,'-14'11'-34'16,"14"-11"56"-16,0 0 9 16,0 0-1-16,0 0 8 0,0 0 12 0,0 0 15 15,-8 11 18-15,8-11 11 16,0 0 15-16,0 0 14 0,0 0 1 0,0 0 7 0,0 0-7 16,24 12-6-16,-24-12-13 0,0 0-11 0,24 5-10 15,-24-5-10-15,21 0-20 0,-21 0-25 16,25 0-29-16,-25 0-43 0,19 0-51 15,-19 0-55-15,25-3-55 0,-16 1-59 16,-9 2-100-16,19-2-153 0,-9-2-366 0,-10 4-252 16</inkml:trace>
  <inkml:trace contextRef="#ctx0" brushRef="#br0" timeOffset="103160.26">26050 13882 2879 0,'0'0'84'0,"0"0"8"16,0 0-4-16,13-10-5 16,-13 10 19-16,0 0 29 0,0 0 15 0,0 0 15 0,0 0 8 15,0 0 11-15,0 0-20 16,0 0-7-16,-4 40-6 0,4-40-46 0,-2 31-7 16,-1-16-18-16,1 4-22 0,2 0-24 0,2 0-35 0,-4 2-38 15,4-2-53 1,-2 1-61-16,3-2-65 0,-3 0-57 0,2-2-160 0,-4-2-126 15,2-1-378-15,0-13-360 16</inkml:trace>
  <inkml:trace contextRef="#ctx0" brushRef="#br0" timeOffset="125480.15">32213 15054 791 0,'4'-16'428'0,"-4"16"-112"16,0 0-83-16,0 0-19 0,4-13-5 15,-4 13-9-15,0 0-10 0,0 0-9 0,0 0 6 16,0 0 6-16,0 0-3 15,4-17 2-15,-4 17-3 0,0 0-5 0,0 0-18 16,0 0-13-16,0 0-32 16,0 0-16-16,0 0-13 0,0 0-11 0,0 0-6 0,0 0-9 15,0 0-3-15,0 0-7 16,0 0-7-16,0 0 1 0,0 0-4 0,-4 51-3 0,4-51-4 16,0 23 5-16,0-23 0 0,-2 26-1 0,0-9-7 15,2-17-6-15,0 28 4 16,0-28 2-16,0 24-1 0,0-24-12 15,0 23-6-15,0-23 4 0,0 22-4 16,0-22 0-16,0 18-6 0,0-18-3 0,0 0-18 0,0 23-26 16,-2-17-31-16,2-6-54 15,0 0-66-15,2 15-77 0,-2-15-93 0,0 0-225 16,0 0-44-16,0 0-352 0,0 0-434 0</inkml:trace>
  <inkml:trace contextRef="#ctx0" brushRef="#br0" timeOffset="125940.2">32427 15218 2901 0,'0'0'-108'0,"10"-14"28"0,-10 14 13 16,0 0 21-16,0 0 21 0,0 0 40 0,0 0 1 15,0 0 20-15,0 0 8 16,0 0-6-16,0 0 5 0,0 0 3 0,0 0 3 0,0 0 7 16,0 0 1-16,0 0 9 15,0 0 8-15,0 0 1 0,0 0 6 16,0 0-3-16,0 0 0 0,0 0-1 0,-18 46 6 16,18-46-4-16,-12 13-7 0,12-13-5 15,-10 16-9-15,4-8-8 0,6-8-3 16,-13 15-4-16,13-15 2 0,-9 14-7 0,9-14 2 15,-12 15-1-15,12-15 3 0,-9 16-4 0,9-16-2 16,-12 17-1-16,8-9-4 0,4-8-3 16,-14 19-2-16,8-9 1 0,6-10-3 15,-12 21-4-15,8-13 0 0,4-8 0 16,-11 18-1-16,11-18 2 0,-9 19 5 0,9-19-4 16,-8 16-1-16,8-16-4 0,-6 13 1 0,6-13 2 15,-7 13-9-15,7-13-1 16,0 0-13-16,-6 16-19 0,6-16-23 0,0 0-33 15,-6 12-37-15,6-12-49 0,-2 8-46 16,2-8-56-16,0 0-125 0,0 0-192 0,0 0-279 0,0 0-218 16</inkml:trace>
  <inkml:trace contextRef="#ctx0" brushRef="#br0" timeOffset="126310.12">32323 15656 2646 0,'0'0'-3'0,"0"0"18"15,0 0 9-15,-5 14 34 0,5-14 42 16,0 0 33-16,0 0 13 0,0 0-2 0,0 0-9 16,0 0-7-16,0 0 0 15,0 0-9-15,0 0-10 0,0 0-11 0,0 0-12 0,22 9-8 16,-22-9-9-16,21 0-7 0,-21 0-8 0,28-2-8 16,-28 2-5-16,28-2-10 15,-12 0-12-15,-16 2-13 0,28-2-14 0,-28 2-21 16,25-5-20-16,-25 5-35 15,19 0-32-15,-19 0-47 0,17 0-50 0,-17 0-55 16,0 0-124-16,0 0-557 16,0 0-374-16</inkml:trace>
  <inkml:trace contextRef="#ctx0" brushRef="#br0" timeOffset="126610.45">32407 15745 2736 0,'-8'12'-110'0,"8"-12"34"0,0 0 19 0,0 0 19 16,0 0 24-1,0 0 14-15,0 0 49 0,0 0 15 0,0 0 22 0,-2 16 9 16,2-16 3-16,0 0 1 0,0 0-3 16,0 26 5-16,0-26-3 0,0 19 0 15,0-19-1-15,2 20 5 0,-2-20 4 0,0 25-6 16,0-12 0-16,0-13-5 15,0 27-10-15,2-13-4 0,-2-14-9 0,2 28-2 0,-2-15-4 16,0-13-7-16,0 25-8 16,0-25-2-16,0 22-10 0,0-22-5 0,2 17-12 0,-2-17-22 15,0 15-31-15,0-15-57 16,0 0-70-16,2 17-83 0,-2-17-175 0,0 0-175 16,0 0-327-16,0 0-314 0</inkml:trace>
  <inkml:trace contextRef="#ctx0" brushRef="#br0" timeOffset="126980.07">32512 15979 2739 0,'0'0'-73'16,"0"0"30"-16,0 0 11 15,0 0 28-15,0 0 16 0,0 0 7 0,10-13-4 0,-10 13-3 16,0 0 1-16,0 0-5 15,0 0 2-15,19-5 0 0,-19 5-3 0,0 0 4 16,0 0-8-16,19-3 10 16,-19 3 9-16,0 0-3 0,0 0 17 0,0 0-3 15,25 7 5-15,-25-7 20 0,0 0 16 16,11 11 6-16,-11-11 11 0,0 0 13 0,5 17 5 16,-5-17 0-16,0 0 5 0,-7 25 0 0,7-25-4 15,-9 19 6-15,9-19 3 16,-8 17-6-16,8-17-7 0,-6 17-9 15,6-17-6-15,-9 13-10 0,9-13-4 16,0 0 10-16,-4 15-13 0,4-15-11 0,0 0-19 0,0 0-25 16,0 0-44-16,17 16-57 15,-17-16-65-15,19-2-85 0,-19 2-138 0,19-6-244 0,-9 1 17 16,-10 5-274-16,22-13-231 0</inkml:trace>
  <inkml:trace contextRef="#ctx0" brushRef="#br0" timeOffset="129980.49">32903 15166 2470 0,'9'-12'-83'15,"-9"12"41"-15,0 0 18 0,10-13 27 16,-10 13 31-16,0 0 19 0,8-13 35 0,-8 13 25 15,0 0 20-15,11-12 4 16,-11 12 11-16,0 0 1 0,0 0 6 0,9-11-2 16,-9 11 2-16,0 0-10 15,0 0-14-15,0 0-15 0,0 0-15 0,6-11-15 0,-6 11-6 16,0 0-11-16,0 0 0 0,0 0-9 0,0 0-3 16,0 0-9-16,0 0-2 15,-32 38-6-15,24-30-10 0,-3 0 2 0,2 4 0 16,9-12-5-16,-21 17-1 15,13-9-5-15,-2 2-1 0,-1-1-4 0,11-9-2 16,-17 14 0-16,17-14 4 0,-15 12-8 16,15-12-1-16,-11 10 3 0,11-10-3 0,-10 10 4 15,10-10-2-15,0 0-5 16,-11 9 4-16,11-9-4 0,0 0 8 0,0 0-3 16,0 0 3-16,0 0 1 0,0 0 7 0,0 0 8 0,19 28-1 15,-19-28 7-15,16 8 1 16,-6-4-15-16,-10-4 8 0,21 10-7 0,-8-4-1 15,-13-6-3-15,21 7-1 16,-11-3-7-16,-10-4-10 0,18 9-15 0,-18-9-17 0,16 8-32 16,-8-4-39-16,-8-4-49 15,0 0-59-15,18 10-49 0,-18-10-68 0,0 0-151 16,14 1-124-16,-14-1-344 0,0 0-373 0</inkml:trace>
  <inkml:trace contextRef="#ctx0" brushRef="#br0" timeOffset="130260.2">33168 14927 2904 0,'8'-15'-35'0,"-8"15"24"16,9-7 27-16,-9 7 21 0,0 0 31 0,10-7 24 15,-10 7 10-15,0 0 3 16,0 0-3-16,0 0-6 0,0 0-6 0,19 25-7 0,-19-25-3 16,7 18-13-16,-7-18-3 15,6 23-3-15,-2-10-7 0,0 0-6 16,0 2-9-16,0-1-9 0,1-1-24 0,0 2-35 0,1-1-47 16,-6-14-52-16,10 25-49 15,-8-16-81-15,-2-9-160 0,9 18-495 0,-9-18-308 16</inkml:trace>
  <inkml:trace contextRef="#ctx0" brushRef="#br0" timeOffset="130490.33">33241 15218 2797 0,'0'0'-4'0,"0"0"38"15,-6 15 15-15,6-15 14 16,0 0 14-16,0 0 8 0,0 0 7 0,0 0-5 0,0 0-6 15,0 0-6-15,0 0-7 16,40 0-9-16,-40 0-3 0,24-3-4 0,-24 3-5 16,27 0-7-16,-7-1-4 15,-20 1-14-15,35-2-13 0,-18 2-22 0,2-2-33 16,-19 2-38-16,28-3-31 0,-28 3-54 0,28 0-42 0,-28 0-90 16,21-4-579-16,-13 1-248 15</inkml:trace>
  <inkml:trace contextRef="#ctx0" brushRef="#br0" timeOffset="130800.01">33371 15445 2621 0,'0'0'-40'15,"0"0"46"-15,0 0 34 16,0 0 28-16,0 0 21 0,0 0 13 0,0 0 8 0,0 0 1 16,0 0-5-16,0 0 1 15,0 0-7-15,0 0-8 0,27 13-8 16,-27-13-7-16,0 0-11 0,27-3-6 0,-27 3-6 0,26-3-5 16,-26 3-6-16,26-1-5 15,-26 1-16-15,25-6-14 0,-25 6-17 0,24-1-29 0,-24 1-31 16,18-1-50-16,-18 1-45 15,18 0-47-15,-18 0-68 0,0 0-143 0,10-3-408 16,-10 3-164-16</inkml:trace>
  <inkml:trace contextRef="#ctx0" brushRef="#br0" timeOffset="131090.44">33481 15496 2446 0,'-8'9'-59'0,"8"-9"25"0,0 0 12 0,0 0 30 0,0 0 33 15,0 0 19-15,0 0 12 16,0 0 3-16,-5 17 15 0,5-17 8 0,0 0 3 16,0 0 8-16,-2 15 6 15,2-15-2-15,0 0 0 0,2 22-9 0,-2-22-12 16,2 18 1-16,-2-18-1 0,5 20-9 0,-5-20-1 0,4 24-2 16,-2-11-12-16,-2-13 2 15,2 28-4-15,0-13 1 0,0 0-8 16,0 0-5-16,-2-15-3 0,5 27-7 15,-3-14-8-15,-2-13-2 0,2 23-6 0,0-12-3 0,-2-11-23 16,2 18-32-16,-2-18-41 16,2 16-46-16,-2-16-60 0,6 12-64 0,-6-12-150 15,0 0-206-15,0 0-294 16,0 0-272-16</inkml:trace>
  <inkml:trace contextRef="#ctx0" brushRef="#br0" timeOffset="131340.34">33610 15759 2649 0,'0'0'59'16,"0"0"26"-16,0 0 1 15,13-8-3-15,-13 8 14 0,0 0 15 16,0 0 8-16,0 0 8 0,0 0 6 0,0 0 2 0,0 0 4 0,0 0-1 16,0 0 4-1,0 0-11-15,16 24-15 0,-16-24-13 0,4 14-9 0,-4-14-12 16,6 17-10-16,-6-17-7 15,4 17-10-15,-4-17-10 0,2 18-13 0,-2-18-23 16,4 17-38-16,-4-17-44 16,0 0-43-16,2 21-48 0,-2-21-49 0,0 15-54 0,0-15-101 15,-2 12-161-15,2-12-427 0,-6 11-387 0</inkml:trace>
  <inkml:trace contextRef="#ctx0" brushRef="#br0" timeOffset="132730.12">33593 17094 2838 0,'0'0'-99'0,"0"0"21"0,0 0 6 0,0 0 13 0,0 0 22 16,0 0 20-1,0 0 29-15,0 0 21 0,0 0 12 0,0 0 13 0,0 0 14 16,0 0 9-16,0 0 1 0,0 0 20 0,0 0 6 16,0 0 7-16,0 0 4 15,0 0-4-15,0 0-4 0,0 0-9 0,0 0-12 16,0 0-7-16,0 0-9 0,0 0-5 15,-6-43-7-15,6 43-6 0,0 0-6 0,4-20-4 16,-4 20-8-16,6-11-2 16,-6 11-6-16,0 0 1 0,15-14-3 0,-15 14-5 15,0 0-2-15,13-7 0 0,-13 7 3 16,0 0-2-16,0 0 7 0,0 0-3 0,0 0 0 16,0 0 1-16,16 21-2 0,-16-21-3 0,0 0 1 15,0 0-3-15,-8 31 1 0,8-31 1 16,-10 16-1-16,10-16-1 0,-13 14-2 15,4-6 1-15,9-8-4 0,-23 11-2 16,11-5-2-16,12-6-5 0,-22 5-15 0,22-5-24 16,-23 4-32-16,23-4-37 15,-23-2-38-15,23 2-51 0,-19-10-49 16,8 1-86-16,0-2-184 0,3-2-447 0,0-1-391 0</inkml:trace>
  <inkml:trace contextRef="#ctx0" brushRef="#br0" timeOffset="132923.56">33485 16787 3086 0,'0'0'76'16,"0"0"-1"-16,15-14-13 0,-15 14-6 0,10-7-7 0,-10 7-2 16,16-11-2-16,-16 11-5 0,14-10-15 0,-14 10-20 15,15-9-22-15,-15 9-43 16,17-9-42-16,-17 9-43 0,15-10-77 0,-15 10-180 15,10-9-406-15,-10 9-124 16</inkml:trace>
  <inkml:trace contextRef="#ctx0" brushRef="#br0" timeOffset="133600.48">33305 16766 2305 0,'0'0'-90'0,"0"0"20"0,-8 18 13 0,8-18 15 16,-3 15 8-16,3-15 23 16,0 20-2-16,0-20 15 0,3 22 11 0,-1-7 2 15,0 0 9-15,-2-15 8 0,4 31 0 16,-1-14 10-16,1-2 8 0,-4 0-5 0,2 2-1 16,-2-17-1-16,2 27 0 0,-2-27-2 0,2 26-2 15,-2-15 4-15,0-11-10 16,0 18-2-16,0-18 9 0,0 18-7 0,0-18 1 0,0 0 4 15,0 19 2-15,0-19-23 16,0 0-20-16,0 0-3 0,0 0-7 0,0 0-6 16,0 0-7-16,0 0-5 15,0 0-3-15,0 0 6 0,0 0 16 0,0 0 0 16,12-50 0-16,-12 50 11 0,12-13 1 0,-12 13-3 0,12-7 7 16,-12 7 2-16,0 0 3 15,17-9 22-15,-17 9 3 0,0 0 9 0,0 0 1 16,0 0 4-16,25 14-4 15,-25-14 7-15,5 11-3 0,-5-11-6 0,0 0-1 16,2 23 3-16,-2-23 2 0,0 0 4 16,0 0 5-16,-13 29 6 0,13-29-8 0,-13 11-5 15,13-11-6-15,-17 9-5 16,17-9-5-16,-16 8-2 0,16-8-6 0,-20 4-6 16,20-4-8-16,-19 2-6 0,19-2-1 0,0 0 0 0,-21 0-3 15,21 0 5-15,0 0 2 16,0 0-2-16,-25-2 7 0,25 2 1 0,0 0 1 15,0 0-1-15,0 0-4 16,-20 0-4-16,20 0 2 0,0 0-5 0,0 0 2 0,0 0 4 16,-16 7 0-16,16-7-1 15,0 0 2-15,-13 11 12 0,13-11 3 0,-15 7 13 16,15-7 5-16,-17 8 2 0,17-8 5 0,-26 6-4 0,14-5 2 16,12-1 1-1,-28 2 6-15,14-1 1 0,14-1 2 16,-30 0 3-16,15 3 7 0,15-3 4 15,-30-3-6-15,30 3-4 0,-29-1-9 0,29 1-3 0,-23-3-7 16,10-2-10-16,13 5-13 0,-19-5-22 16,19 5-38-16,-19-8-46 0,19 8-60 15,-15-6-65-15,15 6-67 0,0 0-168 16,-13-9-132-16,13 9-315 0,0 0-275 0</inkml:trace>
  <inkml:trace contextRef="#ctx0" brushRef="#br0" timeOffset="133810.51">32973 17309 2696 0,'4'16'37'16,"-4"-16"47"-16,0 0 10 0,4 16 16 0,-4-16 31 0,0 0 11 16,0 0 5-16,2 17-14 15,-2-17-16-15,0 0-11 0,0 0-22 0,0 0-15 16,5 14-30-16,-5-14-46 15,0 0-58-15,0 0-77 0,0 0-70 0,0 0-135 16,0 0-205-16,0 0-319 16,0 0-214-16</inkml:trace>
  <inkml:trace contextRef="#ctx0" brushRef="#br0" timeOffset="134340.4">32946 17067 2556 0,'0'0'-47'0,"0"0"22"0,0 0-1 0,0 0 26 15,0 0 18-15,0 0 18 16,0 0 11-16,0 0 15 0,0 0 6 0,0 0 5 0,-28-9 3 16,28 9 17-16,0 0 7 15,0 0 6-15,-32 17 2 0,32-17 0 0,-19 12-9 16,6-5-9-16,0 1-10 0,1-1-8 15,0 1-9-15,12-8-8 0,-26 13-3 16,15-5-6-16,-1-2-5 0,12-6-5 0,-26 11 0 0,16-8-2 16,10-3-9-1,-22 9 1-15,10-6-2 0,12-3-4 0,-22 6 3 0,22-6-4 16,-17 1 0-16,17-1 3 0,0 0 8 16,-25 0 8-16,25 0 10 15,0 0 3-15,-19-7-3 0,19 7 1 0,-10-9 0 0,10 9-2 16,-7-13 2-16,7 13-17 0,-4-19-7 15,4 19-6-15,-5-26-5 0,5 26-7 16,0-26-7-16,0 13-11 0,0 13-20 16,0-21-23-16,0 21-50 0,0-21-67 15,0 21-71-15,3-19-138 0,-3 19-204 0,0 0-369 16,0-20-380-16</inkml:trace>
  <inkml:trace contextRef="#ctx0" brushRef="#br0" timeOffset="134570.06">32505 17083 2915 0,'-5'11'-29'0,"5"-11"6"16,0 0 13-16,-4 19 39 0,4-19 31 16,0 0 7-16,2 25 3 0,-2-25 5 15,-2 19 8-15,2-19-4 0,-2 20 7 0,2-20-1 16,-8 22-10-16,4-10-5 0,-3-1-7 15,7-11-8-15,-17 21-8 0,7-12-24 0,-1 1-57 16,-1-1-77-16,-2-1-72 16,2 0-94-16,12-8-169 0,-23 9-402 0,10-7-195 0</inkml:trace>
  <inkml:trace contextRef="#ctx0" brushRef="#br0" timeOffset="134794.38">32318 17227 2787 0,'0'0'94'16,"7"-11"-13"-16,-7 11-8 0,0 0-11 0,0 0-1 0,0 0 3 16,0 0 6-16,0 0 2 0,0 0 0 15,0 0 0-15,0 0 4 0,0 0 4 16,0 0 6-16,0 0 0 0,0 0 2 16,0 0-4-16,0 0-12 0,5-14-14 0,-5 14-16 15,0 0-20-15,0 0-29 0,0 0-36 16,0 0-49-16,0 0-52 0,0 0-56 0,0 0-82 15,0 0-152-15,0 0-476 16,0 0-302-16</inkml:trace>
  <inkml:trace contextRef="#ctx0" brushRef="#br0" timeOffset="135087.87">32247 17190 2812 0,'0'0'-21'0,"0"0"23"15,0 0 14-15,-4-16 23 0,4 16 18 0,0 0 21 16,0 0-6-16,0 0-6 16,0 0 7-16,0 0-6 0,0 0 9 0,0 0 10 15,-26 2 3-15,26-2 1 0,0 0-3 16,-19 14-1-16,19-14-11 0,-15 12-5 0,15-12-5 0,-14 13-2 16,5-4-2-16,9-9-2 15,-15 17-3-15,9-7-1 0,-1 1-5 0,7-11-4 16,-12 21-1-16,6-11-6 0,6-10-2 15,-14 20 1-15,8-11-11 0,6-9 1 0,-12 19-3 16,6-9-24-16,6-10-47 16,-20 14-73-16,10-9-91 0,10-5-125 0,-23 7-209 15,9-4-32-15,14-3-277 0,0 0-201 16</inkml:trace>
  <inkml:trace contextRef="#ctx0" brushRef="#br0" timeOffset="135250.5">32141 17103 2812 0,'13'-13'240'0,"-13"13"-24"0,8-7-45 15,-8 7-31-15,0 0-21 0,0 0-25 16,13-12-45-16,-13 12-80 0,0 0-94 0,6-5-65 16,-6 5-88-16,0 0-158 0,0 0-416 0,0 0-199 15</inkml:trace>
  <inkml:trace contextRef="#ctx0" brushRef="#br0" timeOffset="135450.13">32007 17163 2732 0,'-8'11'27'0,"8"-11"-5"0,-10 14 9 0,10-14 26 16,-9 14 18-16,9-14 2 15,-9 17-1-15,1-9 2 0,0 4-5 16,8-12-3-16,-15 18-4 0,7-8-6 15,-1 0-9-15,9-10-4 0,-17 19-8 0,7-7-13 16,-2-5-33-16,12-7-53 0,-16 15-77 16,10-7-77-16,6-8-133 0,-15 10-521 0,15-10-228 15</inkml:trace>
  <inkml:trace contextRef="#ctx0" brushRef="#br0" timeOffset="136226.39">31880 17145 2500 0,'0'0'-113'0,"0"0"24"16,0 0 17-16,0 0 22 15,0 0 28-15,0 0 29 0,0 0 24 0,0 0-4 16,0 0 1-16,0 0 15 0,0 0-17 15,0 0 14-15,0 0-11 0,0 0-3 0,0 0-5 16,0 0 11-16,0 0 3 0,0 0 2 16,0 0 17-16,0 0 5 0,0 0 3 15,0 0 10-15,0 0 3 0,0 0 11 16,0 0 3-16,0 0 0 0,0 0 4 0,0 0-5 16,0 0-4-16,0 0 4 0,0 0-2 15,0 0 1-15,0 0-8 0,0 0-9 0,0 0-8 16,0 0-3-16,0 0-2 0,0 0-1 0,0 0-5 15,0 0-1-15,0 0-7 0,0 0-5 16,0 0-5-16,0 0-2 0,-46 29-2 16,46-29-6-16,-15 12 0 15,15-12-2-15,-12 9-3 0,12-9 0 0,-12 10-2 0,12-10 0 16,0 0 0-16,-14 10 1 16,14-10 5-16,0 0-2 0,0 0-4 0,0 0 6 0,0 0 2 15,0 0 1-15,0 0 3 16,-19-22-2-16,19 22 9 0,0 0 11 0,-2-23 9 15,2 23 2-15,0 0-7 0,-2-21 4 16,2 21 4-16,0 0 8 0,-2-15 2 16,2 15-3-16,0 0-5 0,0 0-12 15,0 0-8-15,-9-15-3 0,9 15 2 0,0 0-10 16,0 0 1-16,0 0-2 0,-33 11-3 16,33-11-6-16,-22 11 4 0,10-1-5 0,-4-3 7 15,0 2 2-15,-1 0 9 0,0 1 9 16,-4-1 5-16,1-1-2 0,-3 1 0 15,2-1-5-15,-2-2-8 0,-1 1 1 0,4-2-7 16,0 0-6-16,-1-1-21 0,3-3-29 16,-2 3-36-16,1-4-62 0,19 0-75 15,-34 0-89-15,15-4-139 0,4 3-185 16,1 1 17-16,14 0-491 0,0 0-661 0</inkml:trace>
  <inkml:trace contextRef="#ctx0" brushRef="#br0" timeOffset="136430.39">31084 17628 3454 0,'0'19'-4'0,"0"-19"8"0,0 0-2 16,4 13 1-16,-4-13 6 0,0 0 7 0,18 4 4 16,-18-4-5-16,0 0-6 0,31-4-8 0,-31 4-9 0,30-11-1 15,-12 3-15-15,2-2-16 16,2 1-26-16,-1-4-18 0,-1-1-27 0,6-1-25 15,0-4-43-15,-3-2-57 0,0-4-141 16,4-5-330-16,1-4 33 0</inkml:trace>
  <inkml:trace contextRef="#ctx0" brushRef="#br0" timeOffset="136625.21">31832 16458 2411 0,'6'-11'155'0,"-4"1"-1"0,-2 10-16 0,0 0-14 15,7-14 9-15,-7 14 8 0,0 0-2 16,0 0-8-16,0 0-11 0,0 0-12 16,-17 47-12-16,8-28-5 0,-1 3-14 0,0 1-5 15,-6 8-7-15,4-1-13 16,-5 4-17-16,-3 3-37 0,2-1-51 0,-4 0-64 0,6 2-75 16,-8-2-101-16,7-5-194 0,-2-4-449 15,0 1-348-15</inkml:trace>
  <inkml:trace contextRef="#ctx0" brushRef="#br0" timeOffset="136958.02">31343 17058 2911 0,'-4'-17'8'16,"4"17"35"-16,0 0 7 0,0 0 16 15,-7-14 11-15,7 14 21 0,0 0 13 16,-16-5 8-16,16 5 3 0,-22-2 12 16,22 2 10-16,-26 4 7 0,26-4-3 0,-27 7 1 15,13-3 12-15,1 2-14 0,-2 1-18 16,1 1-10-16,0 0-15 0,2 1-11 0,1 1-8 16,-2 0-8-16,13-10-15 0,-15 22 1 15,9-8-10-15,6-14-8 0,-4 22-3 16,0-10-12-16,4-12-1 0,-4 21-10 0,4-21-2 15,-6 21-11-15,6-21-14 0,-5 17-25 16,5-17-33-16,-7 17-50 0,7-17-78 0,-10 12-77 16,10-12-137-16,-19 9-180 0,10-7 3 15,9-2-413-15,-19 4-469 0</inkml:trace>
  <inkml:trace contextRef="#ctx0" brushRef="#br0" timeOffset="137154.03">31030 16951 3089 0,'6'-19'108'0,"-6"19"20"0,4-17-17 0,-4 17-4 15,6-19 8-15,3 9 7 16,-9 10-5-16,17-19-13 0,-5 10-15 0,0 2-6 16,2-3-18-16,-1 3-19 0,1-1-31 15,2-2-42-15,-2 2-57 0,-2 3-66 0,4-3-72 16,-16 8-139-16,21-11-216 0,-13 4-302 0,-8 7-242 15</inkml:trace>
  <inkml:trace contextRef="#ctx0" brushRef="#br0" timeOffset="137690.23">33284 17938 2450 0,'0'0'-139'0,"21"6"40"0,-21-6 37 0,0 0 18 15,0 0 33-15,0 0 6 16,0 0 25-16,0 0 10 0,0 0 11 0,17 1-13 0,-17-1-1 15,0 0-12-15,0 0-23 0,0 0-32 16,0 0-27-16,0 0-30 0,0 0-42 0,0 0-72 16,8-20-330-16,-8 20 271 15</inkml:trace>
  <inkml:trace contextRef="#ctx0" brushRef="#br0" timeOffset="138240.04">33528 17876 1513 0,'0'0'-32'0,"0"0"6"15,0 0 2-15,0 0 7 0,0 0 12 0,0 0 7 16,0 0 17-16,0 0 8 16,0 0 14-16,0 0-1 0,0 0 19 0,0 0 8 0,0 0 12 15,0 0 14-15,0 0 3 16,0 0 13-16,0 0-8 0,0 0-7 0,0 0 5 16,0 0-6-16,0 0 3 0,0 0-2 0,0 0 6 15,0 0-4-15,0 0-1 16,0 0-1-16,0 0 3 0,0 0-6 0,0 0-6 0,0 0-5 15,0 0-10-15,0 0-9 16,0 0-6-16,0 0-5 0,0 0-3 0,0 0-6 0,0 0-3 16,0 0-6-16,0 0-13 15,0 0-26-15,0 0-39 0,0 0-53 0,0 0-63 16,0 0-47-16,0 0-81 0,0 0-608 16,-24-29-282-16</inkml:trace>
  <inkml:trace contextRef="#ctx0" brushRef="#br0" timeOffset="139560.04">30826 16990 2677 0,'0'0'-60'0,"0"0"14"15,-2-21-2-15,2 21 9 16,0 0 1-16,0 0 14 0,0 0 2 0,0 0 15 16,0 0 2-16,0 0 8 0,0 0 2 0,0 0 11 0,0 0 4 15,0 0 9 1,30 30-2-16,-30-30 0 0,10 12-1 0,-10-12-2 0,8 11-2 15,-8-11 3-15,10 9-4 0,-10-9 1 16,0 0-3-16,6 14 5 0,-6-14 1 0,0 0 3 16,0 0-4-16,0 0 1 15,0 0-8-15,-18 19 5 0,18-19-5 0,-14 3-2 16,14-3 3-16,0 0-2 0,-19 4-9 16,19-4 0-16,0 0 3 0,0 0-5 15,-19 6-1-15,19-6 2 0,0 0 4 0,0 0 11 0,-15 10 6 16,15-10 4-16,-6 9 2 15,6-9 2-15,0 0-1 0,-8 13-3 0,8-13 1 16,0 0-6-16,-10 18 3 16,10-18 0-16,-8 9-1 0,8-9 3 0,0 0-5 0,-12 13 2 15,12-13-5-15,-11 6 2 0,11-6-1 0,0 0-4 16,-19 3-3-16,19-3-1 16,0 0 0-16,-19 0 3 0,19 0 6 0,0 0 4 15,-19 3 4-15,19-3 6 0,0 0-2 16,0 0 6-16,-19 2 6 0,19-2 5 0,0 0 5 15,-20 4 3-15,20-4 4 16,-14 5-7-16,14-5 0 0,-15 8 4 0,15-8 1 16,-17 10-3-16,6-5 8 15,11-5 3-15,-22 11 1 0,6-2 9 0,2-4-4 0,-3 1 3 16,0-1 0-16,-2-1 0 0,-1 2 17 0,0-2-4 16,-2-1-6-16,1 1-4 0,-2-2-6 15,2-2-14-15,-1 3-9 0,2-3-3 0,-4-3-29 16,3 1-33-16,-3-3-60 15,4-1-80-15,3-4-105 0,-5-1-174 0,4-3-188 16,2-2 22-16,6-2-437 16,2 3-542-16</inkml:trace>
  <inkml:trace contextRef="#ctx0" brushRef="#br0" timeOffset="139710.12">30242 16990 3740 0,'0'0'227'16,"0"0"-44"-16,28-6-20 0,-28 6-21 0,18-4-2 15,-4 0-25-15,-14 4-18 0,21-6-30 16,-21 6-34-16,27-7-31 0,-12 2-50 0,-1 0-67 16,4 1-86-16,-1-1-115 15,1 1-227-15,2 0-49 0,-2 0-343 16,2 1-346-16</inkml:trace>
  <inkml:trace contextRef="#ctx0" brushRef="#br0" timeOffset="140500.32">33792 17889 2894 0,'0'0'24'0,"23"-4"47"0,-23 4 27 0,0 0 23 15,0 0 26-15,0 0 13 16,0 0 6-16,0 0-3 0,0 0-9 0,0 0-5 16,0 0 3-16,0 0-11 0,0 0 21 0,0 0-22 0,0 0-9 15,-42-19-7-15,42 19-16 16,-21-4-11-16,21 4-12 0,-20-4-12 0,20 4-5 15,-18-1-11-15,18 1-2 0,0 0-8 16,-24 0-14-16,24 0 0 0,0 0-8 16,-21 7-7-16,21-7-17 0,-10 10-15 15,6-5-32-15,4-5-29 0,-4 15-34 16,4-15-48-16,0 0-58 0,0 21-46 0,0-21-77 0,2 11-123 0,-2-11-106 16,0 0-24-16,2 18-282 15,-2-18-239-15</inkml:trace>
  <inkml:trace contextRef="#ctx0" brushRef="#br0" timeOffset="140640.05">33643 18013 2749 0,'0'0'114'16,"0"0"32"-16,-2 17 7 0,2-17 14 16,0 0 13-16,-4 15 8 0,4-15-5 0,0 0-20 15,0 0-19-15,0 0-14 16,0 0-21-16,-2 19-23 0,2-19-35 0,0 0-45 16,0 0-77-16,0 0-97 0,0 0-98 0,-4 4-228 0,4-4-91 15,0 0-321-15,0 0-295 16</inkml:trace>
  <inkml:trace contextRef="#ctx0" brushRef="#br0" timeOffset="141010.43">33401 17879 2787 0,'0'0'52'0,"0"0"23"0,0 0-10 0,0 0-9 16,4-13 2-16,-4 13 9 16,0 0 14-16,0 0 6 0,0 0-3 0,0 0-1 0,0 0 0 15,0 0 3-15,0 0 4 16,-15 43 0-16,8-30-1 0,3 3-12 0,-2-2-6 16,1 3-7-16,-1-2-5 0,0 2-8 0,0 1-9 15,2-3-1-15,-6 2 1 16,4-2-5-16,0 0 9 0,-2 1-2 0,-3-4 9 0,0 2 0 15,-1-3 2-15,-5 0-10 16,0-2 8-16,-2 0-7 0,0-3 1 0,-4-2 1 16,2-3-1-16,-1 1-1 15,2-2-9-15,20 0-1 0,-43-7-4 0,21 1-8 0,4-5-11 16,-2 1-17-16,6-1-24 0,-1-1-30 0,4 0-36 16,1 2-61-16,3-2-77 0,-1 3-89 15,4-3-213-15,4 12-68 0,-2-21-337 0,2 21-358 16</inkml:trace>
  <inkml:trace contextRef="#ctx0" brushRef="#br0" timeOffset="141240.05">33159 17752 3009 0,'0'0'233'0,"11"-11"13"15,-11 11-32-15,0 0-34 16,12-8-10-16,-12 8-22 0,0 0-8 0,0 0-12 16,13-11-25-16,-13 11-15 0,0 0-27 15,0 0-26-15,10-9-44 0,-10 9-50 16,0 0-70-16,0 0-93 0,0 0-116 0,0 0-214 0,0 0-36 16,0 0-285-16,0 0-234 15</inkml:trace>
  <inkml:trace contextRef="#ctx0" brushRef="#br0" timeOffset="141720.04">33417 17748 2711 0,'0'0'56'16,"16"-14"-1"-16,-16 14-8 0,0 0-2 0,0 0-4 15,0 0 3-15,0 0 14 0,0 0 9 16,0 0 14-16,0 0 16 0,0 0 19 0,0 0 6 16,8 33 5-16,-8-33-4 15,2 17-6-15,-2-17-12 0,2 19-8 0,-2-19-15 16,6 21-3-16,-6-21-13 0,4 17-10 0,-4-17-12 0,7 16-8 16,-7-16-7-16,4 10-18 15,-4-10-7-15,0 0-7 0,15 10-8 0,-15-10 1 16,0 0-3-16,0 0 1 15,0 0 6-15,0 0 2 0,31-19 3 0,-31 19 11 0,9-9 5 16,-9 9 5-16,11-10-2 16,-11 10 3-16,0 0 0 0,10-9-1 0,-10 9-2 15,0 0-4-15,0 0-2 16,15-8 7-16,-15 8 4 0,0 0 7 0,0 0-1 16,0 0 5-16,25 4 14 0,-25-4 3 0,0 0 9 15,0 0 1-15,19 5-16 16,-19-5 1-16,0 0 8 0,18 4-3 0,-18-4-11 0,0 0-5 15,0 0-1-15,24-2 3 16,-24 2 8-16,0 0-19 0,18-7-19 0,-18 7-38 0,10-11-47 16,-10 11-56-16,7-18-78 15,-5 9-70-15,-2 9-186 0,-5-23-130 0,1 12 34 16,-2-2-355-16,6 13-317 0</inkml:trace>
  <inkml:trace contextRef="#ctx0" brushRef="#br0" timeOffset="142260.03">33081 17826 2771 0,'0'0'7'15,"-28"-2"2"-15,28 2 1 16,0 0 2-16,0 0 14 0,-12 9 8 0,12-9 5 16,0 0-6-16,-12 14 2 0,12-14 8 15,0 0 7-15,-4 17 5 0,4-17 1 0,0 0 1 16,-6 15-6-16,6-15-2 0,0 0-4 0,-6 11 0 16,6-11-4-16,0 0-2 15,0 0-3-15,-12 12 1 0,12-12 2 0,0 0 1 16,-20 5 0-16,20-5-5 15,-17 6-1-15,17-6-1 0,-18 4 5 0,18-4-2 0,-20 8 3 16,20-8 4-16,-23 9 3 16,10-3 0-16,13-6-1 0,-21 12-2 0,11-7-4 15,10-5 3-15,-22 12-3 0,22-12 1 16,-18 7 7-16,8 0 0 0,10-7 5 16,-18 5 4-16,18-5-1 0,-21 3-3 0,21-3 0 0,-24 4 3 15,24-4 2-15,-28 2 4 16,28-2 13-16,-26 2 14 0,10-2 2 0,16 0 5 15,-33 2-17-15,15-2 1 0,18 0 0 16,-36-2-3-16,20 2-3 0,16 0-7 0,-39-2-6 16,21 0-6-16,18 2-6 15,-36-1-4-15,19-2-15 0,0 2-21 0,17 1-41 0,-27-6-49 16,11 1-75-16,16 5-99 0,-23-14-107 16,12 3-192-16,5-2-57 0,0 1 18 15,1-4-372-15,5 16-410 0</inkml:trace>
  <inkml:trace contextRef="#ctx0" brushRef="#br0" timeOffset="142420.34">32706 17671 3526 0,'0'0'232'0,"0"0"-26"0,22 3-25 0,-22-3-15 16,0 0-8-16,18-3-12 0,-18 3-30 0,0 0-30 0,0 0-33 15,0 0-45-15,22 0-57 16,-22 0-73-16,0 0-97 0,6 4-147 0,-6-4-230 15,0 0 29-15,0 0-332 0,0 0-283 16</inkml:trace>
  <inkml:trace contextRef="#ctx0" brushRef="#br0" timeOffset="142590.15">32607 18277 2982 0,'-9'13'184'0,"5"-3"5"16,4-10-16-16,-7 13-15 15,7-13-5-15,0 0-10 0,-6 12-11 0,6-12-33 16,0 0-44-16,0 0-57 16,0 0-69-16,0 0-82 0,0 0-88 0,0 0-182 0,-19-25-151 15,19 25-284-15,-10-19-210 16</inkml:trace>
  <inkml:trace contextRef="#ctx0" brushRef="#br0" timeOffset="143439.9">32181 17777 2624 0,'0'0'90'0,"-21"6"38"0,21-6 3 0,0 0 14 0,0 0 19 16,0 0 4-16,0 0-8 0,0 0-6 0,0 0-14 15,0 0-19-15,0 0-11 16,0 0-15-16,0 0-12 0,0 0-9 0,0 0-9 15,0 0-8-15,0 0-6 0,23-50-9 16,-15 36-8-16,2 1-4 0,0 0-2 0,0-1-4 16,-1 2-4-16,2-1 4 15,-3 2-2-15,0 1 0 0,-8 10-6 0,11-14 5 16,-11 14-9-16,8-12 0 0,-8 12 4 0,0 0 1 0,0 0 3 16,0 0 2-16,0 0-4 15,0 0 2-15,0 0 0 0,0 0-2 0,0 0 2 16,0 0 24-16,-12 53-9 0,12-53 5 15,-11 19-4-15,5-11-13 0,6-8 5 0,-15 17 7 16,6-9-4-16,-1-1-6 16,10-7-2-16,-20 12-6 0,20-12 1 0,-18 9-1 15,18-9-16-15,-19 8 5 0,19-8 1 0,-20 6-4 16,20-6-2-16,-16 5-2 16,16-5-1-16,-16 8 1 0,16-8 1 0,-16 7-4 0,16-7 0 15,-15 10 7-15,15-10-2 16,-17 10 3-16,9-2-8 0,8-8 2 0,-15 10 8 15,7-2-4-15,8-8 6 0,-16 11 0 16,16-11-2-16,-16 10-2 0,16-10 6 16,-17 10-1-16,17-10-4 0,-15 6 5 15,15-6-9-15,-15 3 0 0,15-3 1 0,0 0-8 16,-21 0-5-16,21 0-5 0,0 0-4 0,-15-13-3 16,15 13 1-16,0 0 7 0,-8-17-5 15,8 17 5-15,0 0 7 0,0 0 5 0,-2-18-3 16,2 18 2-16,0 0 5 15,0 0-1-15,0 0 4 0,0 0 9 0,0 0-3 16,0 0 13-16,0 0 8 16,0 0-2-16,0 0 1 0,0 0 3 0,0 0 1 0,0 0 3 15,0 0 7-15,-4 54 6 16,-5-39 8-16,0 1 0 0,-3 0 0 0,-1 2-4 16,-2 0-5-16,0 0-6 0,1-1-2 0,-4 0-7 15,4 1-10-15,-1-3-11 16,0 0-21-16,4-4-30 0,1 3-35 0,0-5-53 0,-2 1-61 15,6-1-75-15,-2-4-86 16,0 1-167-16,8-6-95 0,0 0 36 0,0 0-426 16,0 0-473-16</inkml:trace>
  <inkml:trace contextRef="#ctx0" brushRef="#br0" timeOffset="143600.15">31859 17788 3711 0,'9'-8'270'16,"-9"8"-46"-16,10-11-16 0,-10 11 11 15,0 0 2-15,14-8-16 0,-14 8-27 0,0 0-36 16,0 0-46-16,10-12-55 16,-10 12-61-16,0 0-75 0,0 0-110 0,0 0-123 15,0 0-234-15,0 0-45 0,0 0 23 0,0 0-355 0,0 0-358 16</inkml:trace>
  <inkml:trace contextRef="#ctx0" brushRef="#br1" timeOffset="194449.65">27761 18293 719 0,'0'0'184'0,"0"0"-21"0,0 0-39 0,0 0-4 16,0 0-12-16,0 0-18 15,0 0 4-15,0 0 6 0,0 0 13 0,0 0-17 0,0 0 8 16,0 0 1-16,0 0-3 16,21 4 17-16,-21-4-2 0,0 0-3 0,0 0-1 15,0 0 3-15,0 0-6 0,0 0-14 0,0 0-2 16,0 0-13-16,0 0-6 15,0 0-22-15,0 0-6 0,0 0-4 0,0 0-5 16,0 0-8-16,0 0 2 0,0 0-7 16,0 0-3-16,0 0 3 0,0 0-6 15,0 0-4-15,0 0 3 0,0 0 0 0,0 0-1 0,0 0 0 16,0 0 4-16,0 0-7 0,0 0 1 16,0 0 0-16,0 0-2 15,0 0 0-15,0 0 1 0,0 0-8 0,0 0 3 16,0 0-4-16,0 0 5 0,0 0-5 0,0 0 3 15,0 0-1-15,0 0 2 16,0 0-5-16,0 0 0 0,0 0-2 0,0 0 2 16,0 0 1-16,0 0 4 0,0 0-9 15,0 0 5-15,0 0-3 0,0 0 5 0,0 16-1 16,0-16 10-16,0 0-5 0,0 0-2 0,0 0-5 16,0 0 2-16,0 0-7 15,0 0-3-15,0 0 0 0,0 0-2 0,0 0 2 0,0 0 7 16,0 0-1-16,0 0 6 15,0 0 0-15,0 0 7 0,0 0 5 0,-11-47 5 16,11 47-1-16,0 0-2 16,0 0 0-16,0 0-1 0,0 0-7 0,0 0 4 15,0 0-6-15,-2-17 4 0,2 17-5 0,0 0-2 0,0 0 1 16,0 0 3-16,0 0-6 16,0 0 5-16,0 0-1 0,0 0-3 15,0 0 1-15,0 0 1 0,0 0-4 16,0 0 4-16,0 0-1 0,0 0 2 0,0 0 0 0,0 0 5 15,0 0-2-15,0 0 0 16,0 0-5-16,0 0-17 0,0 0-43 0,0 0-71 0,0 0-109 16,0 0-250-1,0 0-108-15,0 0-284 0,0 0-239 0</inkml:trace>
  <inkml:trace contextRef="#ctx0" brushRef="#br1" timeOffset="-212617">27882 18410 2452 0,'0'0'-154'0,"0"0"17"16,0 0 15-16,0 0 4 0,0 0 1 16,2-11-3-16,-2 11-24 0,0 0-33 0,0 0-266 15,0 0 401-15</inkml:trace>
  <inkml:trace contextRef="#ctx0" brushRef="#br1" timeOffset="-211396.77">27808 18334 1197 0,'0'0'-16'0,"0"0"25"0,0 0 15 16,0 0 1-16,0 0-27 0,0 0 19 16,0 0 7-16,0 0 13 0,0 0 4 0,0 0 0 15,0 0-1-15,0 0 9 16,0 0-12-16,0 0 3 0,0 0 6 0,0 0 2 15,0 0-5-15,0 0-10 16,0 0 8-16,10-41 0 0,-10 41-11 0,0 0 0 0,0 0 16 16,0 0-6-16,0-22 0 15,0 22 8-15,0 0-9 0,0 0 1 0,4-22-3 16,-4 22 9-16,0 0 8 0,2-19-1 0,-2 19-1 0,0 0-10 16,5-21-1-16,-5 21-7 15,2-17 0-15,-2 17-11 0,2-19 1 16,-2 19 10-16,0-18-3 0,0 18 7 15,5-17-1-15,-5 17 7 0,4-17 5 0,-4 17 2 0,2-15-1 16,-2 15-6-16,2-17-1 16,-2 17-5-16,3-15 0 0,-3 15-6 0,5-17-3 15,-5 17-4-15,0 0-3 0,7-23-4 16,-7 23 2-16,2-14-3 0,-2 14 3 16,0 0-3-16,4-23-2 0,-4 23 4 0,2-13-4 0,-2 13 0 15,0 0 5-15,4-23-1 16,-4 23 0-16,0 0-3 0,1-20 4 0,-1 20-1 15,8-10-3-15,-8 10 0 0,0 0-6 16,2-19 1-16,-2 19-2 0,4-14-4 0,-4 14-1 16,0 0-2-16,4-17 0 15,-4 17-4-15,0 0 0 0,7-17 10 0,-7 17-3 16,0 0 3-16,4-17-2 0,-4 17 3 0,0 0 1 16,4-16 1-16,-4 16-5 0,0 0 2 15,4-12-4-15,-4 12 0 0,0 0-4 0,0 0-3 16,5-20 3-16,-5 20-2 15,6-12 2-15,-6 12-3 0,0 0 3 16,6-20-1-16,-6 20 1 0,0 0 0 0,5-19-3 16,-5 19 2-16,4-12 0 0,-4 12-2 0,0 0 4 15,6-15-10-15,-6 15 1 0,0 0-1 0,0 0-1 16,7-19 0-16,-7 19 2 16,0 0 2-16,0 0 1 0,3-13-2 0,-3 13 0 0,0 0 2 15,0 0 1-15,0 0 0 16,7-14 0-16,-7 14-4 0,0 0 3 15,0 0-3-15,0 0 3 0,0 0-9 0,0 0 5 16,0 0-3-16,0 0-3 0,0 0 1 0,0 0 2 16,0 0 6-16,2-17 2 15,-2 17 3-15,0 0 5 0,0 0 3 0,0 0 7 16,0 0-3-16,0 0 1 0,0 0-3 0,0 0-2 0,0 0-4 16,0 0-11-1,0 0-11-15,0 0-4 0,0 0-14 0,0 0-5 0,0 0-7 16,0 0-5-16,0 0 0 15,0 0 6-15,0 0 10 0,0 0 3 0,0 0 1 0,0 0 6 16,0 0 9-16,0 0-6 16,0 0 6-16,0 0 5 0,0 0-29 0,0 0-37 15,0 0-33-15,0 0-57 0,0 0-136 0,0 0-377 16,0 0 68-16</inkml:trace>
  <inkml:trace contextRef="#ctx0" brushRef="#br1" timeOffset="-208793.02">27973 17852 1890 0,'0'0'-93'0,"0"0"16"16,0 0 14-16,0 0 15 0,0 0 16 0,-26-32 2 15,26 32 15-15,0 0 4 0,0 0 3 16,0 0 3-16,-6-15 7 0,6 15-6 0,0 0 11 16,0 0 0-16,-4-18-1 0,4 18 6 15,0 0 13-15,-2-18-6 0,2 18 4 0,0 0 12 16,0 0-1-16,-2-25 5 0,2 25 12 0,0 0 0 16,2-22 3-16,-2 22-2 15,0 0 6-15,2-20 5 0,-2 20-10 0,2-15-4 0,-2 15-6 16,0 0-4-1,4-25-9-15,-4 25 9 0,2-15-10 0,-2 15-6 0,0-19-3 16,0 19 7-16,2-19 2 16,-2 19-3-16,3-23 9 0,-3 23-13 0,3-23 2 15,-1 11 2-15,-2 12-4 0,5-26 5 0,-3 13-2 16,-2 13-4-16,6-27 5 0,-3 16-1 16,-3 11-1-16,4-25 3 0,-2 11-2 0,-2 14 4 15,5-24-1-15,-5 24 5 16,4-23-7-16,-2 11 4 0,-2 12-3 0,3-21-5 15,-3 21 2-15,2-21-4 0,-2 21 0 16,7-19 0-16,-7 19-2 0,4-19-1 0,-4 19-6 16,4-17 4-16,-4 17-3 15,6-17 1-15,-6 17-1 0,6-19-1 0,-6 19 1 16,4-17 1-16,-4 17-3 0,5-20 4 0,-5 20-5 0,7-16 1 16,-7 16-3-16,7-20 2 15,-7 20 6-15,4-16-5 0,-4 16 1 0,6-18 1 16,-6 18-1-16,7-17 2 0,-7 17 5 15,7-17 2-15,-7 17 2 0,8-19-1 16,-4 9-1-16,-4 10-5 0,6-17-2 16,-6 17 4-16,6-17-6 0,-6 17 2 0,9-19-4 15,-4 10 5-15,-5 9-5 0,7-20 3 16,-7 20-1-16,9-17 4 0,-9 17-5 0,8-17 1 16,-8 17-6-16,8-17 1 0,-8 17-3 0,9-18-6 15,-9 18 9-15,7-14-9 16,-7 14-1-16,8-18 3 0,-8 18-7 0,9-17 4 15,-9 17-1-15,10-17-2 0,-10 17 1 16,8-17-2-16,-3 7-5 0,-5 10 5 0,9-17-1 16,-9 17 1-16,9-19 4 15,-9 19 0-15,7-20 1 0,-3 12 7 0,-4 8 6 0,12-20-7 16,-12 20 3-16,8-18-2 0,-8 18 1 16,8-18-2-16,-8 18 0 0,9-15 1 15,-9 15 3-15,8-19-7 0,-8 19 0 0,9-15 0 16,-3 6-5-16,-6 9 3 15,8-17 1-15,-8 17 1 0,9-19-4 0,-9 19-1 16,8-18 4-16,-2 8 1 0,-6 10 2 16,10-15 3-16,-10 15-1 0,7-15 2 0,-7 15 0 15,11-16-6-15,-11 16 8 16,11-15-7-16,-11 15 2 0,10-18 1 0,-10 18-4 0,11-16 3 16,-11 16-1-16,11-17 2 0,-5 9-1 0,-6 8 2 15,10-13-3-15,-10 13 6 16,14-15-6-16,-14 15 1 0,10-13-1 0,-4 6 2 15,-6 7-2-15,10-13 2 0,-10 13-4 16,11-13 3-16,-11 13-3 0,13-12-2 0,-13 12 1 16,10-11 5-16,-10 11-3 15,13-11 1-15,-13 11 2 0,13-12-2 0,-13 12 1 16,12-9-5-16,-12 9 5 0,13-12 1 0,-13 12-9 16,16-11 6-16,-16 11 0 0,14-12 2 15,-14 12-2-15,15-9 2 0,-15 9-3 0,17-11 2 16,-17 11-6-16,15-12 6 15,-15 12-4-15,13-9 1 0,-13 9 1 0,14-9 0 16,-14 9-2-16,15-10 2 16,-15 10-4-16,15-8 5 0,-15 8 0 0,15-12-1 0,-15 12-1 15,15-8 5-15,-15 8-7 0,14-10 2 0,-14 10 4 16,16-10-3-16,-16 10 1 16,12-12 0-16,-12 12-1 0,14-10 1 0,-14 10 1 0,12-7-2 15,-12 7 1-15,16-12 6 16,-16 12-2-16,11-7-3 0,-11 7 3 0,13-9 1 15,-13 9 5-15,13-8-1 16,-13 8 6-16,14-8-2 0,-14 8 4 0,11-7 0 16,-11 7-3-16,0 0 1 0,19-10-3 15,-19 10 2-15,10-7-1 0,-10 7 5 0,0 0 0 16,15-9-2-16,-15 9 3 0,12-6 3 0,-12 6-8 16,0 0-2-16,16-12 2 0,-16 12-1 15,0 0 2-15,16-9-10 16,-16 9 2-16,0 0 6 0,16-10-5 0,-16 10 4 15,10-5-4-15,-10 5 0 0,0 0 1 0,19-10-2 16,-19 10-3-16,10-7 1 0,-10 7-1 16,0 0 2-16,17-8 3 0,-17 8-4 0,13-4 5 15,-13 4-4-15,0 0 0 16,17-9 3-16,-17 9-3 0,11-7 0 0,-11 7 3 16,0 0-2-16,16-9 0 0,-16 9-2 0,13-6 3 0,-13 6 0 15,13-7-4-15,-13 7 0 16,0 0 3-16,19-12-5 0,-19 12-1 0,10-7 1 15,-10 7 1-15,14-8-2 16,-14 8 2-16,0 0-1 0,14-10-3 0,-14 10 4 0,0 0-3 16,14-9 1-16,-14 9 3 15,0 0-4-15,16-8 4 0,-16 8-3 0,0 0 0 16,12-11 2-16,-12 11-2 0,9-9 2 0,-9 9-1 16,0 0-3-16,12-8 5 0,-12 8-3 15,0 0-2-15,14-12 3 0,-14 12 0 0,0 0-4 16,10-11 3-16,-10 11 0 15,0 0 1-15,14-9 3 0,-14 9 3 0,7-10-2 16,-7 10 1-16,0 0 2 16,11-9-2-16,-11 9-1 0,0 0 1 0,10-13-2 0,-10 13-1 15,0 0 0-15,8-12 1 16,-8 12-4-16,0 0 0 0,13-13 1 0,-13 13 0 16,0 0 0-16,11-12-2 0,-11 12 1 0,0 0 0 0,11-10 1 15,-11 10-2-15,0 0 0 16,10-12 4-16,-10 12-4 0,0 0 0 0,8-10 0 15,-8 10 0-15,0 0-1 16,10-12 1-16,-10 12-1 0,0 0 1 0,8-12-1 16,-8 12 3-16,0 0-3 0,0 0 1 15,12-13-1-15,-12 13 1 0,0 0-1 0,6-10 2 16,-6 10-2-16,0 0 3 0,9-11-2 0,-9 11 0 16,0 0-1-16,0 0 0 15,9-15-2-15,-9 15 0 0,0 0 5 16,8-9-4-16,-8 9-1 0,0 0 5 0,0 0-6 15,8-17 6-15,-8 17-3 0,0 0 2 0,9-10-2 16,-9 10 0-16,0 0 0 16,8-9 0-16,-8 9-2 0,0 0 1 0,9-12 1 0,-9 12-2 15,0 0 1-15,9-15 5 0,-9 15-4 0,0 0 0 16,8-15-3-16,-8 15 2 16,0 0-1-16,8-12 1 0,-8 12 3 0,8-10-3 0,-8 10-2 15,0 0 1 1,9-13 2-16,-9 13-2 0,0 0 0 0,11-13 3 0,-11 13-3 15,0 0 1-15,6-16 2 16,-6 16-1-16,0 0-1 0,9-14 1 0,-9 14 0 16,8-9 0-16,-8 9 0 0,0 0 0 15,8-16 2-15,-8 16-2 0,0 0 0 16,7-14 2-16,-7 14-1 0,0 0 0 0,6-15-1 0,-6 15 2 16,0 0-1-16,7-15-4 15,-7 15 1-15,0 0 4 0,6-15-2 0,-6 15 2 16,0 0-2-16,8-16 1 0,-8 16 0 15,0 0 0-15,6-18-2 0,-6 18 5 0,0 0-4 16,7-14 0 0,-7 14 5-16,0 0-5 0,5-15-1 0,-5 15 2 0,0 0 1 0,6-16-1 15,-6 16-1-15,0 0 3 0,0 0-2 0,2-17-2 16,-2 17 4-16,0 0-3 16,4-16-2-16,-4 16 2 0,0 0 2 0,0 0-2 15,4-16 2-15,-4 16-2 16,0 0-1-16,4-16 1 0,-4 16 1 0,0 0 1 0,0 0 3 15,2-16-7-15,-2 16 5 16,0 0 1-16,0 0-2 0,3-18 3 0,-3 18-2 16,0 0 3-16,0 0-1 15,2-17 1-15,-2 17-1 0,0 0-1 0,0 0-3 16,0 0 4-16,0-19-2 0,0 19-3 0,0 0 4 0,0 0 1 16,0 0-3-16,2-17-1 15,-2 17-1-15,0 0 1 0,0 0 3 16,0 0-4-16,0 0 0 0,-2-23 1 0,2 23-2 15,0 0 0-15,0 0 2 0,0 0 0 0,0 0-1 16,0 0 4-16,2-19-4 16,-2 19 0-16,0 0 0 0,0 0 0 0,0 0 2 0,0 0-3 15,0 0 3-15,0 0-2 0,0 0 0 16,0 0 2-16,0 0-2 0,0 0 2 16,0 0-2-16,0 0 1 0,0 0 1 0,0-17-2 15,0 17 2-15,0 0-1 16,0 0 0-16,0 0-1 0,0 0 0 0,0 0 0 15,0 0-6-15,0 0-16 0,0 0-22 16,0 0-28-16,0 0-36 0,0 0-47 0,0 0-54 16,0 0-106-16,4-10-164 15,-4 10-468-15,0 0-372 0</inkml:trace>
  <inkml:trace contextRef="#ctx0" brushRef="#br1" timeOffset="-196916.87">29628 15147 325 0,'0'0'-19'0,"-10"-12"-18"0,10 12-56 0,0 0 33 15,0 0 18-15</inkml:trace>
  <inkml:trace contextRef="#ctx0" brushRef="#br1" timeOffset="-180596.95">29575 15254 675 0,'0'0'103'0,"0"0"-23"0,0 0-11 0,0 0-13 16,0 0-8-1,0 0 14-15,0 0-16 0,0 0-4 0,0 0-4 0,0 0 1 16,0 0 2-16,0 0 6 15,0 0-1-15,0 0 22 0,0 0 0 0,0 0 9 0,0 0 13 16,0 0-19 0,9-17 1-16,-9 17 6 0,0 0-6 0,0 0-2 0,0 0-2 15,8-15-3-15,-8 15 1 0,0 0 4 16,0 0 2-16,9-11-2 0,-9 11-7 16,0 0 1-16,6-16-8 0,-6 16 3 0,0 0 2 15,7-15-4-15,-7 15-10 0,0 0 3 16,6-17 2-16,-6 17-3 0,0 0 2 0,4-13 3 15,-4 13-3-15,0 0 5 16,4-15-4-16,-4 15-2 0,0 0-1 16,0 0-8-16,0-20-4 0,0 20-4 0,0 0-2 15,0-20 3-15,0 20-3 0,0 0 3 0,0 0-3 16,-4-22 1-16,4 22 0 0,0 0-5 0,-4-17 0 0,4 17-3 31,0 0 0-31,-9-18-3 0,9 18 3 0,-6-11 0 16,6 11 2-16,-8-14 0 0,8 14 0 0,-9-11 2 15,9 11-2-15,0 0-3 0,-13-16 2 16,13 16 3-16,-10-11-2 0,10 11 1 0,-13-13 0 16,13 13-2-16,-13-12-3 0,13 12 1 0,-12-10-2 15,12 10 0-15,-15-13-1 0,15 13-3 0,-17-12 2 16,8 5 1-16,9 7-4 0,-16-13-2 16,16 13 0-16,-18-10 0 0,10 2-5 15,8 8 4-15,-19-11-2 0,8 4-1 16,11 7 1-16,-16-14 4 0,16 14-2 0,-17-9 0 15,6 2 0-15,11 7-3 16,-21-11 0-16,11 4-2 0,10 7 1 0,-20-12 2 16,20 12 0-16,-21-10-3 0,10 4-4 15,11 6 3-15,-19-10 3 0,7 5 1 0,12 5-1 16,-24-11 1-16,14 4-1 0,10 7 7 0,-26-13 4 0,16 7-8 16,-3 1 2-1,13 5 2-15,-26-11 2 0,14 5-4 0,12 6 3 0,-26-14-2 16,12 9-5-16,1-1 5 15,-2 1-4-15,15 5 2 0,-27-12 2 0,12 6-2 16,15 6 1-16,-27-9-2 0,12 2-3 16,15 7 5-16,-24-8-2 0,10 4-2 0,14 4-3 15,-26-10 1-15,12 5 4 0,14 5 0 16,-22-7 1-16,9 4 3 0,13 3-4 0,-23-8 0 16,23 8-3-16,-25-5 3 0,13 0 3 15,12 5 0-15,-24-5-4 0,24 5 3 16,-23-6 0-16,10 2 2 0,13 4-8 0,-25-6 5 15,25 6-4-15,-28-3-4 16,15-1 4-16,13 4-5 0,-23-6 2 0,23 6-1 16,-25-4 1-16,25 4 2 0,-24-4 5 0,12 0 0 0,12 4-1 15,-23-3 10-15,23 3-13 16,-22-4-1-16,22 4-4 0,-24-3 5 16,24 3-2-16,-22-4 0 0,22 4 3 15,-22-4 0-15,22 4 0 0,-21-4-3 0,21 4 1 0,-21-4 4 16,21 4 23-16,-21-5 1 15,21 5-5-15,-22-5-8 0,22 5-2 16,-18-6 0-16,18 6-15 0,-22-5 9 0,22 5 1 16,-19-8 5-16,19 8-4 0,-18-5-1 0,18 5 2 15,-20-8-4-15,20 8-3 0,-21-5 4 0,21 5-3 16,-19-9 0-16,19 9-4 0,-19-5-1 16,19 5 0-16,-17-7-9 0,17 7 8 0,-19-7 5 15,19 7 0-15,-17-9-2 16,17 9 0-16,-21-9-4 0,21 9-1 0,-19-6 5 0,19 6-4 15,-16-7 1-15,16 7 0 16,-16-8-3-16,16 8 3 0,-13-7-3 0,13 7-2 16,-15-8 1-16,15 8 1 0,-16-7 3 0,16 7-4 15,-15-11-3-15,15 11-1 16,-17-9 3-16,17 9 3 0,-19-8-5 0,19 8 2 0,-18-9-6 16,18 9 8-16,-15-10-2 15,15 10-1-15,-16-12 3 0,16 12 3 0,-15-7 3 16,15 7 5-16,-12-12 1 15,12 12-5-15,-13-7-1 0,13 7-2 0,-12-9 2 0,12 9-4 16,-14-9-1-16,14 9 1 16,-12-11-1-16,12 11 1 0,-11-9-2 0,11 9 0 15,-14-10 1-15,14 10-4 0,0 0 3 0,-15-12-2 16,15 12 0-16,-10-8-1 0,10 8 1 16,-9-11 2-16,9 11-1 0,0 0-1 0,-13-11 4 15,13 11-4-15,0 0-1 0,-14-13 0 16,14 13 1-16,-7-12-2 0,7 12 1 0,0 0-2 15,-13-13-3-15,13 13 7 16,-7-11-1-16,7 11-6 0,0 0-10 0,-13-14 4 0,13 14-1 16,0 0 3-1,-10-13-1-15,10 13 1 0,0 0 1 0,-8-13 6 0,8 13-4 16,0 0 0-16,-9-13 2 0,9 13 3 0,0 0-4 16,-11-14 3-16,11 14 2 15,0 0 0-15,-8-11 0 0,8 11 1 0,0 0 0 0,-8-12-3 16,8 12 2-16,0 0 4 15,-9-15-3-15,9 15 0 0,0 0 2 16,-6-13-3-16,6 13 0 0,0 0 2 16,0 0 0-16,-12-15 0 0,12 15 5 0,0 0-1 0,0 0 2 15,-5-14-1-15,5 14 0 0,0 0-1 0,0 0-2 16,-8-15 2-16,8 15-4 16,0 0 3-16,0 0 1 0,-7-15-1 0,7 15 1 15,0 0 3-15,0 0 1 0,-5-15 2 16,5 15-2-16,0 0 0 0,0 0-1 0,-7-17 5 15,7 17-3-15,0 0-1 16,0 0 1-16,-8-18-2 0,8 18-2 0,0 0 0 0,-5-13-1 16,5 13 1-16,0 0 1 15,0 0 0-15,-4-17-3 0,4 17 2 0,0 0 4 16,0 0 1-16,-5-18 4 0,5 18-1 0,0 0 0 0,0 0-1 16,-2-17-1-16,2 17 2 15,0 0-1-15,0 0 1 0,0 0-1 16,-5-16-2-16,5 16-1 0,0 0 2 15,0 0-1-15,0 0 0 0,0 0-4 0,-2-22 2 0,2 22-1 16,0 0 0-16,0 0-3 16,0 0 1-16,0-21-3 0,0 21-3 0,0 0-6 15,0 0-6-15,4-19-8 0,-4 19-12 0,0 0-12 16,7-19-19-16,-7 19-24 0,7-17-19 16,-2 8-28-16,-1-3-46 0,-4 12-70 0,9-23-59 15,-7 10-106-15,0 0-184 0,-2 0-23 16,0 13-488-16,-5-23-706 0</inkml:trace>
  <inkml:trace contextRef="#ctx0" brushRef="#br1" timeOffset="-91946.54">27622 13653 686 0,'0'0'134'0,"-16"-7"-54"0,16 7-28 0,0 0-23 0,0 0-8 15,0 0-5-15,-13-9-3 0,13 9-8 0,0 0 8 16,0 0 1-16,0 0 3 15,0 0 15-15,0 0 12 0,-11-11 0 0,11 11 3 16,0 0 12-16,0 0-2 16,0 0-2-16,0 0-9 0,0 0 0 0,-11-9-3 0,11 9 31 15,0 0-36-15,0 0 24 16,0 0-8-16,0 0-2 0,-7-16 8 0,7 16 5 16,0 0-11-16,0 0 7 15,-2-19 5-15,2 19 3 0,0 0 2 0,0 0-12 0,2-24-3 16,-2 24 6-16,0 0-16 0,-2-23 0 0,2 23-1 15,0 0-6-15,0-23 2 16,0 23 1-16,0 0-4 0,0-23 5 0,0 23-7 0,0 0 1 16,0-21-1-16,0 21 1 15,2-15-3-15,-2 15-1 0,0 0-4 0,4-23-2 16,-4 23 2-16,3-17-9 16,-3 17-2-16,6-15-2 0,-6 15 2 0,5-17-4 0,-5 17-4 15,5-18 5-15,-5 18-7 0,4-15 1 0,-4 15-4 16,9-15 2-16,-9 15-2 15,6-15-2-15,-6 15 7 0,7-15-6 0,-7 15-2 16,9-16 3-16,-9 16 0 16,7-12 3-16,-7 12-1 0,7-17-2 0,-7 17 1 0,11-13 9 15,-11 13-13 1,5-14 0-16,-5 14-2 0,10-14 0 0,-10 14-4 16,7-14 4-16,-7 14-7 0,12-11 4 15,-12 11-1-15,6-13 4 0,-6 13-1 0,0 0 1 16,12-16-3-16,-12 16 4 0,7-9 4 0,-7 9-8 0,0 0 0 15,11-15-1-15,-11 15 4 16,8-10 0-16,-8 10-3 0,0 0 3 0,10-15-4 16,-10 15 6-16,7-10-16 15,-7 10 9-15,0 0 0 0,13-13 5 0,-13 13-8 0,0 0 8 16,8-12-1-16,-8 12 4 16,0 0-1-16,8-10-2 0,-8 10-1 0,0 0 8 0,0 0-9 15,11-12 4-15,-11 12-6 0,0 0 2 16,11-10 0-16,-11 10 2 0,0 0-4 15,11-10 1-15,-11 10 3 0,0 0 3 0,9-9-6 16,-9 9-1-16,0 0 5 16,14-7-4-16,-14 7 1 0,0 0 3 0,11-10-2 15,-11 10 5-15,0 0-6 0,0 0 2 16,11-8 2-16,-11 8-4 0,0 0 2 0,0 0 6 16,0 0-6-16,0 0 0 15,14-8 0-15,-14 8-10 0,0 0-17 0,0 0-26 16,0 0-34-16,0 0-42 0,0 0-33 0,8-7-65 0,-8 7-126 15,0 0-338-15,0 0 63 16</inkml:trace>
  <inkml:trace contextRef="#ctx0" brushRef="#br1" timeOffset="-89601.95">27780 13061 1942 0,'0'0'-71'0,"0"0"22"16,0 0 5-16,0 0 12 0,0 0 6 16,0 0 3-16,0 0 11 0,0 0 11 0,0 0 4 15,0 0 0-15,0 0 2 0,16-31 2 0,-16 31 16 16,0 0-7-16,0 0 6 0,13-9 7 16,-13 9-3-16,0 0-4 0,13-10 2 0,-13 10-8 15,0 0 7-15,18-8 20 0,-18 8-17 0,14-5 9 16,-14 5 0-16,15-8-6 15,-15 8-1-15,19-6 5 0,-19 6-4 0,21-5-3 0,-21 5 4 16,19-8-8 0,-19 8 1-16,23-5-7 0,-8 1 4 0,-15 4 3 0,24-8-6 15,-12 4 4-15,-12 4 8 16,26-6-1-16,-26 6-4 0,23-5-6 0,-10 3 5 0,-13 2 5 16,25-6-2-1,-12 2-1-15,-13 4-1 0,27-6 1 0,-14 3-7 0,-13 3 0 16,24-6-6-16,-24 6-2 0,22-5 0 0,-8 2 1 15,-14 3-7-15,22-6 0 16,-22 6 1-16,24-7 8 0,-13 3-4 0,-11 4 0 16,21-6-4-16,-21 6 3 15,23-8-2-15,-13 4 4 0,-10 4 0 0,24-7 4 0,-14 2-3 16,-10 5 6-16,23-8-3 16,-11 4-1-16,-12 4 2 0,20-9-5 0,-20 9 1 15,22-8-1-15,-13 2-2 0,-9 6-3 0,23-9 7 0,-13 1-4 16,3 3 1-16,-13 5-1 15,23-14 5-15,-13 9-3 0,3-3 0 0,-13 8 1 16,24-11 1-16,-14 4-1 16,1 0 0-16,-11 7 5 0,20-12 1 0,-6 5 1 0,-4-1 3 15,-10 8-3-15,22-13-1 16,-14 6 4-16,4 0-2 0,-12 7-4 0,20-15 0 16,-10 5-4-16,3 3 6 15,-3-2-8-15,-10 9-3 0,22-17 1 0,-12 9 0 16,1 1 2-16,0-3-6 0,-11 10 6 0,19-16 4 0,-9 7 0 15,-2 2 6-15,-8 7 3 16,18-20 9-16,-10 11 0 0,0 2 3 0,-8 7-7 16,15-20 1-16,-8 11 0 0,-7 9-2 15,12-17-3-15,-6 7 0 0,-6 10-4 16,11-22-2-16,-7 14 0 0,-4 8 2 16,11-20-8-16,-6 11 0 0,-5 9-3 15,9-23 3-15,-6 13 0 0,3-3 5 0,-6 13-4 0,8-23 6 16,-6 12 1-16,-2 11 6 0,8-22 2 15,-8 22 0-15,4-26 2 0,-2 15 1 16,-2 11-4-16,4-25-4 0,-4 25-2 16,0-27-1-16,1 16 0 0,-1 11-2 0,0-25 3 15,0 25-1-15,-1-26-1 0,1 26 1 16,-2-25-3-16,2 25 0 0,-2-27-2 16,0 14-3-16,2 13 4 0,-8-28-2 15,4 14 0-15,0 0 1 0,4 14-4 0,-10-27 0 16,4 17-3-16,6 10 5 0,-11-26-6 15,5 15 0-15,1-2-1 0,5 13 2 0,-12-23-3 16,3 12 0-16,3-1 2 0,6 12 1 16,-15-20-3-16,9 12 3 0,6 8-1 0,-15-21-1 15,7 13-3-15,8 8 3 0,-18-19-3 16,10 11-1-16,0-2 3 0,8 10-1 16,-19-16 0-16,8 8-2 0,11 8 1 15,-21-16-1-15,9 7 1 0,-2 2-1 0,14 7-1 16,-25-18 0-16,15 11-1 0,-3 0 3 0,0-3-1 15,1 2 1-15,-2 1-2 0,0 0 3 16,2-4-2-16,-2 4 1 0,2-3-2 16,-3 0 2-16,3 1 1 0,-2 0 1 15,2-3-4-15,0 3 5 0,-4-1 0 0,4-2-1 16,-1 3 0-16,0-3-2 0,0 1 3 16,1 0 2-16,0 1-5 0,-2-2 3 15,2-1-1-15,-1 2 4 0,-2 0-23 16,2-1 4-16,1 1 3 0,0-3-2 0,0 1 1 0,0 1 2 15,2 1 3-15,-3-2-1 0,2 1 1 16,-3 1 1-16,1-2-2 0,-1-1 4 16,3 3 2-16,2 0-2 0,-4 0-2 15,2-2 4-15,1 2-6 0,-3-3 4 0,1 3-1 16,-1 0 2-16,4 0 0 0,-2-1 3 16,1 2 4-16,-3-1 1 0,3-1 0 0,-2 2 0 15,3-2 2-15,-2 2-3 0,0-1 0 0,3-1-2 16,8 12 2-16,-22-21-2 0,11 10 3 15,2 1 0-15,3-1-1 0,-6 0-1 0,4-1-1 16,-2 3 1-16,10 9 0 16,-17-23-2-16,9 12 1 0,-3 1 1 0,11 10-2 15,-13-23 2-15,7 12-3 0,-1 0 2 16,7 11-2-16,-14-22 2 0,9 13-4 16,5 9 1-16,-8-21-1 0,8 21 2 15,-12-21-1-15,9 11 3 0,3 10-3 0,-8-19-2 16,8 19 0-16,-11-19 2 0,6 8-2 15,5 11 0-15,-9-23 1 0,9 23 1 0,-7-23-2 16,3 12 2-16,4 11-4 0,-9-23 6 16,4 12-3-16,5 11-2 0,-8-25 0 0,6 12 1 15,2 13-1-15,-10-23 1 0,5 9 0 0,5 14-2 16,-8-21 4-16,4 10-2 16,4 11 0-16,-14-23-2 0,9 11 2 0,5 12 0 0,-7-19 2 15,7 19-1-15,-12-19-1 16,7 8-1-16,5 11 2 0,-9-19 1 0,9 19-2 15,-10-19 0-15,6 9 1 16,4 10-2-16,-13-22 2 0,8 9-2 0,5 13-1 16,-11-24 2-16,6 13-1 0,1-2 1 15,4 13 2-15,-11-26-3 0,6 13 0 16,5 13-1-16,-9-23 0 0,5 12 3 0,4 11-1 16,-7-23 1-16,2 12 1 0,5 11 1 15,-8-23-1-15,3 10 1 0,5 13-3 16,-6-28 2-16,3 17 2 0,3 11-3 0,-7-22 1 0,7 22 0 15,-6-23-2-15,3 11 3 0,3 12 1 16,-4-23 0-16,4 23-4 0,-4-23 3 16,4 23 0-16,-5-22-1 0,5 22 0 0,-2-25 2 15,2 25-1-15,0-21 0 0,0 21 2 16,-2-22-2-16,2 22 1 0,-2-20-2 16,2 20-2-16,-2-23 1 0,2 23 0 15,0-21 1-15,0 21-1 0,0-23 0 0,0 23 1 0,0-23-4 16,0 23 8-16,0-24-6 15,0 24-2-15,0-23 2 0,0 23-1 0,0-25 0 16,0 25 1-16,0-21 0 0,0 21-2 16,-2-25 4-16,2 25-5 0,-2-20 2 15,2 20 0-15,0-23 2 0,0 23-3 0,-2-24 4 16,2 24-1-16,0-24 4 0,0 24-5 16,0-23 4-16,0 23-4 0,0-25 0 15,0 25 0-15,0-25 4 0,2 12-5 0,-2 13 3 16,0-24-3-16,0 24 2 0,0-26-2 0,0 14 1 0,0 12-3 15,2-25 5-15,-2 25-1 16,0-27 1-16,2 15-2 0,-2 12 0 0,0-24 4 16,0 24 1-16,2-26-1 15,-2 26 1-15,0-24 0 0,2 13 6 0,-2 11-2 0,0-25 0 16,0 25 0-16,0-23-1 16,0 23-3-16,-2-25 4 0,2 25-2 0,0-24-4 15,0 24 0-15,0-25 1 0,-2 11 1 16,2 14-1-16,0-25 1 0,0 25 0 0,-2-26 0 15,0 13-1-15,2 13 4 0,-2-27-4 16,2 27-1-16,-4-25 9 0,2 13-4 16,2 12 1-16,-2-20-3 0,2 20 5 15,-2-19-5-15,2 19 0 0,-3-17-1 0,3 17 1 16,-4-16-3-16,4 16 2 0,0 0-4 16,-2-19-1-16,2 19 2 0,0 0 4 15,-6-17-4-15,6 17-1 0,0 0-1 16,0 0 4-16,-4-21-5 0,4 21 4 0,0 0 1 15,0 0-4-15,0 0-3 0,-2-15 3 0,2 15-2 16,0 0 1-16,0 0 0 0,0 0 0 16,0 0-2-16,0 0 0 0,0 0-4 0,-3-15 0 15,3 15-2-15,0 0-4 0,0 0-5 16,0 0-12-16,0 0-8 0,0 0-18 16,0 0-22-16,0 0-38 0,0 0-59 15,0 0-51-15,0 0-86 0,2-13-252 0,-2 13-394 0,0 0-390 16</inkml:trace>
  <inkml:trace contextRef="#ctx0" brushRef="#br0" timeOffset="-82066.77">27373 13556 481 0,'0'0'71'0,"0"0"-18"0,0 0-18 0,0 0-7 16,0 0-8-16,0 0-2 15,0 0-8-15,0 0-3 0,0 0-3 0,0 0-8 16,0 0-9-16,0 0 0 0,0 0 0 0,0 0 0 15,0 0 6-15,0 0 7 0,0 0 9 16,0 0 13-16,0 0 8 0,0 0 5 0,0 0 9 16,0 0-3-16,0 0 8 15,0 0 13-15,0 0 6 0,0 0-3 0,0 0 11 16,0 0-4-16,0 0-3 0,0 0-3 16,0 0-7-16,0 0 8 0,0 0-8 0,0 0-7 15,0 0-4-15,0 0 3 0,0 0 4 0,0 0-6 16,0 0-13-16,0 0 1 15,0 0-1-15,-4 57 2 0,4-57-10 0,0 0 5 16,0 0 4-16,0 17-12 0,0-17-6 16,0 0 11-16,0 0-13 0,-2 17 2 0,2-17 5 15,0 0-1-15,0 0-4 16,0 0-1-16,-1 17 1 0,1-17 6 0,0 0-2 16,0 0-5-16,0 0 2 15,-7 16 0-15,7-16-11 0,0 0 0 0,0 0 5 16,-6 15 3-16,6-15 4 0,0 0 6 0,0 0-4 0,-9 13-2 15,9-13-2-15,0 0 5 16,-12 10-9-16,12-10 4 0,0 0 4 0,-9 12-14 16,9-12-2-16,-10 7 6 15,10-7-4-15,0 0 0 0,-17 12 1 0,17-12 5 0,-9 7-18 16,9-7 15-16,0 0 1 16,-14 11-7-16,14-11 0 0,-12 10 3 0,12-10-2 15,-12 5 3-15,12-5-6 0,-13 8 2 0,13-8 4 16,-13 8-4-16,13-8-6 0,-15 6 9 15,15-6-3-15,-15 7 3 0,15-7 2 0,0 0-4 16,-18 10-1-16,18-10-3 16,-15 7 4-16,15-7-4 0,-16 8 3 0,16-8-3 0,-16 7 3 15,16-7 2-15,-16 7-6 16,16-7-2-16,-13 5 17 0,13-5-14 0,-16 4 4 16,16-4-6-16,0 0 4 15,-18 9 3-15,18-9-8 0,-13 5 2 0,13-5 0 16,-14 7 1-16,14-7-1 0,-14 7 2 0,14-7 3 15,0 0-5-15,-21 10-2 0,21-10 1 16,-14 7 0-16,14-7 2 0,-13 8 2 0,13-8 0 16,-15 7-2-16,15-7-1 0,-15 6 5 15,15-6-3-15,-16 8 0 0,16-8 6 0,-13 8-4 16,13-8-3-16,-13 8 2 16,13-8 5-16,0 0-3 0,-19 9-1 0,19-9 7 15,-12 5 1-15,12-5-6 0,0 0 3 0,-21 10 2 0,21-10-3 16,-9 6-5-16,9-6 4 15,0 0-6-15,-18 10-16 0,18-10 7 0,-11 5-8 16,11-5 3-16,0 0 4 16,-16 10-3-16,16-10 2 0,0 0-1 0,-17 7 9 15,17-7 6-15,-12 7 2 16,12-7 1-16,0 0-1 0,-16 7-1 0,16-7 3 0,-14 5 1 16,14-5 1-16,0 0-5 15,-17 10 1-15,17-10-3 0,0 0 2 0,-18 8-1 16,18-8-2-16,-9 5 0 0,9-5 0 0,0 0-5 0,-18 8 4 15,18-8 7 1,0 0-10-16,-14 7 6 0,14-7 3 0,0 0-5 0,-18 8 4 16,18-8-5-16,0 0 0 15,-17 10-2-15,17-10 7 0,-14 4-6 0,14-4 2 16,-13 8-4-16,13-8 3 16,-15 4-1-16,15-4 1 0,0 0 3 0,-21 10-2 0,21-10-1 15,-16 6 1-15,16-6-4 0,-11 7 4 0,11-7-4 16,-17 6 4-16,17-6 4 0,0 0 3 15,-19 8 1-15,19-8 3 0,-14 5-8 0,14-5 4 16,-11 6-4-16,11-6 1 16,-16 8 4-16,16-8 3 0,0 0-1 0,-17 11 2 15,17-11 0-15,-10 8 1 16,10-8 2-16,-13 8-4 0,13-8-5 0,-11 9 5 0,11-9-4 16,-10 11-5-16,10-11 1 15,-11 12 1-15,11-12-2 0,-12 15 4 0,12-15-6 16,-10 13 1-16,5-4 0 0,5-9 4 0,-11 19 3 15,11-19 1-15,-12 16-3 16,6-6 3-16,6-10-3 0,-9 16 2 0,9-16 2 16,-9 16 0-16,2-8-4 0,7-8 2 15,-8 17 0-15,8-17-4 0,-9 17 1 0,9-17 1 0,-8 17 0 16,8-17-2-16,-9 17-4 16,9-17 5-16,-10 18-4 0,10-18-4 0,-10 18 6 15,6-10 0-15,4-8 1 0,-11 18 0 0,11-18-1 16,-9 17 5-16,9-17-1 15,-10 16-2-15,10-16 3 0,-8 19-7 0,8-19 1 0,-7 16 0 16,7-16 1-16,-11 15-5 16,11-15 4-16,-11 15 2 0,11-15-6 0,-7 15 1 15,7-15-1-15,-11 18 6 16,11-18-3-16,-12 15 3 0,12-15-2 0,-8 15-1 0,8-15-3 16,-9 15 3-1,9-15-2-15,-10 18-1 0,10-18 1 0,-8 16 1 0,8-16-2 16,-7 16 1-16,7-16 2 0,-9 16 1 0,9-16 7 0,-7 16-4 15,7-16 5 1,-7 17 2-16,7-17-9 0,-6 20 6 0,6-20-4 0,-3 19 0 16,3-19 0-16,-4 21-3 15,0-9 5-15,4-12-5 0,-3 21 0 0,3-21 1 16,0 24-1-16,0-24-3 16,-2 25 4-16,2-25-1 0,2 25 3 0,-2-13-2 0,0-12 0 15,3 27-1-15,1-11 3 0,-4-16-6 0,2 26 7 16,0-13-5-16,-1 3-4 15,-1-16 5-15,4 29-1 0,-2-13-3 0,0-2 3 0,0 4-1 16,0-3-1-16,3-2 2 16,-3 4 1-16,1-1-2 0,0-2-1 0,1 2 0 15,0 0 0-15,1 1-2 16,-1-2 2-16,0-2 0 0,-4-13 1 0,7 29-3 16,-2-14-1-16,1 0 4 15,-5-2 0-15,5 0 0 0,-2 2-3 0,1-1 3 0,0 2-2 16,1-3 1-16,-3 2-1 0,3-1 0 0,-1 1-3 15,1 0 5-15,2-1-3 16,-2-1-2-16,1 2 4 0,-1 0 0 0,2 1-1 0,-2-1 3 16,1-1 0-16,1 2-2 15,2 0 3-15,-5 0 0 0,1 2-3 0,3-3 1 16,-3 1 2-16,0 3-1 16,2-4-1-16,-3-1-1 0,3 4-1 0,0-3 2 15,-2 2-1-15,-1-1 2 0,1-1-2 0,1 2 3 0,0-2-1 16,0-2-2-16,-1 3 2 15,-1-3 3-15,3 0-3 0,2 1 4 0,-4-1-1 16,1-2-3-16,-2 2 3 16,2-1-3-16,-1 3 2 0,1-2 3 0,2-1 1 0,-3 1-1 15,2 1 2-15,-2-3 0 16,1 3 4-16,1-1-1 0,0 0 1 0,-1-2-3 16,1 0 0-16,1 0 1 15,0 0 0-15,-9-11-4 0,16 21 1 0,-7-12-3 0,0 1 3 16,-2 2-2-16,-7-12 0 0,13 15-2 0,-4-6 4 15,-9-9-1-15,13 15 1 16,-6-8 2-16,-7-7 1 0,14 18-2 0,-8-7 3 16,-6-11-3-16,14 16 4 0,-9-8-6 15,-5-8 1-15,13 17-2 0,-7-7 1 0,4 1-2 16,-3-2 4-16,4 0-1 16,-11-9-2-16,18 20 2 0,-10-9 3 0,-1 0 0 0,3-1-2 15,-10-10 0-15,15 19 0 0,-8-8 1 0,-7-11-3 16,11 18 0-16,-4-6-3 15,-7-12 2-15,11 16-2 0,-11-16-1 16,12 18-2-16,-8-10 4 0,-4-8-4 0,9 18-2 16,-3-8 2-16,-6-10 0 0,10 17-4 0,-6-7 2 15,-4-10 6-15,9 18-4 16,-9-18-2-16,9 18 1 0,-5-9 1 0,-4-9-2 16,7 17 3-16,-7-17-3 15,7 21 0-15,-3-13 3 0,-4-8-2 0,9 20 0 16,-9-20 6-16,8 16-5 0,-4-6 1 0,-4-10 0 0,6 18 6 15,-6-18-8-15,3 21-2 16,1-11 5-16,-4-10-4 0,7 17 2 0,-7-17 3 0,9 19-1 16,-9-19-4-1,7 18 1-15,-7-18 1 0,4 17 2 0,0-9 1 0,-4-8 4 16,3 22-4-16,-3-22 3 16,2 20 8-16,-2-20-8 0,2 23 1 0,-2-23 0 0,2 24-2 15,-2-13 1-15,0-11 1 0,0 25 1 0,0-25 1 16,0 24-3-16,0-10-3 15,0-14-1-15,3 25 5 0,-1-12-8 0,-2-13-1 16,3 23 5-16,-1-9 4 16,-2-14-7-16,6 24 1 0,-4-11 9 0,-2-13-7 0,7 22 1 15,-5-11-2-15,-2-11-1 16,5 22 5-16,-5-22 0 0,7 22 5 0,-3-13 6 16,-4-9-12-16,7 21 3 15,-3-9-1-15,-4-12-1 0,7 21-1 0,-5-10 3 0,-2-11-3 16,10 20 7-16,-6-9-9 0,-4-11 1 0,9 22 6 15,-7-10 1-15,-2-12-3 16,6 21 2-16,-3-10 1 0,-3-11 7 0,5 29-6 16,-3-14 2-16,0 0 0 15,-2 4 11-15,0-2-7 0,2 3 7 0,-2-1-4 0,0 2-1 16,-2-2-10-16,2 0 4 16,0 1-7-16,2 4 4 0,-2-3-9 0,0 1 1 15,3-1-7-15,-1 4-2 0,0-4-4 0,0 3-19 0,3 2-21 16,0-4-29-16,-3-1-49 15,0 0-71-15,2 5-90 0,-4-4-190 0,-2 4-116 16,2 3 35-16,-4 0-464 0,-1 4-518 16</inkml:trace>
  <inkml:trace contextRef="#ctx0" brushRef="#br1" timeOffset="-70467.01">27479 9008 486 0,'0'0'132'0,"0"0"-38"15,0 0-22-15,0 0-16 0,0 0-2 0,0 0 2 0,0 0 9 16,0 0-12 0,-14-9 12-16,14 9 14 0,0 0-7 0,0 0-3 0,0 0 9 15,0 0-6-15,0 0 5 0,0 0-10 0,0 0 8 16,0 0-5-16,0 0-1 15,0 0-5-15,0 0 1 0,0 0-13 16,0 0 9-16,0 0-10 0,0 0 3 0,0 0-1 16,0 0-4-16,0 0-3 0,0 0 0 0,0 0-5 15,0 0-5-15,0 0-3 16,0 0 6-16,0 0 0 0,0 0 8 0,0 0-4 16,0 0-2-16,0 0-3 15,44-5 9-15,-44 5-4 0,19-1-3 0,-19 1-5 0,19-2 2 16,-19 2-6-16,26-1-3 0,-26 1-3 0,23 0-1 0,-23 0-3 15,28-3-3 1,-14 1 0-16,-14 2-2 0,27-2-3 0,-27 2 3 16,29 0-8-16,-13-2 0 0,-16 2 2 15,30 0-3-15,-30 0 0 0,26 0 4 0,-26 0-7 16,25 0 4-16,-25 0-5 16,25 0 1-16,-25 0 0 0,24 0-4 0,-24 0 3 0,23 4-1 15,-23-4 1-15,22 2-2 0,-22-2 2 0,24 4-2 16,-24-4 1-16,24 3 1 15,-12-3-2-15,-12 0-4 0,26 5 5 0,-13-4 0 16,-13-1 1-16,22 4 0 0,-22-4-3 16,22 2 2-16,-22-2 0 0,23 4-4 0,-23-4 2 15,18 5 0-15,-18-5 2 16,20 4-5-16,-9 0 2 0,-11-4 1 0,19 6 2 0,-19-6 1 16,18 6-4-1,-18-6 1-15,22 7 1 0,-9-3 5 0,-13-4-9 16,26 9 4-16,-14-4-1 0,-12-5-2 0,28 9 0 0,-15-5 2 0,1 0 6 15,-1 1-4 1,-13-5-3-16,25 8 2 0,-12-5-3 0,-13-3 2 0,25 8 1 16,-12-2-1-16,0-3 1 15,-13-3 1-15,21 8-1 0,-11-4-4 0,-10-4 1 16,24 10 2-16,-14-6 1 0,-10-4-1 16,24 11 0-16,-12-5-1 0,1-1-2 0,2 1 3 15,-2 2 3-15,1-1-1 0,4 1-4 0,-4-2 6 16,3 1-6-16,-2 3 4 15,6-1-4-15,-5 1 1 0,4 0 2 0,-1-1-1 16,0 1 0-16,0-1-1 0,1 1 0 16,-2 1-2-16,0 1 6 0,0-3-5 0,1 0 6 15,-3 1-1-15,2 0-6 16,-1 1 5-16,2-2-4 0,-4 1 2 0,0 0 2 0,2-3-2 16,-5 3 5-1,4-2-2-15,-3 1-5 0,3-2 4 0,-1 1-2 16,0 0-2-16,-3 2 2 0,3-3 2 15,-2 2-4-15,1-1 1 0,-1 0 1 0,0 0-1 16,0 0 2-16,1 0-1 0,-1 0-4 0,2 2 4 0,-3-3 7 16,4 3-7-16,-4-1 1 15,3-1 2-15,0 0-3 0,0 2 0 0,-1-3 7 16,2 2-9-16,-2-1 1 0,3 1 5 16,0-1-1-16,-2 2 2 0,1-3-2 0,2 3 2 15,-4-3 2-15,6 2-3 0,-4 0-1 0,1-2 5 16,1 0-7-16,-4 1 5 15,3 0-6-15,-4-1 2 0,2-1 4 16,-1 2-5-16,1-2 0 0,-2 1-1 16,1 0 0-16,0 0 3 0,0-2-6 0,-1 3 6 0,0-2-6 15,-1 0 5-15,-12-6-2 16,23 11 4-16,-9-7-3 0,-4 1 1 0,4 3-1 16,-14-8 2-16,24 12-2 0,-11-7-1 15,-1 1 0-15,1-1 0 0,0 1 0 0,-13-6 0 16,21 8-1-16,-12-3-1 0,-9-5 2 0,18 10 0 15,-7-6 0-15,-11-4 0 16,19 9 0-16,-8-5-5 0,-11-4 5 0,16 9 5 0,-4-2-9 16,-12-7 8-16,18 11-4 15,-9-6 0-15,-9-5 0 0,23 12 0 0,-12-6 3 16,-11-6-3-16,20 10 0 0,-8-3 5 16,-12-7-9-16,20 11 3 0,-9-3 4 15,2-2-6-15,-3 1 2 0,-10-7 5 0,21 14-8 0,-9-5 5 16,-4-1-4-16,2 0 7 15,0-1-4-15,2 1-1 0,-12-8 1 16,18 15 0-16,-7-7 0 0,-3-1 4 16,1 2 0-16,-9-9 3 0,19 17-2 0,-11-9 3 0,0 2 1 15,-8-10 2-15,16 17-6 16,-8-8 5-16,1 1-5 0,-1 1 6 0,1 1-2 0,-1-3-1 16,1 3 0-1,-1-1 2-15,2 1-4 0,0 1 3 0,-2 1 0 0,2-3-2 16,0 4 2-16,1-3 2 0,-2 2 2 0,4 2 2 15,-3-1 2-15,0 1 0 16,2-2 0-16,-2 2-1 0,-2 0 6 0,3-1 2 0,0 0-2 16,-3 0 0-16,2 0-2 15,1 0-6-15,-3 1 2 0,1-1-3 0,2 2 0 16,-1-1-2-16,-2-1 0 16,4 2-4-16,-2 0 2 0,0 2 0 0,-1-2 0 15,1 1-2-15,1-2-1 0,0 4 3 0,-1-4 0 0,-2 2 1 16,4 0-4-16,-2 0 0 15,0 2 3-15,-1-1-3 0,-1-2 0 0,3 2-1 16,-3 1-1-16,1-1 3 0,-3 0-3 16,2 0-1-16,2 2 4 0,-2-2 0 0,2 0-3 15,0 1 2-15,-1-2-2 16,2 1 5-16,-3 1-7 0,1-1-1 0,-1-4 2 0,1 4 1 16,-1-4-2-1,-1 0 0-15,-1 0 2 0,2 1-3 0,-2-1-1 16,1 0 3-16,-2 1-2 0,-1-1 3 0,0 0-2 0,0 1 1 15,2-2 0-15,-2 0-2 0,1 1 3 16,-1 0-1-16,2 1-1 0,-1-3 0 0,1 4 1 16,-2-4 1-16,1 3-1 15,1-3-8-15,-2 3 7 0,0-4 0 0,2 4-1 16,-2-3 0-16,2 1 1 0,-2 1-1 16,2-2 0-16,-6-13-3 0,6 27 4 0,-2-12 1 15,-2-1-2-15,-2-14 1 0,9 26 1 0,-7-13-1 16,2 1-2-16,0 1 0 15,1 0 2-15,-3 1 1 0,2-3-6 0,0 2 3 16,1 0 3-16,-1 1-1 16,0 1 0-16,0-2-1 0,-2 2 1 0,2-2 1 0,0 2-6 15,1 1 6-15,0-2-2 16,-1 4 6-16,2-3-4 0,-2 0-1 0,0 2-1 0,2 0 2 16,-1 0-5-1,-1-2 5-15,3 3-1 0,-3-1-2 0,0-2 4 0,0 2-5 16,0 0 1-16,1-1 4 0,-1 1-1 0,-2 0-2 15,2 1-1-15,-2 2-2 0,2-3 4 16,1-1 2-16,-3 3-4 0,0 0 2 16,-2 2 1-16,0-2 3 0,2-1-3 15,-2 2-2-15,3 0 2 0,-3 1 0 0,0-1-3 16,0 1 5-16,2 3-2 16,0-3 0-16,0 3 1 0,-2-5-1 0,2 6 1 15,2 0-2-15,-2-3 0 0,0 3 2 0,0-4-4 0,2 2 3 16,-2 0 0-16,0-3 3 15,0 1-1-15,1-4 0 0,-1 2-3 0,1-2 2 16,-1 0 2-16,-2 1-1 16,2 1 1-16,0-3-2 0,0 0 0 0,2 1-1 0,-4-2 1 15,2 2 2-15,0-2-5 16,-2 0 2-16,2 1 0 0,0 1-1 0,0-2 1 0,-2-1 4 16,2 3-2-1,-2 0 2-15,0 1 0 0,3-1-3 0,-3 0 4 0,0 1-4 16,0-2-1-16,0 1 4 0,0-1-3 0,-3 1 1 15,3-1 0-15,0 3-2 0,0-2 1 16,0-1-1-16,-2 0 3 0,2-18 2 16,0 35 4-16,0-16 0 0,-2-2 3 15,2 0 0-15,-2 1 2 0,0-2-3 0,0 1-1 16,0 1-1-16,2-18 5 0,-4 30-8 16,0-13 1-16,4-2-1 0,0-15-1 0,-4 33-2 15,1-17 6-15,1-1-9 0,-1 2 4 0,1-2-4 16,2-15 3-16,-2 31 3 15,0-16-2-15,0 2-2 0,2-17 2 0,-4 28 3 16,4-11-3-16,0-17-1 0,-2 29 1 16,0-11-2-16,0-1 2 0,2-17-2 0,-4 32-1 15,2-16-1-15,0 0 7 16,0 4-7-16,-1-4 1 0,1 1-1 0,0 2 0 0,0-2 1 16,-3 3 0-1,3-1 2-15,2 0-5 0,-2-2 2 0,0 2 3 16,2-19-5-16,-2 36 2 0,0-17 0 0,2 0 2 0,-2 1-3 15,2-4 6-15,0 4 2 16,-2 1 2-16,2-3-1 0,-2 1 1 0,2 1 0 16,-3 0 2-16,1 0-7 0,0-1 3 15,0 0-1-15,-2 0 1 0,2 2-4 0,0-2 1 16,0 0 0-16,-2 1-1 16,-1-2 1-16,1 1 0 0,-3 1 0 0,3-3-1 15,0 1 1-15,-2 1 1 0,0-1 0 0,-1 3 0 0,0-1 0 16,-1-1 0-16,2 3 1 15,-3-5-4-15,3 2 3 0,-2 2-4 0,1-4 1 16,-2-1-3-16,3 1 3 0,0-1-1 16,-2 2-2-16,2-3 1 0,-2 0 0 0,2 2 0 15,2-2 1-15,-2 0 0 16,0 3 2-16,2-3-7 0,-1-1 2 0,-1 3-1 0,-1-2 2 16,3-2-2-1,0 3 4-15,-3-3-1 0,7-13-3 0,-10 26-1 0,6-13-1 16,0 2 2-16,4-15 2 0,-9 28-3 0,4-14 2 15,-1-1 2-15,4 2 5 0,-2 0-9 16,4-15 3-16,-8 29-1 0,4-16-1 0,2 0-1 16,2-13 1-16,-9 26 0 15,4-11-1-15,-1-2 2 0,2 0 1 0,0 1 0 16,4-14-2-16,-9 28-3 16,3-15 2-16,2 0 3 0,4-13-3 0,-11 29 4 0,4-16-1 15,1 0-1-15,0 1 2 0,0-1-3 0,-2 1 5 16,1 1-3-16,-2-1-3 15,3 0 3-15,-4 1 2 0,1-1-1 0,1 1 2 16,-3 3-2-16,0-3-3 0,1 2 3 16,0 0 1-16,-2-2-1 0,2 1 4 0,0 0-6 15,-3 0-2-15,2-1 3 16,-2 2-2-16,1-2 0 0,2 3 0 0,-4-2 0 0,0 0 0 16,1-1 2-1,0 2-2-15,1 0 2 0,-1 1 0 0,-2-1-1 0,0-1 6 16,3 0-5-16,-4 1-2 0,4-2-1 0,-3 2 0 15,3-1 3-15,-4 0-2 16,2-1 0-16,2 0-1 0,-2 0 1 0,0 0-1 16,1 0-2-16,0 0 3 0,0 1 3 15,-1 0-2-15,1-1 2 0,0 0-7 16,1 1 4-16,-3-1 0 0,0-2-3 16,0 2 3-16,1-2 3 0,-2 2-3 0,4-3-3 15,-3 1 0-15,2 1 1 0,-1-2-2 0,-1 2 2 0,2 0 2 16,0-3 0-16,1 0 0 15,-2 1-2-15,0 4 4 0,2-5-2 0,-3 2 0 0,0 1-2 16,0-1 2 0,1 2 2-16,-2-2-2 0,2 1-2 0,1 1 4 0,-2-2-2 15,0 1 0-15,3-1-2 16,-4 3 2-16,2-5 0 0,-1 2 1 0,0 1 1 0,0 0-1 16,1-2 2-16,-2 1-2 15,2-2 1-15,2 1 4 0,-6 2 0 0,6-5-2 16,-3 4 2-16,0-1-4 0,0 1 2 0,-1 1-2 15,0-3 1-15,0 3 2 16,-2-3-1-16,-1 2-2 0,3-1 0 0,-2 0 1 0,0 2-1 16,0-2 2-16,2 1 4 15,-1-2-4-15,0 3-1 0,0-1 3 0,-1 0 2 16,2-1-1-16,-1 0 4 16,2 2 1-16,0-2-5 0,1 1 2 0,-2-2-1 15,4 1 8-15,0 0-4 0,1-1 2 0,-2 0 0 0,0-1-1 16,1 3 3-16,-1-1-8 15,0-3 4-15,1 4 0 0,1-2-2 0,-2 1-3 16,3-2 8-16,-3 3-10 16,2-2 0-16,-3 1 0 0,5 0-1 0,-1 1 5 0,-1-2-1 15,0 1 1-15,1-1 4 16,-1 2 1-16,1-1-2 0,-1-1 1 0,-2 1-2 16,3-1 2-16,2 1 3 0,-6-1-4 15,6 0 0-15,-2-1 3 0,1 1-3 0,-4 1 4 16,5-1-5-16,-3-1 2 0,3 1 2 0,0 0-2 15,-4 0-2-15,2-1 5 16,0 2 2-16,10-12 1 0,-20 21-3 0,12-9 2 0,0-2 2 16,-3 0-5-16,3 2 2 15,-3-1 0-15,11-11-4 0,-19 19-1 0,9-7 16 16,1-3-5-16,-2 3-2 0,0-3-2 16,3 3 0-16,8-12 1 0,-19 21 0 0,8-10 2 15,3-1-5-15,-2 1-1 0,-1 1-1 0,-1-1 1 16,5 0-1-16,-3 1-3 15,-1-1 1-15,-1-1-7 0,5 1 7 0,-4 0-4 16,3 1-1-16,8-12-3 0,-20 20 2 16,12-12 0-16,-1 3-7 0,9-11-9 0,-19 18 4 15,11-7 0-15,0 1 1 0,-1-3 3 16,1 3-3-16,-3-2 5 0,0-1-3 0,1 2 0 16,10-11 1-16,-20 19 1 0,10-10-2 0,2 0 0 15,8-9 4-15,-20 18-2 0,12-8 3 16,0-2-2-16,8-8-1 0,-19 17 2 15,11-10-2-15,8-7 0 0,-16 14 0 16,8-7 4-16,8-7-4 0,-14 16 3 0,5-11-2 16,9-5 2-16,-15 16-2 15,7-8 3-15,-1 1-1 0,9-9 5 0,-19 17-4 0,8-10 1 16,1 3 3-16,0-1 2 16,-2 1 2-16,-1 2 0 0,13-12-1 0,-18 18 3 15,9-8 1-15,-2 0-1 0,3 0 0 0,0 1-3 16,8-11 1-16,-19 20-3 0,10-8 1 15,-1-3-2-15,0 3-2 0,1 0-1 0,0-1 0 16,1 0-2-16,-6 1 0 16,5-1-3-16,-1 2 3 0,-4-1-3 0,2 5-2 15,-3-4-3-15,-1 3 0 0,4 0-5 16,-3-2-5-16,3 0-13 0,-3-1-16 0,-1 2-23 16,0 0-20-16,1-3-28 0,-3 1-39 0,-2-2-57 15,4 2-63-15,-4-1-39 0,1-2-124 16,0-1-132-16,-2-2-13 0,-4 3-424 0,8 0-489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2:14:1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14196 3869 825 0,'0'0'46'0,"0"0"-39"16,0 0-18-16,0 0-11 0,0 0-18 15,0 0-31-15,0 0-6 0,0 0-28 0,0 0-80 16,-9 26 60-16</inkml:trace>
  <inkml:trace contextRef="#ctx0" brushRef="#br0" timeOffset="2960.99">10636 4578 532 0,'0'0'13'0,"0"0"2"0,0 0 0 0,0 0-4 16,0 0 11-16,0 0 8 0,0 0 14 15,0 0 8-15,0 0 5 0,0 0 7 16,0 0-1-16,0 0 2 0,0 0 2 0,0 0-1 16,0 0 4-16,0 0 0 0,0 0-4 15,0 0-3-15,0 0-6 0,0 0-10 16,0 0-6-16,0 0-1 0,0 0-6 0,0 0-3 0,0 0 13 16,0 0-21-16,0 0 11 0,0 0 14 15,0 0-20-15,0 0 3 0,0 0-3 0,0 0-4 16,47-12 0-1,-47 12 0-15,0 0 5 0,32 3-13 16,-32-3-1-16,23 1 7 0,-23-1-5 0,28 0-1 16,-14 2 5-16,-14-2 9 0,32 0-19 15,-15 2 13-15,2-2-12 0,0 0-6 0,3 2 7 16,-2-2 6-16,2 2-5 0,-1-2-3 16,0 0-4-16,0 1 9 0,-1-1-13 15,3 3 6-15,-4-3 5 0,2 1 6 16,2-1-12-16,-2 2-3 0,3-2 12 0,-3 0-5 15,0 3 5-15,-2-3-11 0,2 1 3 16,-2 1 6-16,0-2-8 0,0 0-3 0,0 2 4 0,1-2-7 16,-2 0 4-16,2 0 12 0,-20 0-16 0,35 2 5 15,-17-2-3-15,-18 0 3 0,33 0 5 16,-18 0-13-16,1 2 7 0,-16-2 1 16,27 0-9-16,-13 1 1 0,-14-1 5 15,26 0 2-15,-26 0 7 0,23 0-7 0,-23 0 8 16,24 3 5-16,-24-3-6 0,20 1 6 0,-20-1 14 0,18 0-19 15,-18 0-1-15,18 0 0 0,-18 0 3 16,0 0 2-16,21 3-8 0,-21-3 0 0,0 0 9 16,20 1-14-16,-20-1-2 0,0 0-7 15,0 0-5-15,16 3-14 0,-16-3-7 16,0 0-27-16,0 0-21 0,0 0-11 16,0 0-30-16,0 0-27 15,18 0-36-15,-18 0-60 0,0 0-298 16,0 0 271-16</inkml:trace>
  <inkml:trace contextRef="#ctx0" brushRef="#br0" timeOffset="3524.86">11745 4606 1630 0,'9'-17'27'0,"-9"17"5"16,0 0-4-16,0 0-12 0,7-15-1 0,-7 15-2 0,0 0-5 16,4-15-3-16,-4 15-1 0,6-12 4 0,-6 12 3 15,0 0-6-15,7-20 3 0,-7 20 9 16,6-16 2-16,-6 16 6 0,6-13-3 15,-6 13 2-15,9-13-11 0,-9 13-1 16,8-14-3-16,-8 14 1 0,15-10-2 0,-15 10-2 16,14-9-1-1,-14 9 0-15,19-7 1 0,-19 7-1 0,20-4 5 16,-20 4-4-16,21 0-9 0,-21 0 16 16,24 4-4-16,-13 1 13 0,5 4-9 0,-3-2 9 15,-1 2-6-15,3 1 5 16,-3 0-1-16,-1 1-1 0,0 2 1 0,1-1 10 0,-3 0-1 0,-1 0 1 15,2 2 2-15,-2-1 22 0,-1-2-17 16,-4 2-4-16,-3-13-1 0,4 24 0 16,-2-13-4-16,-2-11 10 0,-4 23-10 0,4-23 3 15,-7 21 2-15,-2-11-10 0,-1-2-1 16,0 3 5-16,-1-4-5 0,11-7-5 16,-29 13 4-16,14-7-3 0,-2-3 6 0,1 1-13 15,-1 0 1-15,-1-2-5 0,18-2 4 16,-34 2 5-16,20-2-2 0,14 0 1 0,-29 0 0 0,29 0 4 15,-26-4-5-15,26 4-2 0,-26-5 3 16,26 5 1-16,-21-6 5 0,21 6-4 0,-17-7 0 16,17 7-1-16,-15-8 7 0,15 8-2 15,-10-11 5-15,10 11-3 0,0 0 11 16,-13-16-10-16,13 16-6 0,-5-12 3 0,5 12-5 16,0 0-1-1,-2-17-4-15,2 17 2 0,0 0-2 16,0 0-4-16,0-23-2 0,0 23-3 0,0 0-13 15,0 0-19-15,4-21-15 0,-4 21-32 16,0 0-44-16,8-11-52 0,-8 11-104 16,4-9-528-16,-4 9-121 0</inkml:trace>
  <inkml:trace contextRef="#ctx0" brushRef="#br0" timeOffset="4249.18">11970 4750 2299 0,'0'0'-101'15,"0"0"18"-15,0 0 14 0,0 0 8 16,0 0 14-16,0 0 10 0,0 0 10 0,0 0 4 16,0 0 8-16,0 0-4 0,0 0 6 15,0 0 6-15,0 0 1 0,0 0 2 16,0 0 4-16,0 0 10 0,0 0 5 0,0 0 8 16,0 0 0-16,0 0-1 0,0 0 3 15,0 0 2-15,-12 22-5 0,12-22-1 0,-2 23 3 0,-1-8-3 16,1 0 6-16,0 3 8 0,0 0-5 0,-2 6 3 15,2-5-2-15,0 5 4 0,0 1 5 16,-2 2-9-16,2 2-3 0,0-3 3 16,0 2-8-16,0 0 6 0,2 0-2 15,-2 0-1-15,0 3 1 0,1-2 2 0,-3 1 2 16,1-1-5-16,3 1-4 0,-2 1 3 0,0-3-10 0,2 3 0 16,-2-1 1-16,0 1-2 0,2-3 2 15,-3 3-3-15,1 0 2 0,0-1-1 0,-1 0-3 16,1-2 5-16,-4 1-8 0,4 2 1 15,-1-3-2-15,-1 1 8 0,-1-2-8 16,0-1 6-16,-1-1-7 0,2 2 5 0,1-4-6 16,-2-1 8-1,3-1-9-15,-2-2 2 0,-1-1 0 16,0-1-5-16,3-2 2 0,2-15 4 0,-4 29-10 16,2-19 8-16,2-10-8 0,-2 22 7 15,2-22-3-15,-4 17 1 0,4-17 1 0,-2 15-8 16,2-15-10-16,0 0-11 0,0 0-35 15,0 24-30-15,0-24-36 0,-1 5-65 16,1-5-107-16,0 0-353 0,0 0 117 0</inkml:trace>
  <inkml:trace contextRef="#ctx0" brushRef="#br0" timeOffset="5129.05">11939 4896 1887 0,'0'0'-49'16,"0"0"18"-16,0 0 6 0,0 0 9 0,0 0 1 16,0 0 10-16,0 0 10 0,0 0 4 15,0 0 5-15,0 0 4 0,0 0 10 16,0 0-5-16,0 0 1 0,0 0-8 0,0 0 7 15,0 0-4-15,0 0 7 0,0 0-6 16,0 0 5-16,0 0-11 0,0 0 12 0,0 0-4 0,0 0 15 16,0 0-4-16,0 0-7 0,-44 25 4 15,44-25 5-15,-13 13-11 0,13-13-2 0,-12 13 1 16,12-13 0-16,-12 16 2 0,12-16 10 16,-10 15-7-16,10-15-4 0,-12 10 8 15,12-10 0-15,-6 11-13 0,6-11 8 0,-8 10-4 16,8-10 2-1,0 0 5-15,0 0 1 0,-7 11-9 16,7-11 9-16,0 0 0 0,0 0 7 0,0 0-14 16,0 0-3-16,0 0-10 0,0 0-4 15,0 0-1-15,0 0-3 0,0 0-4 0,0 0 2 16,15-47 1-16,-15 47 3 0,14-22-6 16,-8 11 7-16,0-1-1 0,0-1 4 15,2 2-3-15,-8 11 8 0,15-21 3 0,-5 11-2 0,-10 10-1 16,14-17-1-16,-7 10-5 0,-7 7 8 15,11-16-8-15,-11 16 8 0,12-12-1 0,-12 12 4 16,6-9 2 0,-6 9-1-16,0 0 8 0,0 0 9 0,0 0 5 0,0 0 0 0,0 0-2 15,0 0 1-15,21 19-3 0,-21-19-2 0,6 15-4 16,-6-15-1 0,7 21-3-16,-5-11 1 0,-2-10-5 15,10 23-4-15,-1-12-2 0,-3 3-2 16,2-3-10-16,-1 0-21 0,2-1-38 0,-1 2-41 15,-8-12-45-15,12 16-43 0,-6-10-68 16,-6-6-125-16,9 11-390 0,-9-11-56 0</inkml:trace>
  <inkml:trace contextRef="#ctx0" brushRef="#br0" timeOffset="5815.26">11561 4527 2156 0,'0'0'-107'0,"0"0"16"0,0 0 5 0,0 0 10 15,0 0 16-15,0 0 14 0,0 0 10 16,0 0 11-16,0 0 15 0,0 0 10 16,0 0 6-16,0 0 13 0,0 0 4 0,0 0 2 15,0 0-4-15,0 0-6 0,37 16 13 0,-37-16-6 16,12 12-4-16,-12-12 6 0,12 11-4 0,-12-11-2 16,16 12 1-16,-8-7-3 0,-8-5 4 15,15 12 9-15,-7-6 0 0,-8-6 12 0,13 13 5 16,-13-13 27-16,9 13 5 0,-9-13 3 15,7 16-1-15,-7-16-1 0,0 17-7 16,0-17-9 0,-9 19-7-16,0-10-1 0,2 3-11 0,-5-3-6 15,1 3-15-15,1-2-27 0,-2-1-33 16,3 1-49-16,-4-3-40 0,13-7-56 0,-21 15-112 16,12-7-361-16,1-3 117 0</inkml:trace>
  <inkml:trace contextRef="#ctx0" brushRef="#br0" timeOffset="6448.38">12129 4616 1849 0,'0'0'-60'0,"0"0"21"15,0 0 19-15,0 0 7 0,0 0 14 0,0 0 14 16,0 0 7 0,0 0 17-16,0 0-1 0,0 0-3 0,0 0 4 15,0 0 9-15,42 5-7 0,-42-5-3 16,21 0 8-16,-21 0 3 0,28 0 4 16,-12 0 11-16,-16 0-1 0,34 3 2 0,-11-3 2 15,-3 0-2-15,3 0-2 0,-1 0-7 16,3 0 6-16,-2 0-3 0,3 0 8 15,-4 0-7-15,4 0 6 0,0 0-7 0,-3 0 1 0,-3 0-7 16,4 0-5-16,-3-3-6 0,-21 3-7 0,36 0-3 16,-20 0-7-16,-16 0-16 0,24 0-9 15,-24 0-29-15,20 0-37 0,-20 0-43 0,19 3-47 16,-19-3-52-16,0 0-108 0,24-4-436 16,-24 4-35-16</inkml:trace>
  <inkml:trace contextRef="#ctx0" brushRef="#br0" timeOffset="6856.14">12843 4034 2187 0,'0'0'-78'0,"0"0"10"16,0 0 9-16,0 0 2 0,0 0 3 16,0 0 10-16,0 0 3 0,0 0 6 0,0 0 7 15,0 0 10-15,0 0 12 0,0 0 15 0,-2 69 5 16,2-48 12-16,-2 2 22 0,2 0 7 16,2 2-11-16,-2 4-2 0,-2-1-2 0,4 1 1 15,-2-1-4-15,0 1-4 0,2-1 2 16,-1 1-5-16,-1 1 1 0,2 1 11 0,0-2-4 15,0 0 13-15,-2-1-4 0,2 0 3 16,0 3 10 0,0-5-9-16,1 3 1 0,0-3-4 15,-3 1-8-15,2 0-8 0,0-2 19 0,0-4-7 16,0-2-2-16,-2 1-5 0,3 0-4 16,-3-1-7-16,2 0-10 0,0-3-15 15,-2 0-25-15,0-16-11 0,2 25-28 0,0-14-37 16,-2-1-23-16,0-10-49 0,0 13-111 15,0-13-393-15,0 0 85 0</inkml:trace>
  <inkml:trace contextRef="#ctx0" brushRef="#br0" timeOffset="8631.56">12877 4041 1895 0,'0'0'-68'16,"0"0"9"-16,0 0 4 0,0 0 17 0,0 0 7 15,0 0-1-15,0 0 10 0,0 0 16 16,29-16 2-16,-29 16-1 0,17-4 9 0,-17 4 4 16,23-1 5-16,-23 1-1 0,32-5 1 15,-14 2 6-15,3 1 12 0,0 0 6 0,6 0 12 16,3-2-1-16,-1 3 4 0,5-3 4 0,-1 0 7 16,8 0-17-16,-1 0 4 0,1-2-8 15,0 3 1-15,1-3-10 0,-2 2-4 0,3-2-2 16,-2 1 4-16,-1 1-2 0,3 0-9 15,-1 0-9-15,-2 0 10 0,3 1-15 0,-4-3 23 16,5 3-3 0,-1-1 3-16,0-1-9 0,0 2-4 15,1-3 4-15,-1 4 2 0,0-2-2 16,-1 1 5-16,4-1-7 0,-2 3 3 0,1-5 2 16,-2 5-8-16,2 0-1 0,0 1-1 15,-1-3-1-15,2 1 4 0,-4 1-6 0,4 1 3 16,-2-2-1-16,-1 2-1 0,-1-2 7 15,-4 2 2-15,-2-2-1 0,3 2-15 0,-5-2 8 0,3 2-3 16,1-2-4-16,-2 0 4 0,5 2-2 16,-5-3-1-16,-2 0 1 0,3 2-2 0,2-1-3 15,-4-1 0 1,2 2 1-16,-4-2-2 0,1 0 1 0,-2 1 2 0,-2 0 0 16,-1 1 8-16,-1-3-20 0,-6 2 14 15,2 0-6-15,-3-1 3 16,1 3-4-16,-5-1-1 0,-17 1 4 0,33-2-2 15,-18 0 2-15,-15 2 0 0,28-2-6 16,-28 2 2-16,25 0 6 0,-25 0 1 16,21 2-5-16,-21-2 7 0,20 5 3 0,-20-5 0 15,16 11 7-15,-7-6 3 0,-1 5 4 16,-8-10 11-16,15 21 2 0,-9-7 0 0,1-4-2 16,1 6 0-16,-4-3 0 0,2 4 0 0,4-2-7 0,-4 2 6 15,0 2-1-15,0 0-4 0,0 5 1 16,3-2-4-16,0 0 1 0,-3 3-3 0,0-1 0 15,1 3-3-15,-1-3-3 0,0 3 2 16,0-1-2-16,1-1 7 0,-2 3 2 16,1 0 3-16,0-4-1 0,-2 5-2 0,0-3 2 15,0 2-4-15,1-2-1 0,-1-1-2 0,1 1-4 16,-1 1 1-16,0 0-1 0,2 0-3 0,-2-3 1 16,-1 3-4-16,-1 0-2 0,2-1 0 15,0-1 0-15,-2 1 1 0,0 0-2 16,2 2 1-16,1-1-3 0,-3-1 2 0,2 1-3 15,1 0 1-15,-1-4-2 0,-2 1 5 16,0 1-1-16,0-6-4 16,0 0-2-16,0-2-2 0,0-2 4 15,-2-15-2-15,0 27 0 0,0-14-1 0,0-13-4 16,-4 23 5-16,-2-9-2 0,6-14 2 16,-11 15-1-16,5-6-1 0,6-9 2 15,-17 14-1-15,17-14-2 0,-23 9 0 0,12-6-2 16,11-3-1-16,-27 5 1 0,9-1-1 15,2-3 1-15,-3 2-3 0,-3-1-1 0,2-2-6 0,-4 1-3 16,-4 1 0-16,1 0 2 0,-3-2 2 0,0 2-3 16,-1-2 4-16,-1 2 0 0,2 0-1 15,-1 0-1-15,-2-2-8 0,2 1-3 16,-1-1 1-16,1 0-1 0,-3 3-1 0,0 1 0 16,2-4 3-16,-1 3 0 0,-1-1 2 15,-4-2 1 1,0 2 1-16,-2 0 4 0,1 0 2 0,-4-1-1 15,4 2 2-15,-5 1 2 0,4-3-2 16,0 1-2-16,4 0 7 0,1 0 0 16,-2 0-1-16,1-1 1 0,0 2 0 0,3-3-1 0,-3 2-4 0,2-2 5 15,-1 2-3-15,2-1 6 0,-1-1-4 0,0 3 1 16,-1-3-1-16,3 0-4 16,-3 1 4-16,1-1-1 0,3 0 1 15,-1 2-1-15,1-2 2 0,-1 0 3 0,3 2-2 16,-2 0-1-16,2-2 0 0,2 1 4 15,-3-1 3-15,3 0-3 0,2 3-4 0,1-3 3 16,1 3 2-16,-1-3-1 0,-1 0-2 16,0 0-1-16,5 0 2 0,-3 1-1 0,1-1 3 15,0 0 0 1,1 0-4-16,-1 0 3 0,-1 2-5 16,1-2 4-16,2 1-1 0,-3 2 0 15,6-3 1-15,-4 1 0 0,21-1 2 0,-38 2 0 16,20-2 0-16,2 0-2 0,16 0 3 15,-37 4-4-15,20-4 1 0,17 0 0 0,-29 2 2 16,14-2-2-16,15 0 4 0,-29 2-4 16,29-2 2-16,-30 0 0 0,14 2 1 0,16-2-1 0,-27 2-1 15,27-2-2-15,-27 0 2 0,27 0 1 0,-24 1 1 16,24-1-5-16,-25 3 3 0,25-3-1 16,-25 0 4-16,25 0-1 0,-22 2-2 15,22-2 1-15,-18 0 1 0,18 0-2 0,0 0 1 16,-29 1 0-16,29-1 2 0,-16 0-4 15,16 0 4-15,0 0-4 0,-27 3 4 0,27-3-4 0,0 0 4 16,-22-3-3-16,22 3 2 0,0 0-1 16,-21 0-1-16,21 0 0 0,0 0 2 0,0 0 6 15,-24 0-5-15,24 0-4 0,0 0-4 16,-16-3 6-16,16 3-2 0,0 0 2 16,-16-8-2-16,16 8 4 0,0 0-2 0,-17-4 0 15,17 4-3 1,-19-6 4-16,19 6-1 0,0 0 0 0,-23-5-1 15,23 5-6-15,-17-3-1 0,17 3 3 16,0 0 2-16,-20-7-5 0,20 7 4 16,0 0 3-16,-19-6 0 0,19 6-5 0,0 0 1 15,-13-9-3-15,13 9 2 0,0 0 6 16,-11-17 6-16,11 17 3 0,-5-14 11 16,5 14 2-16,-4-19 4 0,4 19 5 0,0-25 2 0,-2 10 5 15,2 15-5-15,-1-33 2 0,1 14-11 0,-4-1-5 16,4 1-14-16,-2 2-24 0,2 17-48 15,0-36-63 1,-2 20-74-16,2-1-164 0,0 2-507 0,0 2-238 16</inkml:trace>
  <inkml:trace contextRef="#ctx0" brushRef="#br0" timeOffset="9441.2">14225 4374 2493 0,'0'0'-106'0,"7"-17"24"0,-7 17 10 15,4-14 3 1,-4 14 14-16,0 0-5 0,2-20 10 15,-2 20 4-15,0 0 10 0,-6-20 6 16,6 20 7-16,-11-11 12 0,11 11 24 0,-13-10-18 16,13 10 18-16,-19-9 1 0,19 9 7 15,-23-4-1-15,23 4-4 0,-31-3 14 16,18 3-17-16,13 0 8 0,-39 1-2 16,21 1 2-16,-2 2 6 0,-1 0 3 0,2 0-8 0,0 3 3 0,-3 1 8 15,2 2-5-15,0-1 5 0,2 0-6 16,-2 3-5-16,3 2 0 0,0-1-12 0,1 0 9 15,3 2-5-15,-3 3-2 0,7-3 5 16,0 0-7-16,-2 5-8 0,4-6-1 16,2 2-1-16,1 1-6 0,2 1-3 15,2-18-3-15,2 33-6 16,0-16-4-16,3 0 11 0,1-2 2 16,4 0 1-16,1 1 1 0,-1-3-4 0,0-2 6 15,3 1 2-15,0 0 0 0,2-5 0 16,-1 3 3-16,3-5-12 0,-2 3 2 0,3-4 3 0,1 0-6 15,-4-2 1-15,4 1-2 0,-19-3-19 16,31 0-3-16,-16 0-4 0,-15 0-21 16,25-3-10-16,-25 3-3 0,18-8-1 0,-18 8 12 15,11-10 10-15,-11 10 10 0,7-12 4 16,-7 12 8-16,0 0 11 0,0 0 6 0,0 0 9 16,-20-31-7-16,20 31 11 0,-16-11 4 15,16 11 9-15,-18-8-9 0,18 8 9 16,-15-8 11-16,15 8 17 0,-19-4 4 0,19 4 5 15,0 0 24 1,-15-8-21-16,15 8 3 0,0 0 4 0,0 0 9 16,0 0-5-16,0 0-2 0,0 0-1 15,0 0-7-15,0 0-2 0,0 0 4 16,38-13-35-16,-38 13-34 0,31-2-23 0,-12 2-46 16,2-1-50-16,-3-2-106 0,3-1-363 15,-4 3 195-15</inkml:trace>
  <inkml:trace contextRef="#ctx0" brushRef="#br0" timeOffset="9764.34">14352 4437 1713 0,'0'0'-18'0,"0"0"25"15,0 0 27-15,0 0-19 0,0 0 5 16,0 0 8-16,0 0 13 0,0 0 14 0,-37 34 1 16,34-23 11-16,-3 3-8 0,6-14 9 15,-7 28-5 1,5-12 8-16,-1-1 3 0,3-15-4 0,-2 30-5 16,2-13-3-16,0-17-6 0,2 33-2 15,1-16-9-15,1-2-4 0,1 3-19 0,-1-5-22 16,1 3-39-16,1-2-41 0,-2 0-37 15,1-3-54-15,-5-11-127 0,12 19-354 16,-8-11 119-16</inkml:trace>
  <inkml:trace contextRef="#ctx0" brushRef="#br0" timeOffset="9866.51">14550 4588 1761 0,'8'-9'-139'0,"-2"0"-9"0,-6 9-32 0,8-13-241 16,-8 13 132-16</inkml:trace>
  <inkml:trace contextRef="#ctx0" brushRef="#br0" timeOffset="10114">14579 4543 1221 0,'0'0'26'0,"0"0"23"0,0 0 16 15,-17-19 12-15,17 19 6 0,0 0 11 16,-27 4 9-16,27-4-12 0,0 0-5 0,-32 10-14 16,22-5-1-16,10-5-3 0,-21 10-5 15,21-10-3-15,-14 11 4 0,14-11-7 16,-13 10 1-16,13-10-14 0,-6 11 3 0,6-11-10 0,0 0-8 15,0 0-11-15,13 27-1 0,-13-27-8 16,15 13 0-16,-5-7-1 0,0 2-8 0,-10-8 7 16,20 14 0-16,-10-6 7 0,-10-8 14 15,13 16 5-15,-6-8 21 0,-7-8 15 0,6 15 4 16,-6-15-2-16,0 19-6 0,0-19-8 16,0 0-4-1,-8 24-12-15,8-24-13 0,-9 14-26 16,9-14-36-16,-12 13-49 0,12-13-45 0,-9 10-52 15,9-10-81-15,-12 2-526 0,12-2-90 16</inkml:trace>
  <inkml:trace contextRef="#ctx0" brushRef="#br0" timeOffset="10345.84">14647 4538 2279 0,'0'0'-46'0,"16"-2"36"15,-16 2 4-15,0 0 22 0,0 0 4 16,27 11 0-16,-18-5 6 0,-9-6-3 16,16 17 0-16,-8-5 5 0,-2-3-1 0,-1 2 5 0,-5-11-5 15,10 25 7-15,-6-13-6 0,-4-12 2 16,4 21 5-16,-4-8-12 0,0-13-5 0,5 22-30 16,-5-22-40-16,2 22-27 0,-2-22-28 15,0 17-50-15,0-17-91 0,0 0-378 16,2 21 158-16</inkml:trace>
  <inkml:trace contextRef="#ctx0" brushRef="#br0" timeOffset="10916.52">15838 4374 1784 0,'0'0'-33'15,"0"0"15"-15,0 0 10 0,0 0 8 16,0 0 2-16,0 0 1 0,0 0-5 16,0 0-1-16,0 0 8 15,0 0-7-15,0 0 12 0,0 0-2 16,0 0 6-16,0 0-6 0,0 0-2 16,57-4 1-16,-57 4 6 0,32-5-2 0,-14 3 9 15,2 0 17-15,4 0 6 0,-1-2 0 16,3 2 13-16,-1-1-2 0,2-1 5 0,-2 0-9 15,-1 0-5-15,-3 2-3 0,0-2-5 16,0 3-15-16,-1-2-22 0,-2 2-26 0,0-2-38 0,-18 3-31 16,25-3-66-16,-25 3-129 0,17-4-248 15,-17 4 277-15</inkml:trace>
  <inkml:trace contextRef="#ctx0" brushRef="#br0" timeOffset="12305.07">16145 4359 1471 0,'0'0'-45'0,"0"0"25"0,28 13 13 16,-28-13 10-16,0 0 4 0,10 11 22 16,-10-11-3-16,7 14 9 15,-7-14 1-15,4 15-9 0,-4-15 1 16,4 21 6-16,-4-21-8 0,2 23-7 15,0-10 4-15,0 3 7 0,0-1 6 0,3 2 2 16,0 0 7-16,-1 0 10 0,0 2 15 16,2 0-5-16,-2 2 8 0,2 2-4 15,3 1 11-15,-2 1-3 0,1 0 1 0,-2 1-10 16,3-2-3-16,-1 1-4 0,1 2 4 0,-1-1-3 0,-1 3-7 16,1 2-3-16,2 1 6 0,-4 0 0 15,4-2-4-15,-4 2 2 0,2 0-1 16,-2-2-1-16,1 2-2 0,-1 0-2 0,1-1 1 15,-3 1-3-15,2 3-5 0,1-5-2 16,-3 2-5-16,2-1 2 0,-2 0-1 0,0-3 2 16,0 0-3-1,1 1 3-15,0 0 1 0,-1-2-2 0,0 1 0 16,0-1-6-16,2-3 1 0,-2 1-3 16,0-2-3-16,1 0-3 0,-1-4-1 15,-2-2-3-15,3 2-3 0,-1-3-2 0,-2-1-1 16,2 0 0-16,-4-15-2 0,2 25 4 15,0-14-5-15,-2-11-2 0,3 19 1 0,-3-19 3 16,2 18-3-16,-2-18 1 0,0 15-2 0,0-15 1 16,0 0-2-16,0 0 2 0,-5 25-4 15,5-25 5-15,0 0-2 0,-10 15 0 0,10-15-2 16,-11 7 1-16,11-7-1 0,-17 10 5 16,17-10-3-16,-20 7 2 0,6-2-3 0,-2-2 4 15,-1 1-4-15,-3-2-3 0,2 2 1 16,-4-3 2-16,1 1-6 0,-2 2 4 0,0-2-2 0,-5 2-4 15,4-2-3-15,-1-1-1 0,-2 2-3 0,-2 1-3 16,1-3 0-16,-2 1 0 0,3 2-3 16,-1-2 4-16,-2 2 0 0,1-2 1 15,1 2 0-15,-2-3-11 0,3 3-3 16,-3-2-6-16,0 0-2 0,-1 0-4 0,-1 2 1 16,-2-3 5-1,3 2 3-15,-1-3 1 0,-3 1 1 16,4 3 2-16,-3-2 1 0,3 0 4 0,-5-2 4 15,4 1-2-15,-1 2 3 0,-2-2 1 16,-1-1 0-16,0 3 2 0,2-1-1 0,-1 0 5 16,-8-2-2-16,7 1 2 0,-4 1-3 15,2 0 5-15,2-4 1 0,-7 4 5 0,7 0-4 16,1-1 3-16,-3 2-1 0,4-3-3 0,-5 1 5 16,3 2-2-16,0-3-2 0,3 1 1 0,-1 2-2 15,-2 0 2-15,-1-3-2 0,2 2 1 16,1-2 1-16,0 2 1 0,-3-2-4 15,1 2 4-15,3-2 0 0,-2 2-2 0,-1-2-2 16,3 2-3-16,-1-2-2 0,-2 2-2 16,3-2-1-16,-3 0-2 15,2 2-2-15,-1-2 2 0,0 0 1 16,1 1 1-16,0 2 1 0,-1-3-2 0,3 3 4 16,-3-3-1-16,1 1 5 0,0 2 3 15,1 0-10-15,0-2 4 0,0-1-2 0,-1 3 5 16,1-2-2-16,1 1 0 0,-1-1 4 15,-1 2-2-15,3-2 1 0,-1 1 2 16,-2 0-3-16,3 1 1 0,0-2-1 0,1-1-2 0,-3 2 2 16,4 0 4-16,-1 2 1 0,3-3-4 15,0 3 2-15,-2-1-1 0,6-2 4 0,-3 1-3 16,1 0-3-16,0 2 2 0,0-2-2 16,3-1 2-16,0 1 0 0,-7 3 1 15,2-4 0-15,-1 1-3 0,3-2 4 0,1 2-2 16,0 0-1-16,-1 2 2 15,-2-2 0-15,6-1-3 0,0 2 11 16,0-1-11-16,0-1 1 0,0 1 0 16,0 0 1-16,1 0-2 0,0 0 1 0,-1-2 0 15,-1 1 2-15,4 2-2 0,-4-2-2 16,3 2 0-16,19-3 1 0,-38 2 6 16,18-1-11-16,4-1 4 0,16 0-2 0,-33 2-3 15,14 0 6-15,2 0-15 0,17-2-2 0,-36 2-2 0,22 0-3 16,14-2 1-16,-34 2-5 0,17-1-1 15,1 2 2-15,16-3-3 0,-32 1-6 16,16-1 0-16,16 0 3 0,-35 3-5 0,20-3 9 16,15 0 7-16,-32 0 0 0,18 0 8 15,14 0 0-15,-29 0 2 0,29 0-1 16,-27 0 5-16,27 0 2 0,-22 0 1 0,22 0 2 0,-23 0-5 16,23 0 6-16,-25-3 1 0,25 3-4 0,-21-1 6 15,21 1-4-15,-23-3 4 0,23 3 5 16,-21 0-3-16,21 0 3 0,-22-1 11 15,22 1-5-15,-20-2 0 0,20 2 2 0,-22-2-7 16,22 2-2-16,-23-2 3 0,23 2-5 16,-21-4 3-16,21 4-11 15,-22-3-18-15,22 3-21 0,-23-2-59 16,13-1-65-16,10 3-123 0,-23-5-475 16,9 3-58-16</inkml:trace>
  <inkml:trace contextRef="#ctx0" brushRef="#br0" timeOffset="12706.34">11557 5281 2394 0,'0'0'64'0,"0"0"-2"15,0 0-8-15,0 0-7 0,0 0 3 16,0 0-7-16,0 0-2 0,0 0-3 16,0 0-9-16,0 0-3 0,0 0 1 0,0 0-11 15,0 0-13-15,30-17-31 0,-30 17-31 16,21-4-34-16,-8-2-49 16,1 1-77-16,-14 5-167 0,19-11-239 15,-10 4 161-15</inkml:trace>
  <inkml:trace contextRef="#ctx0" brushRef="#br0" timeOffset="13031.09">11219 4416 1929 0,'0'0'19'0,"0"0"2"15,0 0-5-15,0 0-2 0,0 0-4 0,42-11 11 16,-27 7-9-16,-15 4-4 0,27-10 0 15,-9 6-8-15,-3-1-5 0,3-1 7 16,0 0-13-16,-2-1-15 0,0 1-15 16,2 0-41-16,-3-2-62 0,1 1-162 0,-3-1-162 0,-4 3 369 0</inkml:trace>
  <inkml:trace contextRef="#ctx0" brushRef="#br0" timeOffset="13223.13">11356 4269 1768 0,'-20'0'235'0,"20"0"-26"0,0 0-21 16,0 0-20-16,0 0-23 0,0 0-3 16,0 0-2-16,0 0-14 0,-15 6-13 0,15-6-13 15,0 0-10-15,0 0-7 0,0 0-15 16,15 40-12 0,-12-27-25-16,1 1-40 0,0 1-53 15,1 4-73-15,-3-2-72 0,0 2-166 0,0 0-504 16,-2 2-244-16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5:25:46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27461 3789 563 0,'0'0'40'0,"0"0"-18"15,0 0-7-15,0 0-2 0,0 0 0 0,0 0-2 16,0 0 2-16,0 0 0 16,0 0-6-16,0 0 2 0,0 0-1 0,0 0-5 0,0 0 8 15,9 4-11-15,-9-4 4 16,0 0-4-16,0 0 2 0,0 0-2 0,0 0 5 16,0 0-5-16,0 0-1 15,0 0 4-15,0 0 3 0,0 0-6 0,0 0 2 0,0 0-2 16,0 0 3-16,0 0 3 0,0 0-1 0,0 0-1 15,0 0 5-15,0 0-2 16,0 0-5-16,0 0 7 0,0 0 2 0,0 0-13 16,0 0 10-16,0 0-3 0,0 0 4 15,0 0-11-15,0 0 8 0,0 0-3 0,0 0-4 16,0 0-1-16,0 0 5 16,0 0-10-16,0 0 5 0,0 0-7 0,0 0 4 15,0 0-2-15,0 0-1 0,0 0-5 16,0 0 3-16,0 0 0 0,0 0 3 0,0 0-2 15,0 0 9-15,0 0-4 0,0 0 4 0,0 0-5 16,0 0 3-16,0 0 4 16,0 0 0-16,0 0-1 0,0 0-1 0,0 0 2 0,0 0 9 15,0 0-18-15,0-23-10 16,0 23 3-16,0 0 1 0,-1-19-2 0,1 19 0 16,0 0-5-16,0 0-6 15,-2-19-6-15,2 19 4 0,0 0-5 0,-2-11 5 0,2 11-3 16,0 0 3-16,0 0 5 0,0 0 4 0,0 0-1 15,-2-14 4-15,2 14 5 16,0 0-4-16,0 0 5 0,0 0 2 0,0 0 6 16,0 0 1-16,0 0 1 0,-2-12 0 15,2 12 0-15,0 0 0 0,0 0 0 0,0 0 1 16,0 0-4-16,0 0 5 16,0 0-2-16,0 0 0 0,0 0-6 0,0 0 10 15,0 0-6-15,0 0 0 0,0 0 8 16,0 0 1-16,0 0-3 0,0 0 2 0,0 0 5 15,0 0-1-15,0 0-5 0,0 0 7 0,0 0-6 16,0 0-1-16,0 0 3 16,0 0 11-16,0 0-2 0,0 0 2 0,0 0-6 0,0 0-2 15,0 0 3-15,4 41-3 16,-4-30-5-16,2 1 9 0,-2-12 0 0,0 23-2 16,2-12 2-16,-2 2 1 15,0-2 1-15,0 3-7 0,0-14 1 0,1 22 9 0,-1-8-1 16,0-2-6-16,0-2 0 0,0-10-4 0,2 25 4 15,-2-15-2-15,0 2-8 16,0 2 10-16,0-14-9 0,2 20 5 0,-2-8-2 16,0-1-1-16,2 1-8 15,-2-12 8-15,0 19-1 0,0-19 1 0,0 15-5 0,3-8 5 16,-3-7-3-16,0 14-3 16,0-14 8-16,0 15 8 0,0-15 1 0,0 14-3 15,0-14 6-15,0 16-2 16,0-16-9-16,2 16 7 0,-2-16-3 0,0 17-2 0,0-8 0 15,0-9-8-15,0 18 6 0,0-18 0 0,0 13-7 16,0-13 2-16,0 13-4 16,0-13-4-16,0 15 4 0,0-15 2 0,0 19 0 0,0-19 1 15,0 17-3-15,2-9 0 16,-2-8 0-16,0 16 0 0,0-16-2 0,2 19 1 16,-2-9 1-16,0-10 5 15,0 16-5-15,0-16 2 0,0 21 0 0,0-10-4 16,0-11 2-16,0 22 2 0,3-11-4 15,-3 0 9-15,0-11-5 0,0 25-1 0,0-13 5 16,0-2-1-16,0 4-1 0,0-1-2 0,0-13 5 16,0 25-2-16,0-9 0 15,0-3 6-15,2 0 2 0,-2 1-6 0,0-1 0 0,0 1 7 16,0-14-7-16,3 26 2 16,-3-15-9-16,0-11 3 0,0 25 1 0,0-10 1 15,0 3 9-15,2-3-7 16,-2-15-7-16,0 28 0 0,0-14 0 0,0-14 7 0,0 29-7 15,2-16 4-15,-2-13-4 0,0 30 7 0,0-17-5 16,0-13 0-16,2 31-2 16,-2-15 3-16,-2 2-1 0,4-1 3 0,-2 1-3 15,0-1 0-15,0 0-2 0,0 0 1 16,2 4-2-16,-4-4 4 0,4 2 2 16,-2-2 15-16,0 1-13 0,0-1 1 15,0-17 1-15,0 34 3 0,0-15-3 0,2-2-2 16,-2 2-2-16,0 0 7 0,0 2-5 0,0 0 0 0,0 0 7 15,0-1-10-15,0 2 6 16,0-1-8-16,0-2 3 0,0 2-10 0,0 0 3 16,0 0 9-16,2 2-7 15,-2-3-2-15,0 4 4 0,0-2 0 0,0 3-4 0,0-2 4 16,0 0-1-16,0 0 5 16,0-2-1-16,0 2-14 0,0-3 9 0,0 1 4 15,2 2-4-15,-2 0 3 16,-2-1-6-16,4-2 6 0,-2 1-3 0,0 0-3 0,0 0-1 15,0 2 4-15,0-4 0 0,0 2 0 0,0 0 5 16,0-2-6-16,0 0 6 16,2 2-7-16,-2-2-1 0,0 2 6 0,0-3-3 15,1 1 3-15,-1 3 4 16,0-2-5-16,0 0 0 0,0-1-4 0,2 0 6 0,-2 2-4 16,-2 0-4-16,4 0 14 15,-2 0-10-15,0-1-3 0,0 0 1 0,0-1 4 16,2 2-2-16,-2-2 0 0,0 0 0 0,0 0 3 0,0 0-4 15,0-2 1-15,0 4 1 16,0-21-1-16,0 35-3 0,0-18 6 0,0 2-1 16,0-2-2-16,0-17-2 15,0 32 9-15,0-19-7 0,0 5 5 0,2-3 1 16,-2-15 4-16,0 32 4 0,0-18-8 16,0-14 3-16,0 28 1 0,0-13-3 0,4 3 2 15,-4-1-1-15,0 0 1 16,0-17-2-16,0 32-2 0,2-16-2 0,-2 0 0 15,0 0 3-15,0-16-5 0,0 31 3 0,2-16-3 0,-4 3 1 16,2-18 5-16,0 28-7 16,2-13 3-16,-2-15 6 0,0 29-3 0,0-13-6 15,0 2 4-15,0 1-4 16,0-2 0-16,2 1 1 0,-2-18 5 0,0 31-5 0,0-12-2 16,0-1 1-16,2 1 6 15,-2-2-7-15,0 3 7 0,0-3-4 0,3 3-4 16,-3-1 2-16,0 0 0 0,0 0 2 0,2 3-2 15,-2-5-2-15,0 2 4 0,2 1-2 16,-2-3-3-16,0 2 3 0,0-1 6 0,0 0-9 16,0 1 5-16,0-1 1 15,0-1-3-15,2 2-3 0,-2-19 1 16,0 32 2-16,0-16 3 0,0-1-13 16,0 2 9-16,2-1-1 0,-2-16 0 0,0 30 2 0,0-17-1 15,0-13 1-15,2 32 0 16,-2-16-4-16,0-16 8 0,0 31-4 0,0-18-2 15,0-13 0-15,2 27 6 0,-2-14-8 0,0-13 8 0,0 28-4 16,0-17 0-16,0-11 1 16,0 26-1-16,0-26-1 0,0 23-1 0,0-23-3 15,0 25 6-15,2-14 1 16,-2-11-2-16,0 21-3 0,0-21 3 0,-2 20-5 0,2-20 8 16,2 21-5-16,-2-21 2 15,0 16 2-15,0-16 0 0,0 0-6 0,0 25 6 16,0-25-7-16,2 18 3 0,-2-18 2 0,0 14 0 15,0-14 2-15,0 0-2 16,0 18 0-16,0-18 0 0,0 0-5 0,0 0-2 0,0 18 0 16,0-18 6-16,0 0-3 15,0 0-1-15,0 0-2 0,0 0 1 0,0 18-1 16,0-18 3-16,0 0 1 16,0 0 1-16,0 0-5 0,0 0-4 0,0 0 4 15,0 0 3-15,0 0 1 0,0 0-2 16,-2 19-6-16,2-19 6 0,0 0-3 0,0 0 8 15,0 0 1-15,0 0 3 0,0 0-2 0,0 0 1 16,0 0-3-16,0 0 0 0,0 0 5 16,0 0-5-16,0 0 5 0,0 0-6 0,0 0-1 15,0 0 2-15,0 0-4 16,0 0-11-16,2 11-18 0,-2-11-15 0,0 0-34 16,0 0-41-16,0 0-234 0,0 0 113 15</inkml:trace>
  <inkml:trace contextRef="#ctx0" brushRef="#br0" timeOffset="1">27591 9677 1009 0,'0'0'13'0,"0"0"6"15,0 0 3-15,0 0-3 16,0 0-1-16,0 0 5 0,0 0-2 0,0 0 0 0,0 0 0 16,0 0-3-16,0 0-3 15,0 0 10-15,0 0-4 0,0 0 3 0,0 0 7 16,0 0-9-16,0 0-4 16,0 0 4-16,13-12-2 0,-13 12-6 0,0 0 1 0,0 0 6 15,0 0 4-15,0 0-13 16,0 0 7-16,0 0-2 0,0 0-4 0,0 0 6 15,0 0-6-15,0 0 1 0,0 0 7 0,0 0-4 0,0 0-5 16,0 0 4-16,0 0-1 16,0 0-5-16,0 0-3 0,0 0 1 0,0 0 14 15,0 0-19-15,0 0-3 16,0 0 2-16,0 0 4 0,0 0-6 0,0 0 7 16,0 0-7-16,0 0 5 0,0 0-10 15,0 0 11-15,0 0 1 0,0 0 8 0,0 0-2 16,0 0 8-16,0 0-1 0,0 0-9 0,0 0-1 15,0 0-7-15,0 0 4 16,0 0-4-16,0 0-1 0,0 0 6 0,0 0-8 0,0 0 5 16,0 0 1-16,0 0 1 15,0 0 2-15,0 0 0 16,0 0-5-16,0 0 0 0,0 0-3 0,0 0 9 16,0 0 0-16,0 0-6 0,0 0 1 0,0 0 13 0,0 0-12 15,0 0 1-15,0 0-2 16,0 0 1-16,0 0-4 0,0 0 3 0,0 0 3 15,0 0 3-15,0 0-6 0,0 0-5 16,0 0 6-16,0 0-6 0,0 0-5 0,0 0 7 16,0 0 4-16,0 0-9 0,0 0 4 0,0 0 4 15,0 0 10-15,0 0-6 16,0 0-6-16,0 0 8 0,0 0-1 0,0 0-4 16,0 0 1-16,0 0 16 0,0 0 26 15,0 0-17-15,0 0-4 0,0 0 1 0,0 0-10 16,0 0 6-16,0 0-4 0,0 0-5 0,0 0 2 15,0 0-4-15,0 0-5 16,0 0 17-16,0 0-14 0,0 0 7 0,0 0-4 0,0 0 7 16,0 0 6-16,0 0-9 15,0 0 2-15,0 0 3 0,0 0 0 0,0 0 0 16,0 0-9-16,0 0 3 16,0 0 2-16,0 0 1 0,-13 48-5 15,13-48 3-15,0 0-1 0,0 0 2 0,-2 22-4 16,2-22-3-16,0 0-1 0,0 20 3 0,0-20-5 15,0 0 1-15,-2 21-3 0,2-21 5 0,0 0-2 16,2 19 2-16,-2-19-6 0,0 0 5 16,-2 24-4-16,2-24-3 0,0 21 3 0,0-21-1 15,0 19-1-15,0-19-2 16,0 18-2-16,0-18 2 0,0 0-4 0,0 20 10 16,0-20-11-16,0 18 8 0,0-18-10 15,0 0 3-15,-1 25 0 0,1-25 3 0,0 0 1 16,0 19 0-16,0-19 2 0,0 0 2 0,0 21-8 15,0-21 0-15,0 0-1 16,-2 17 4-16,2-17-5 0,0 0 5 0,0 0-4 0,0 0 8 16,0 22 0-16,0-22 0 15,0 0-5-15,0 0 2 0,0 0-6 0,0 23 4 16,0-23-5-16,-2 16 11 16,2-16-12-16,0 0 6 0,0 19 0 0,0-19-3 0,0 0 0 15,0 0 3-15,0 0-6 16,0 19 8-16,0-19-5 0,0 0 2 0,0 0-3 15,0 0-1-15,2 19 8 0,-2-19-10 16,0 0 5-16,0 24-3 0,0-24 0 0,0 0 0 16,-2 23 2-16,2-23-5 15,2 16-1-15,-2-16-1 0,2 17 2 0,-2-17 6 16,0 19-3-16,0-19-3 0,0 21-1 0,0-21 6 16,0 19-5-16,0-19 0 0,0 19 4 15,0-19 2-15,1 23-5 0,-1-23 4 0,0 25-3 16,0-13 4-16,0-12 0 0,0 28 0 0,0-14-3 15,0-14 4-15,0 28-2 16,2-15 2-16,-2 4-1 0,0-17 2 0,0 32-1 0,0-14-2 16,0-1-5-16,2 2 6 15,-2 1-4-15,0-1-1 0,0-2 2 0,0 2 2 16,0 0-2-16,0-1 6 16,2 3-6-16,-2 0 0 0,0-2 0 15,0 2 5-15,0-1-9 0,0 0 7 0,0-1-3 16,0 0-3-16,3 0 5 0,-3 2 1 0,0 0-2 15,0-2 1-15,0 0-4 0,0 1-5 0,2 0 5 0,-2 0 2 16,0 1-12-16,0-1 11 16,0 2 0-16,0-4-1 0,0 4-6 0,0 0-1 15,0-1 2-15,0-2-13 16,0 5-2-16,0-2 2 0,0-3-4 0,0 4 2 0,0 0-6 16,0-3 10-16,2 3-1 15,-2-2 13-15,0 0-9 0,0 3 12 0,0-4-22 16,0 3 11-16,0 0 1 0,0-2-1 0,2 2 5 15,-2 0 3-15,0-1-2 16,0 2 2-16,0 2-3 0,0-1-8 0,0 1 4 0,2 1 2 16,-2 0-9-16,0 0 3 15,0-3 6-15,2 5-1 0,-2-4 9 0,0 1-7 16,0 1 10-16,2-3 3 16,-2 3-14-16,0 1-1 0,3 0 8 0,-3-2-13 0,0 1 17 15,0 0-20-15,2 0 4 16,-2-1 10-16,3-1-15 0,-3 1 10 0,2-1 1 15,-2 2 5-15,0-1 4 0,2 1-9 16,-2-2 2-16,0 1 9 0,0 2-5 0,2-2-1 16,-2 3 3-16,0-5-5 0,0 5 2 0,2-2 10 15,-2 3-13-15,0-1 0 16,0-1-2-16,2 1 10 0,-2-3-2 0,0 3-5 16,1-2 4-16,-1-1 3 0,0-3-4 15,0 0 19-15,0 1-19 0,0-4-1 0,0 3 8 16,2-2-19-16,-2 2 4 0,0-3 1 0,0 3-9 15,0-2 12-15,0 2 0 16,0 0-1-16,2 0-1 0,-2 0 4 16,0 3-9-16,0 1 1 0,0 0 3 0,0-2-4 15,0 2 4-15,0-6 1 0,0 1-2 0,0-1 6 16,0 0 9-16,0-2-7 16,0 2-1-16,2-2-4 0,-2 2 6 15,0-2-4-15,0-2 3 0,0 3 2 0,0-20-3 16,0 31-1-16,0-17 11 0,0 1-12 0,0-15 7 15,3 23 3-15,-3-23-4 0,0 23 6 0,0-23-7 16,0 21 0-16,2-8 7 0,-2-13-7 16,0 25 8-16,0-25-3 0,0 23 3 0,0-23 4 15,0 17-4-15,0-17-1 16,0 17 1-16,0-17-4 0,0 19 4 0,0-19-5 16,0 22-8-16,0-22 10 0,0 20 10 15,0-20-13-15,0 17 6 0,0-17-1 0,0 18 6 16,0-18-13-16,2 19 0 0,-2-19 4 0,0 17-1 15,0-17-3-15,0 0 7 16,0 20 4-16,0-20-6 0,0 0 5 0,3 18 0 0,-3-18-1 16,0 0-8-16,0 0 14 15,0 17-5-15,0-17-1 0,0 0-9 0,0 0-2 16,0 19 7-16,0-19-5 16,0 0 2-16,0 0 4 0,0 18-4 0,0-18 3 0,0 0 0 15,0 0-5-15,0 0 3 16,0 0-8-16,2 17 10 0,-2-17 0 0,0 0-8 15,0 0 11-15,0 0 4 0,0 22-5 16,0-22 1-16,0 17 7 0,0-17-2 16,2 16-3-16,-2-16-8 0,0 0 11 0,2 16 1 15,-2-16 1-15,0 0 1 0,0 20 1 16,0-20-2-16,2 16 1 0,-2-16-4 0,0 21 4 16,0-21-7-16,0 18-1 15,0-18 5-15,1 18 2 0,-1-18-10 0,0 0 6 0,0 24-4 16,0-24-13-16,0 17 9 0,0-17-3 0,2 18 0 15,-2-18 2-15,0 0-2 16,0 20-2-16,0-20 9 0,0 17-9 0,0-17 4 0,0 20 3 16,0-20-2-1,2 19 2-15,-2-19-1 0,0 18 2 0,0-18 6 0,0 0-4 16,0 24 2-16,0-24 0 16,4 13-5-16,-4-13 0 0,0 0 2 15,0 21-4-15,0-21 5 0,0 0-6 0,2 17 2 16,-2-17 1-16,0 0 1 0,0 0-4 15,0 17 3-15,0-17-3 0,0 0 3 0,0 0 5 0,0 0-7 16,0 0-1-16,0 17-1 16,0-17 4-16,0 0 0 0,0 0-1 0,0 0 6 0,0 0-4 15,0 17-6-15,0-17 5 16,0 0 4-16,0 0-4 0,0 0 0 0,0 17 3 16,0-17-3-16,0 0-10 15,0 0 13-15,0 19-6 0,0-19-2 0,0 0-2 0,0 21 6 16,0-21 12-16,0 0-14 0,0 0 0 0,0 16 14 15,0-16-14-15,0 0 1 16,0 0 7-16,0 0-8 0,-2 19 3 0,2-19-12 16,0 0 12-16,0 0 4 0,0 0-8 15,0 0 1-15,0 0 16 0,0 0-9 0,0 19-3 16,0-19 1-16,0 0 1 16,0 0 5-16,0 0-11 0,0 0 6 0,0 0 1 15,0 19-1-15,0-19-1 0,0 0 3 16,0 0 9-16,0 0-12 0,0 0-10 0,0 0 11 15,0 0-3-15,0 0-3 0,0 0 6 16,0 19 7-16,0-19-20 0,0 0 7 16,0 0 8-16,0 0-4 0,0 0-4 0,0 0 3 0,0 19 10 15,0-19 11-15,0 0-18 16,0 0 9-16,0 0 7 0,0 0-15 0,0 0 2 16,0 0 4-16,0 0-1 15,2 17-5-15,-2-17 5 0,0 0-4 0,0 0 0 0,0 0-5 16,0 0 2-16,0 0-1 0,0 0 1 0,0 0 0 15,0 0 6-15,0 0-7 16,0 0-4-16,0 0 9 0,0 0-2 0,0 0 5 16,0 18-13-16,0-18 7 0,0 0-8 15,2 15-3-15,-2-15 5 0,0 0 9 0,0 0-9 16,0 0 4-16,0 20 12 16,0-20-13-16,0 0 4 0,0 0-4 15,0 0 3-15,1 14 2 0,-1-14-7 16,0 0 7-16,0 0 4 0,0 0-5 0,0 0-8 0,0 0 8 15,0 0-4-15,0 0-8 0,0 0 11 0,0 0 2 16,0 0-2-16,0 0-3 16,0 0 10-16,0 0-4 0,0 19-9 0,0-19 4 15,0 0-5-15,0 0-13 0,0 0-31 16,0 0-30-16,0 0-48 0,0 0-144 0,0 0-196 16,0 0 370-16</inkml:trace>
  <inkml:trace contextRef="#ctx0" brushRef="#br0" timeOffset="2">24918 5910 401 0,'0'0'59'0,"0"0"-23"0,0 0-4 15,0 0-10-15,0 0-1 16,0 0-10-16,0 0 0 0,0 0-3 0,0 0 1 15,0 0-3-15,0 0 5 0,0 0-9 0,0 0 3 16,0 0-1-16,0 0-2 0,0 0 3 16,0 0 1-16,0 0-4 0,0 0 5 0,0 0-5 15,0 0 4-15,0 0-4 16,0 0-4-16,0 0 0 0,0 0 0 0,0 0-2 16,0 0 1-16,0 0 1 0,0 0-2 15,0 0 4-15,0 0-2 0,0 0-2 0,0 0 4 16,0 0 0-16,0 0 0 0,2 11 0 0,-2-11 0 15,0 0 2-15,0 0-5 16,0 0-3-16,0 0 6 0,0 0-7 0,0 0-1 0,0 0 3 16,0 0-3-16,0 0 3 15,0 0 1-15,0 0-2 0,0 0 6 0,0 0-5 16,0 0 1-16,0 0 4 16,0 0 4-16,0 0-14 0,0 0 5 0,0 0-3 0,0 0-7 15,0 0-13-15,0 0-4 16,0 0-15-16,0 0-20 0,0 0-61 0,0 0 42 15</inkml:trace>
  <inkml:trace contextRef="#ctx0" brushRef="#br0" timeOffset="3">24921 5932 365 0,'0'0'25'16,"0"0"-4"-16,0 0 5 0,0 0-9 0,0 0 10 0,0 0-8 16,0 0-2-16,0 0 5 15,0 0 4-15,0 0-1 0,0 0-1 16,0 0 0-16,0 0-2 0,0 0 6 16,0 0-10-16,0 0-5 0,0 0 2 0,0 0-4 0,0 0-5 15,0 0 1-15,0 0 2 16,0 0-3-16,0 0-3 0,0 0-3 0,0 0 6 15,0 0-8-15,0 0 4 0,0 0-2 0,0 0-2 16,0 0-2-16,0 0 1 0,0 0-5 16,0 0 5-16,0 0-8 15,0 0 5-15,0 0-1 0,0 0 1 0,0 0 1 16,0 0-1-16,0 0-1 0,0 0 3 0,0 0-1 16,0 0 3-16,0 0-2 0,0 0-7 15,0 0 7-15,0 0-1 0,0 0-1 0,0 0 1 16,0 0-8-16,0 0 3 0,0 0 5 0,0 0-1 15,0 0 1 1,0 0 5-16,0 0 0 0,0 0 0 0,0 0 2 0,0 0 5 0,0 0-3 16,0 0-4-16,0 0 2 15,0 0 1-15,0 0-5 0,0 0 8 0,0 0-6 16,0 0-2-16,0 0-2 16,0 0 3-16,0 0-3 0,0 0 0 0,0 0-5 0,0 0 1 15,0 0-1-15,0 0 2 16,0 0-6-16,0 0 0 0,0 0-1 0,0 0 5 15,0 0-19-15,0 0-19 0,0 0-21 0,0 0-72 16,0 0 47-16</inkml:trace>
  <inkml:trace contextRef="#ctx0" brushRef="#br0" timeOffset="4">24921 5932 354 0,'0'0'-21'0,"0"0"9"0,0 0 4 0,0 0 3 0,0 0 5 15,0 0 2-15,0 0-1 16,0 0 11-16,0 0 3 0,0 0 12 0,0 0 4 16,0 0-7-16,0 0 1 15,0 0 5-15,0 0-5 0,0 0-3 0,0 0 3 0,0 0-5 16,0 0-1-16,0 0-6 0,0 0 0 0,0 0 4 15,0 0-2 1,0 0-4-16,0 0-2 0,0 0 2 0,0 0-5 0,0 0 5 0,0 0-6 16,0 0 4-16,0 0 2 15,0 0 2-15,0 0 2 0,0 0-2 0,0 0-4 16,0 0 0-16,0 0 2 16,0 0 6-16,0 0-12 0,0 0 6 0,0 0-4 0,0 0 6 15,0 0-6-15,0 0 10 16,0 0-10-16,0 0 6 0,0 0-3 0,0 0 5 15,0 0-3-15,0 0-3 0,0 0-1 0,0 0-3 16,0 0 2-16,0 0-5 0,0 0 2 16,0 0 3-16,0 0 0 0,0 0-3 0,0 0 3 15,0 0-2-15,0 0-3 16,0 0 5-16,0 0 0 0,0 0 4 0,0 0-4 16,-18-28-28-16,18 28 13 15,0 0 1-15,0 0-2 0,0 0 6 0,0 0 3 0,-28 0-2 16,28 0 2-16,0 0 4 0,0 0-4 0,0 0 5 15,0 0-7-15,0 0 8 16,-20 0-1-16,20 0-5 0,0 0 5 0,0 0 2 0,0 0-5 16,0 0 7-16,-23-2 5 15,23 2 2-15,0 0-5 0,0 0 2 16,0 0-6-16,-20 0-2 0,20 0 2 16,0 0 0-16,0 0 2 0,0 0 2 0,-24 2-6 0,24-2-10 15,0 0 6-15,0 0-2 16,-21-2-7-16,21 2 1 0,0 0 2 0,0 0-4 15,-24 2 7-15,24-2 4 0,0 0-14 16,-20-2 14-16,20 2-1 0,0 0-2 16,-25 0 8-16,25 0 0 0,-20-2 0 0,20 2 0 0,0 0 9 15,-28-1-6-15,28 1-1 16,0 0 2-16,-24 0 5 0,24 0-8 0,0 0-1 16,-22-3 11-16,22 3-6 15,0 0 4-15,-19 3-6 0,19-3-1 0,0 0-2 0,0 0 0 16,-23-3 0-16,23 3 0 0,0 0-4 0,0 0 1 15,-21 0-3-15,21 0-2 16,0 0 1-16,0 0-2 0,0 0 0 0,-22 0 9 0,22 0-7 16,0 0 4-16,0 0-4 15,-18 3-6-15,18-3 1 0,0 0 2 0,0 0-1 16,0 0 1-16,-21 0 6 16,21 0 1-16,0 0 1 0,0 0 7 15,0 0-1-15,0 0 1 0,0 0 1 0,0 0 3 16,0 0-2-16,-24-3-9 0,24 3 10 15,0 0 2-15,0 0-5 0,0 0 4 0,0 0-6 0,0 0 4 16,0 0-2-16,0 0-6 0,0 0 5 16,0 0 0-16,0 0-4 0,0 0 5 0,0 0-10 15,0 0 5-15,0 0-1 16,0 0-1-16,0 0 6 0,0 0-1 0,0 0-4 16,0 0 1-16,0 0-10 15,0 0 8-15,0 0-2 0,0 0 2 0,0 0-1 0,0 0 1 16,0 0-2-16,0 0-3 0,0 0 7 0,0 0-7 15,0 0 3-15,0 0 2 16,0 0-8-16,0 0 3 0,0 0-2 0,0 0-1 0,0 0-1 16,0 0 3-16,0 0 1 15,0 0-9-15,0 0 9 0,0 0-3 0,0 0-9 16,0 0 12-16,0 0-2 16,0 0 1-16,0 0 1 0,0 0 3 0,0 0 0 0,0 0-9 15,0 0 1-15,0 0 10 16,0 0-9-16,0 0 8 0,0 0-6 0,0 0 4 15,51-11-6-15,-51 11 1 0,0 0 0 0,22 0 8 16,-22 0-7-16,0 0 0 0,24 0 2 16,-24 0-1-16,0 0 14 0,28-2-13 0,-28 2-2 15,21 0 4-15,-21 0-9 16,24 0-1-16,-24 0 6 0,26 0 4 0,-26 0-5 16,26 0 1-16,-26 0 5 15,27 0-3-15,-27 0-5 0,28 0-8 0,-13 0 6 0,-15 0 0 16,29 0-6-16,-29 0 2 0,28 2 5 0,-13-4-3 15,-15 2 4-15,30 2 0 16,-14-2-2-16,-16 0-1 0,30 0 1 0,-30 0 3 0,27-2 1 16,-11 2-4-16,-16 0 2 15,29 0 3-15,-14 2-4 0,-15-2 6 0,29-2-6 16,-13 4 6-16,-16-2 2 16,27 0-2-16,-27 0-2 0,27-2 6 0,-14 4-9 0,-13-2-2 15,28-2 7-15,-28 2 0 16,29 0-5-16,-29 0-2 0,24 2 2 0,-24-2 0 15,25 0-1-15,-25 0 0 0,25 0 0 0,-25 0 1 16,26-2 0-16,-26 2 0 16,23 2 0-16,-23-2 5 0,22 0-7 0,-22 0 5 0,23 0-1 15,-23 0 4-15,21-2-4 16,-21 2 0-16,22 0 3 0,-22 0-7 0,22 0 1 16,-22 0 6-16,21 0-1 15,-21 0-1-15,24 0-3 0,-24 0 5 0,22 0-2 0,-22 0 2 16,25 0-7-16,-25 0 4 0,23 0-1 0,-23 0 11 15,23 0-10-15,-23 0 3 16,26 0-4-16,-26 0-1 0,24 0-2 0,-24 0 5 0,26 0-3 16,-26 0-2-16,27 2 4 15,-13-2-1-15,-14 0 9 0,26 0-6 0,-10 0-3 16,-16 0 4-16,29 0 0 16,-14 0-3-16,-15 0 6 0,31 0 4 0,-14-2-7 0,-17 2 4 15,29 0-6-15,-13 0 4 0,-16 0 1 0,31 0-5 16,-15 0 1-16,-16 0 1 15,32 0-4-15,-18 0 4 0,-14 0 9 0,37 0-6 16,-21 0 3-16,-16 0-1 16,35 0-2-16,-19 0 4 0,-16 0-7 0,34 0 0 0,-18 2 5 15,4-2 1-15,-20 0-1 16,34 0-5-16,-14 0 0 0,-20 0 1 0,34-2-2 16,-19 4 8-16,-15-2-6 15,32-2 1-15,-12 4-4 0,0-2 1 0,-20 0 2 0,36 0 11 16,-21 0-12-16,-15 0 2 0,34 0 3 0,-15 0-12 15,-1 0 4-15,-18 0 3 16,38 0-7-16,-18-2 2 0,-2 4 3 0,-18-2 6 0,35 0-13 16,-14-2-3-16,-3 4 8 15,0-2-1-15,2 0 3 0,-2 0 1 0,-18 0 4 16,37 0-6-16,-18 0-1 16,0-2-3-16,0 4 2 0,-19-2 3 0,39-2 2 0,-22 2-3 15,2 0 5-15,-19 0-2 16,38 0-4-16,-18 0 4 0,0 0-2 0,-20 0 1 15,39 0 1-15,-22 0 0 0,4 0 3 0,-4 0-6 16,3-1-1-16,-20 1 6 16,36 0-9-16,-17 0 9 0,0 0-6 0,0 0 4 0,-19 0-1 15,36 0 1-15,-16 0 3 16,-1 0 2-16,0-3-1 0,-19 3 1 0,34 0 5 16,-14 0-3-16,-1 0 2 15,2 0-7-15,-2 0-2 0,-19 0 8 0,40-2 8 0,-17 2-11 16,-4 0-1-16,4 0-1 0,-5 0-1 0,5 0-4 15,-3-2 7-15,0 2 2 16,3 0-2-16,-3 0 6 0,2 0 7 0,1 0-2 0,-2 0-1 16,2 0-1-16,0-1 0 15,-1 1 4-15,1 1-7 16,-3-2 4-16,5 1 7 0,-5 0-12 0,4 0 2 16,-3 0 3-16,2 0-1 0,1 0-1 0,-4 0-6 15,5 0 0-15,0 0 1 0,-4 0-8 16,2 0 5-16,0 0 5 0,0 0-7 0,1 0 6 15,-1 0-11-15,1 0 4 0,-1 0-4 0,-1 0-3 16,3-3 3-16,2 3-3 16,-3 0 0-16,-1 0-3 0,2 0 3 0,0 0 3 0,1 0-5 15,-1 0 1 1,1-1-3-16,0 2 8 0,-2-1-9 0,6 0 5 0,-5 0-4 16,5 0 6-16,-4 0-2 15,3 0 0-15,1-1 5 0,-2 1-4 0,1 0-3 16,1 0 7-16,0 0 11 0,-6 0-17 0,4-2 1 0,-3 2 2 15,1 0-4-15,0 0 2 16,-1 0-3-16,-3 0-1 0,4 0 6 0,0 0-9 16,-1-2 9-16,1 2 1 0,-4 0-3 15,2 0 5-15,2 0-2 0,-1 0-3 0,-1 0 5 16,-1 0 0-16,4 0-4 16,-2-2 8-16,1 4-8 0,0-2 10 0,-1-2-5 15,0 2-2-15,-2 0 1 16,3 0 0-16,-1 2 1 0,-1-2-1 0,-2-2-3 0,2 2 5 15,0 0-1-15,-1 2-8 0,0-4 14 0,0 2-2 16,1 0 11-16,-3 0-13 16,-2 0-3-16,2 0 4 0,0 0 1 0,0 0-2 15,0 0 0-15,-1-1 4 0,0 1-5 16,2 0 3-16,-22 0 0 0,40 0 0 0,-21 1-2 16,3-2 3-16,-4 1-1 15,4 0-2-15,-4 1-10 0,-18-1 12 0,39-1-1 16,-19 1-4-16,0 0-7 0,-20 0 7 0,34 0-7 0,-19 1 4 15,1-2-4-15,-16 1 17 16,30 0-17-16,-15 0 4 0,-15 0 0 0,32 0 13 16,-18 0-10-16,-14 0 8 0,34 0-9 15,-16-3 6-15,-18 3 1 0,35 0-4 0,-18 0 3 16,2 0 4-16,-19 0-6 16,34 0 2-16,-19 0-7 0,-15 0 2 0,34 0-1 15,-18 0-8-15,-16 0 4 16,30 0 5-16,-15 0-7 0,-15 0 4 0,32 0 5 15,-18 0-2-15,-14 0-4 0,28 3-2 0,-28-3 2 0,30-3 4 16,-15 3-3-16,-15 0-7 16,30 0 5-16,-30 0-1 0,29 0-4 15,-14 0 2-15,-1 0-7 0,1 0-9 0,0 0 7 16,0 0 1-16,-1 0-3 0,2 0 2 0,-16 0-2 16,27 0 5-16,-14 0 1 15,-13 0 2-15,29 0 6 0,-29 0 5 0,30 0 0 0,-15 0-3 16,-15 0 6-16,28 0 1 0,-28 0-3 0,27 0-2 15,-27 0 6-15,27 0-5 16,-27 0 3-16,26 0-1 0,-26 0 0 0,25 0-2 16,-25 0-2-16,26 0 0 0,-26 0 2 15,24 0 2-15,-24 0-7 0,22 0 5 0,-22 0 0 16,24 0 5-16,-24 0-7 16,21 3 9-16,-21-3 3 0,19-3-10 0,-19 3 7 15,0 0 5-15,27 0 6 0,-27 0-15 16,18 0 0-16,-18 0 1 0,0 0-6 0,25 0 4 15,-25 0 0-15,0 0 1 0,25 0-1 0,-25 0-2 16,0 0 7-16,21 0-4 16,-21 0 4-16,10 0-9 0,-10 0-1 0,0 0 8 15,16 0 3-15,-16 0-14 0,0 0 4 16,0 0 7-16,14 0-5 0,-14 0 3 0,0 0-6 16,0 0 0-16,0 0-1 15,13-3-3-15,-13 3 4 0,0 0 3 0,0 0-7 0,0 0 5 16,0 0-1-16,0 0-1 0,0 0-4 0,0 0 6 15,0 0-1-15,15 3-8 16,-15-3 8-16,0 0 3 0,0 0 0 0,0 0 0 16,0 0 7-16,0 0-4 0,0 0 2 15,0 0 1-15,0 0-5 0,0 0 6 0,0 0-9 16,0 0 6-16,0 0-1 16,0 0-1-16,0 0 0 0,0 0-9 0,0 0 9 15,0 0 3-15,0 0-9 0,0 0 11 16,0 0 0-16,0 0-4 0,0 0-1 15,0 0-2-15,0 0 0 0,0 0 0 0,0 0 2 0,0 0 0 16,0 0 1-16,0 0-5 16,0 0 14-16,0 0-13 0,0 0-1 0,0 0 5 0,0 0-3 15,0 0 0-15,0 0-3 16,0 0-7-16,0 0 1 0,0 0-27 0,0 0-68 16,0 0-177-16,0 0-38 15,0 0 104-15</inkml:trace>
  <inkml:trace contextRef="#ctx0" brushRef="#br0" timeOffset="5">24048 12027 640 0,'0'0'63'0,"0"0"-30"0,0 0 2 16,0 0-15-16,0 0-4 15,0 0-5-15,0 0 0 0,0 0 2 0,0 0-2 16,0 0 3-16,0 0-5 0,0 0 6 16,0 0 1-16,0 0 0 0,0 0-9 0,0 0 2 15,0 0 4-15,0 0-4 16,0 0-4-16,0 0 1 0,0 0 5 0,0 0 6 15,0 0 1-15,0 0-2 0,0 0 0 0,0 0-5 0,0 0-2 16,0 0 1-16,0 0-1 16,0 0 2-16,0 0 0 0,0 0-1 0,0 0-1 15,0 0-2-15,0 0 4 16,0 0-6-16,0 0 4 0,0 0-2 0,0 0-2 0,0 0 7 16,0 0-3-16,0 0 0 15,0 0-2-15,0 0 0 0,0 0 5 0,0 0-3 16,0 0 4-16,0 0 1 0,0 0 0 0,0 0 2 0,0 0 3 15,0 0 2-15,0 0-1 16,0 0 2-16,0 0 4 0,0 0-2 0,0 0-7 16,0 0 5-16,0 0-8 15,0 0 1-15,0 0 9 0,0 0-4 0,0 0-2 0,0 0-2 16,0 0-3-16,0 0 4 16,0 0-1-16,0 0 3 0,0 0-8 0,0 0 1 15,0 0 1-15,0 0 6 16,0 0-11-16,0 0 0 0,0 0 7 0,0 0 1 15,0 0-1-15,0 0-7 0,0 0 4 0,0 0 4 0,0 0-8 16,0 0 7-16,0 0-10 16,0 0 8-16,0 0 0 0,0 0-5 0,0 0-3 15,0 0-3-15,0 0 3 0,0 0 6 16,0 0-11-16,0 0 6 0,0 0-6 0,0 0 12 16,0 0-6-16,0 0 4 15,0 0 1-15,0 0 1 0,0 0-6 0,0 0-1 16,0 0-4-16,0 0 7 0,0 0-1 0,0 0-2 0,0 0-2 15,0 0-5-15,23-3 7 16,-23 3 2-16,0 0-4 0,0 0 3 0,25 2-4 16,-25-2-1-16,20 1 9 15,-20-1-5-15,0 0-8 0,23 0 6 0,-23 0-3 16,0 0-2-16,25 0-3 0,-25 0 9 16,25 3 2-16,-10-3-5 0,-15 0 4 0,30 0-8 15,-30 0 0-15,27 0 6 16,-12 0-11-16,-15 0 0 0,29 0 3 0,-11 0 2 0,-4 2-3 15,1-2-9-15,0-2 7 0,0 4-1 0,-1-2 1 16,2 0 6-16,-4 0-14 16,4 0 13-16,-16 0 1 0,24 0 0 0,-11 0 1 15,2 0-4-15,-2 0-1 16,-13 0-3-16,28 0 1 0,-14 0 5 0,-2 0-2 0,3 0 2 16,0 1-3-16,-2-1-6 15,1 0-1-15,-14 0 18 0,28 0-18 0,-15 0 11 16,0 0-11-16,-13 0 13 0,25-1 0 0,-9 1-6 0,-4 1 4 15,0-1 4-15,3 0-7 16,-15 0 2-16,27-1-1 0,-14 2-2 0,0-1 3 16,1 0-2-16,-14 0 0 0,25 0-2 15,-12 0 1-15,0 0-3 0,-1 2 0 0,-12-2-3 16,25 0 5-16,-15 0 4 16,3 0-3-16,2 0-3 0,-15 0 6 0,23 0-4 15,-10 0 1-15,-1 0 6 16,1 2-2-16,-13-2 1 0,0 0-1 0,36 0-6 0,-36 0 8 15,26-2-2-15,-12 4 0 0,-14-2-4 0,26 0 4 16,-26 0 0-16,27 0 4 16,-11 0 3-16,-16 0-7 0,30 0-3 15,-14 0 9-15,-16 0-6 0,29 0 0 0,-13 2 7 16,-16-2-6-16,28 0 1 0,-12 0 0 0,-3 0-2 16,1 0 4-16,1 0-6 15,2 0 4-15,-5 0-1 0,7 0 2 0,-6 0 3 0,6 0-6 16,-1 0 2-16,0 0-5 0,2 0 0 0,-2 2 8 15,2-2-6-15,0 0 6 16,0 0-1-16,-1 0-7 0,3 2 5 0,-2-2-3 0,0 0-4 16,3 0 7-16,-3 0 3 15,2 0-6-15,-1 0 3 0,2 0-2 0,0 2-1 16,4-2 0-16,-4 0-9 16,2 0 12-16,-3 0-8 0,5 0 3 0,-2 0 1 0,-2 0 1 15,6 0-5-15,-8 0 6 16,5 0 0-16,0 1 2 0,-1-1 0 0,0 0-1 15,0 0-1-15,-1-1 5 0,-1 1-3 0,4 0-3 16,-4 0 3-16,-1 0 0 0,0 0 0 16,1 1 3-16,-2-1 1 0,0 0-8 0,2 0 4 15,0 0-1-15,-4 0-1 16,8 0 5-16,-4 3-8 0,0-3 7 0,4 0-7 16,-3 0 10-16,1 1-13 0,2-2 3 15,0 2 0-15,-2-1-2 0,0 0 4 0,1 0-4 16,-1 0 0-16,4 3 4 0,-6-3-2 0,4 0 0 15,-2 1 3-15,0-1-5 16,-2 0 4-16,0 0-7 0,4 0 5 0,-4 3 0 0,1-3 3 16,0 0-1-16,2 0 1 15,-2 0-5-15,0 1 2 0,1-1 0 0,-2 0 3 16,4 0 7-16,-4 0-3 16,1 2-4-16,1-2 4 0,0 0-5 0,1 0 4 0,-3 0-4 15,1 2-2-15,-1-2-4 16,4 0 3-16,-4 0 6 0,2 0-4 0,-1 0 6 15,3 2-2-15,-1-2-5 0,2 0 5 0,3 0 3 0,-3 1 1 16,1-1-4-16,-2 4-2 16,2-1-3-16,0-2 1 0,-2 1 4 0,0 1-1 15,1-2-4-15,0 1 5 16,-3-1-4-16,1 2 1 0,-1-1 3 0,-2 0 0 0,-1 0 2 16,5-2 3-16,0 3-2 15,-4-3 0-15,1 2 8 0,1 0-11 0,-3 0-2 16,1-1 5-16,-1 2-4 0,0 0 4 0,2-2-3 15,-4 1 5-15,4 0-7 0,-1 0 4 16,1-2-4-16,-3 1-1 0,2 1 3 0,0-2-7 16,1 2 4-16,0 0-4 15,-2 0-1-15,2-2 8 0,-3 3-9 0,3-3 2 16,-3 0 9-16,2 1-2 16,-2 1 0-16,0-2 0 0,-2 1 3 0,1-1-3 0,0 0 0 15,-2 0-7-15,3 3 4 16,-5-3 1-16,1 0 1 0,2 0-4 0,-4 0 3 0,0 2 0 15,-1-2 6-15,-1 0-10 0,3 0 8 0,-16 0-4 16,24 0 1-16,-13 0 2 16,2 0-2-16,-13 0 4 0,23 1-5 0,-13-1 1 15,-10 0-3-15,22 0 1 0,-12 0 5 16,-10 0-4-16,24 0 2 0,-14 0 0 0,-10 0-4 16,21 0 4-16,-10 0 2 15,-11 0 3-15,21-1-6 0,-21 1-1 0,22-2 5 16,-13 2-6-16,-9 0-1 0,22-3 4 0,-22 3 0 0,19-1 2 15,-19 1-2-15,17-2 2 16,-17 2-4-16,12-1 7 0,-12 1-6 0,16 0-1 16,-16 0 2-16,14-3 2 15,-14 3-6-15,13-2 1 0,-13 2 4 16,0 0 1-16,17-2-2 0,-17 2 0 16,13-2 5-16,-13 2-3 0,0 0-4 0,16-2-1 0,-16 2 1 15,0 0 0-15,16-1 2 16,-16 1 2-16,0 0-7 0,12-4 2 0,-12 4 1 0,0 0 4 15,13-2-2-15,-13 2-6 0,0 0 6 0,0 0-1 16,15-1 2-16,-15 1 1 16,0 0-2-16,0 0 0 0,0 0 0 0,0 0-3 0,12-3 3 15,-12 3 0-15,0 0 5 16,0 0-3-16,0 0 1 0,0 0-3 0,0 0 0 16,0 0 2-16,0 0-2 15,13-3-4-15,-13 3 3 0,0 0-3 0,0 0-4 0,0 0 6 16,0 0 2-16,0 0-4 0,0 0 4 0,0 0-1 15,0 0 6-15,0 0-5 16,0 0 5-16,0 0 0 0,0 0-5 0,0 0-2 16,0 0 4-16,0 0-5 0,0 0 1 15,0 0 5-15,0 0 3 0,0 0-3 0,15 0 0 16,-15 0 1-16,0 0 3 16,0 0-4-16,0 0-1 0,0 0-2 0,0 0 7 15,15-1-2-15,-15 1-10 16,0 0 5-16,0 0 3 0,14-2-3 0,-14 2 0 0,0 0 0 15,0 0-3-15,22 0 3 0,-22 0-2 0,0 0-1 16,14 0 6-16,-14 0-1 16,0 0-2-16,15 0 0 0,-15 0 0 0,0 0-4 0,15 0 8 15,-15 0-8-15,0 0-1 16,17 0 5-16,-17 0 9 0,0 0-13 0,22 0 1 16,-22 0 3-16,14 0-2 15,-14 0 4-15,15 0-9 0,-15 0 4 0,0 0 3 0,17 0-2 16,-17 0 0-16,0 0 0 0,19 0 2 0,-19 0 0 15,12 0-3-15,-12 0 3 16,16 0-5-16,-16 0 0 0,16 0 0 0,-16 0-9 16,16 2 7-16,-16-2 0 0,16-2-1 15,-16 2 4-15,15 0-6 0,-15 0-1 0,15 0 5 16,-15 0-1-16,15 0 0 16,-15 0 2-16,0 0 1 0,16 0 2 0,-16 0 1 0,16 0 1 15,-16 0 0-15,12 2-7 16,-12-2 0-16,15 0 2 0,-15 0 3 0,0 0-3 15,21 0-2-15,-21 0 5 0,15-2-9 0,-15 2 6 16,16 0-2-16,-16 0 0 0,18 2 6 16,-18-2-3-16,19 0 1 0,-8 0-4 0,-11 0 1 15,19 0 5-15,-19 0-6 16,18 0 10-16,-7 0-8 0,-11 0 0 0,19 0 5 16,-19 0-6-16,22 0 1 15,-12 0 3-15,-10 0-1 0,19 0 5 0,-19 0-4 16,21 0 0-16,-10 0 0 0,-11 0 1 0,18 0-5 0,-18 0 3 15,22 0-1-15,-12 0 4 16,-10 0 0-16,20 0 4 0,-20 0-4 0,21 0-2 0,-21 0 4 16,18 0 1-16,-6 0 3 15,-12 0-1-15,20 1-2 0,-9-1 11 0,-11 0-8 16,21 0-3-16,-8 0-1 16,-13 0 7-16,22 0-1 0,-12 0-8 0,-10 0-3 0,23 0 5 15,-12 0-4-15,-11 0 4 16,21 0-1-16,-11 0 1 0,-10 0 9 0,24 0-4 15,-14 0-2-15,-10 0-2 0,24 0 4 0,-14 3 5 0,-10-3-6 16,23 0-3-16,-12 0-1 16,-11 0-2-16,23 0 3 0,-13 0-3 0,-10 0 4 15,22 0-3-15,-10 0 1 16,-12 0-2-16,22 3 0 0,-22-3 4 0,19 0-1 0,-19 0-3 16,19 0 0-1,-8 0 5-15,-11 0-1 0,20 0-9 0,-8 0 6 0,-12 0-1 16,18 1 0-16,-18-1-5 0,21 0-2 0,-7 0 4 15,-14 0-6-15,20 0 9 16,-6 0-16-16,-2 0-3 0,0 2 0 0,-12-2-5 16,24 0-4-16,-11 0-4 0,-13 0-2 15,20 0 11-15,-6 0-5 0,-14 0-2 0,20 2 12 16,-9-2 0-16,-11 0 6 16,19 2 1-16,-19-2 2 0,19 0-2 0,-9 1 7 0,-10-1 4 15,18 2 4-15,-18-2-2 16,16 2 9-16,-5 0-6 0,-11-2-1 0,15 2-1 15,-15-2 6-15,17 3-9 0,-17-3 2 0,15 0 0 0,-15 0 0 16,15 3-2-16,-15-3 5 16,12 0 7-16,-12 0-3 0,16 1 0 0,-16-1 4 15,16 3-8-15,-16-3 8 16,17 0-3-16,-17 0-8 0,19 0 3 0,-19 0 6 0,19 0-8 16,-19 0 5-16,20 2-3 15,-10-2 7-15,-10 0-5 0,21 0 2 0,-10 0-2 16,-11 0 2-16,23 0-6 0,-13 1-3 0,-10-1-3 15,22-1 6-15,-22 1-8 16,18 0 3-16,-18 0 2 0,20 1-3 0,-20-1 6 0,17 0-8 16,-17 0 5-16,16 0-2 15,-16 0-1-15,16 0 5 0,-16 0-2 0,14 0 1 16,-14 0-1-16,17 3 0 0,-17-3 2 16,15 0 0-16,-15 0 7 0,17 0-11 0,-17 0 2 15,15 0 0-15,-15 0-2 16,15 0 0-16,-15 0 2 0,12 0 2 0,-12 0-2 15,0 0 2-15,18 0 1 0,-18 0-1 0,0 0 11 0,14 0 9 16,-14 0-2-16,12 1 6 16,-12-1 5-16,0 0-1 0,18-1-4 0,-18 1-2 15,0 0 2-15,17 0-11 16,-17 0 2-16,0 0 0 0,14 1 2 0,-14-1-7 0,0 0 2 16,0 0-1-16,16-1 4 15,-16 1 2-15,0 0-6 0,0 0 6 0,0 0 1 16,0 0 5-16,14 0 0 0,-14 0-1 15,0 0-6-15,0 0 0 0,0 0 2 16,0 0-10-16,0 0 5 0,0 0 2 0,14 0 7 16,-14 0-12-16,0 0 7 0,0 0-5 15,0 0-8-15,0 0 7 0,0 0-1 16,0 0-12-16,0 0 9 0,0 0-12 0,0 0-20 16,0 0-39-16,0 0-141 0,14 4-295 15,-14-4 329-15</inkml:trace>
  <inkml:trace contextRef="#ctx0" brushRef="#br0" timeOffset="6">27497 9697 471 0,'0'0'107'0,"0"0"-51"16,0 0-22-16,0 0 4 0,0 0 10 0,0 0-9 15,0 0 10-15,0 0 2 0,0 0-1 16,0 0 9-16,0 0 7 0,0 0-4 0,-7 12 12 15,7-12-3-15,0 0-4 0,0 0 5 0,0 0-7 16,0 0-2-16,0 0-5 16,0 0-4-16,0 0-6 0,0 0 28 0,0 0 4 0,0 0-1 15,0 0 2-15,-5 17 0 16,5-17 7-16,0 0 1 0,0 0-14 0,-2 21 0 16,2-21-13-16,0 0 6 15,-2 17-16-15,2-17-6 0,0 0-8 0,-2 18 2 0,2-18-4 16,0 0-7-16,0 0-4 0,-3 21-1 0,3-21-5 15,0 0 2-15,0 0 1 16,0 0-1-16,0 16-4 0,0-16 15 0,0 0 3 16,0 0 14-16,0 0 6 15,0 0 3-15,0 0 1 0,0 0-6 0,0 0 7 0,0 0 5 16,0 0-3-16,0 0-2 16,0 0-2-16,0 0-6 0,0 0-6 0,0 0-1 15,0 0-3-15,0 0 2 16,0 0-5-16,25-43 0 0,-25 43-8 0,6-15 1 0,-6 15-1 15,7-18-1-15,-7 18 1 0,10-14 0 0,-10 14-3 16,7-10 4-16,-7 10-2 16,0 0 3-16,8-18-2 0,-8 18 7 0,0 0-7 15,6-13 4-15,-6 13-1 16,0 0-4-16,0 0 0 0,6-15 1 0,-6 15-1 0,0 0 2 16,0 0-3-1,7-12-1-15,-7 12 0 0,0 0 2 0,0 0-2 0,0 0-2 16,0 0 4-16,0 0-3 0,0 0-6 0,6-13 0 15,-6 13-4-15,0 0-1 0,0 0 0 16,0 0-4-16,0 0-6 0,0 0 10 16,0 0-3-16,0 0-6 0,0 0 1 15,0 0-1-15,0 0-3 0,0 0 5 16,0 0 0-16,0 0 5 0,0 0 1 16,0 0-2-16,0 0 2 0,0 0 2 0,22 25-6 0,-22-25 4 15,7 12-1-15,-7-12 1 16,9 15-8-16,-9-15 6 0,11 15 1 0,-11-15 2 15,11 14-8-15,-6-6 3 0,-5-8 1 0,14 18-3 0,-8-11-9 16,-6-7-21-16,11 14-29 16,-11-14-54-16,12 9-58 0,-12-9-82 0,11 12-105 15,-7-6-238-15,-4-6-56 16,9 11-266-16,-9-11-301 0</inkml:trace>
  <inkml:trace contextRef="#ctx0" brushRef="#br0" timeOffset="7">31334 12053 2615 0,'0'0'-125'0,"0"0"29"0,0 0 13 16,-12-8 29-16,12 8 26 0,0 0 19 0,0 0 29 15,0 0 24-15,0 0 13 16,0 0 10-16,0 0 6 0,0 0-1 0,-13-12 4 0,13 12 3 16,0 0 6-16,0 0 1 15,0 0-2-15,0 0-2 0,0 0 3 0,0 0-4 16,0 0 5-16,0 0 1 15,0 0-1-15,0 0 6 0,0 0 0 0,0 0 2 16,0 0-3-16,0 0 3 0,0 0-4 0,0 0-3 0,0 0 4 16,-11-9-10-16,11 9-3 15,0 0-7-15,0 0-9 0,0 0-2 0,0 0-5 16,0 0-1-16,0 0-5 16,0 0-4-16,0 0-1 0,0 0-2 0,0 0 1 0,0 0-6 15,0 0 0-15,0 0 17 16,0 0-3-16,0 0-11 0,0 0 4 0,0 0-10 15,0 0-2-15,0 0-7 0,0 0 0 0,0 0-7 16,0 0 9-16,0 0-15 16,0 0 5-16,0 0-2 0,0 0 3 0,0 0-5 15,0 0-3-15,0 0 6 0,0 0-7 16,0 0 2-16,39 22-4 0,-39-22-2 0,0 0-8 16,10 11 10-16,-10-11-7 15,0 0 2-15,10 11-2 0,-10-11 6 0,0 0-6 0,9 10 2 16,-9-10 1-16,0 0 2 0,0 0-5 0,9 13 4 15,-9-13 4-15,0 0-8 16,4 10 5-16,-4-10-5 0,0 0-1 0,0 0 2 16,0 22-3-16,0-22-11 15,0 0-9-15,-10 17-20 0,10-17-18 0,-14 14-20 16,14-14-30-16,-18 17-37 0,7-7-40 16,1-1-50-16,-2 0-42 0,0 1-74 0,2 1-164 15,-4-1-105-15,4-1-238 0,0 2-212 0</inkml:trace>
  <inkml:trace contextRef="#ctx0" brushRef="#br0" timeOffset="8">27451 3660 2376 0,'0'0'-170'0,"0"0"27"0,0 0 31 16,0 0 30-16,0 0 22 0,0 0 15 0,0 0 17 16,0 0 5-16,0 0 7 0,0 0 11 0,0 0-2 15,0 0 11-15,0 0 9 16,0 0 2-16,0 0 1 0,0 0 11 0,0 0 4 0,0 0 0 15,0 0 11-15,0 0-6 0,0 0-1 0,0 0 13 16,0 0 8-16,0 0-4 16,0 0 7-16,0 0-1 0,-24 31-1 0,24-31-1 15,-9 11-4-15,9-11-3 16,-9 11-7-16,9-11-4 0,-9 11-5 0,9-11-2 0,-12 12 3 16,12-12-8-16,-10 14-1 15,10-14 1-15,-9 13-4 0,9-13-3 0,-8 11-8 16,8-11 2-16,-8 10 6 0,8-10-9 0,0 0 12 0,-11 13-9 15,11-13-7-15,0 0 1 16,0 0 3-16,-10 11-1 0,10-11-1 0,0 0 2 16,0 0-4-16,0 0 0 15,-7 12 1-15,7-12-7 0,0 0 3 0,0 0 3 16,0 0-1-16,0 0-6 16,-8 13 2-16,8-13 6 0,0 0-1 0,0 0-3 0,0 0-4 15,0 0 1-15,0 0 4 16,0 0 0-16,0 0 8 0,0 0 5 0,0 0-2 15,0 0-2-15,0 0 7 0,0 0-7 0,0 0-1 16,0 0 0-16,0 0 0 0,0 0 0 16,0 0 0-16,0 0 2 0,0 0-4 0,0 0-4 15,21-40-1-15,-21 40-5 16,6-14 1-16,-6 14 1 0,7-14-2 0,-7 14-6 16,6-14 6-16,-6 14-2 0,7-13-1 15,-7 13 3-15,0 0 0 0,7-17-3 0,-7 17 3 16,0 0-3-16,5-14 2 0,-5 14 4 0,0 0-5 15,0 0 4-15,0 0 2 16,8-15-7-16,-8 15 0 0,0 0 2 0,0 0-3 0,0 0-2 16,0 0 5-1,6-11-6-15,-6 11 5 0,0 0 2 0,0 0 2 0,0 0-7 16,0 0 5-16,0 0 6 16,0 0 5-16,0 0 3 0,0 0 10 0,0 0 1 0,0 0 7 15,34 14-10-15,-34-14 1 16,0 0-1-16,16 10-2 0,-16-10 1 0,9 10-1 15,-9-10 1-15,14 12-1 0,-14-12 1 0,11 12-7 16,-2-5-1-16,-9-7 2 16,16 14 0-16,-10-4-1 0,1-1-3 15,-7-9 5-15,16 18-4 0,-7-10-7 0,-1 1-25 16,2-2-48-16,-10-7-57 0,20 18-62 0,-9-11-86 16,3-1-585-16,-1-1-209 15</inkml:trace>
  <inkml:trace contextRef="#ctx0" brushRef="#br0" timeOffset="9">30343 3278 2362 0,'0'0'-168'0,"0"0"23"0,0 0 28 0,12-7 28 0,-12 7 20 16,0 0 17-16,0 0 14 16,0 0 14-16,0 0 18 0,0 0 11 0,10-9 6 15,-10 9 8-15,0 0 12 16,0 0-3-16,0 0 2 0,0 0-6 0,0 0 4 0,0 0-4 15,0 0 1-15,0 0-4 0,0 0 0 0,0 0 0 16,0 0 6-16,0 0 0 16,0 0-17-16,0 0-4 0,0 0 0 0,0 0-1 15,0 0 5-15,0 0-7 0,-55 5 3 16,55-5 2-16,-19 4-5 0,19-4 5 0,-17 6-8 16,17-6 5-16,0 0 0 15,-22 5 9-15,22-5-9 0,0 0-4 0,-16 3 3 16,16-3-8-16,0 0 4 0,0 0-3 0,0 0 8 15,0 0-3-15,0 0-2 0,0 0 6 16,0 0-8-16,0 0 1 0,0 0 6 0,34 22-9 16,-34-22 8-16,18 4-8 15,-18-4 4-15,20 6 0 0,-20-6-4 0,19 6 5 16,-19-6 4-16,19 5-10 16,-19-5 8-16,17 6-4 0,-17-6 2 0,14 5 1 0,-14-5-8 15,16 8 2-15,-16-8 4 16,10 6 5-16,-10-6 2 0,0 0 2 15,11 12-1-15,-11-12 1 0,0 0 6 0,0 0 3 0,4 14 7 16,-4-14-4-16,0 0 5 16,0 0 5-16,0 0-8 0,-21 23 2 0,21-23-2 0,-18 8-1 15,6-4 2-15,12-4-6 16,-26 9 2-16,10-5 0 0,1-1-2 0,15-3-7 16,-26 4 1-16,26-4-2 15,-22 5 1-15,8-3 1 0,14-2-5 0,-20 0-7 0,20 0-15 16,-22 0-45-16,22 0-39 0,0 0-43 0,-21-11-48 15,21 11-74-15,-8-9-296 16,8 9 247-16</inkml:trace>
  <inkml:trace contextRef="#ctx0" brushRef="#br0" timeOffset="10">30502 3366 1488 0,'0'0'-87'0,"0"0"20"16,0 0 20-16,0 0 14 16,0 0 19-16,0 0 19 0,0 0 11 0,0 0 10 15,0 0 17-15,0 0 16 0,20 2-8 0,-20-2 8 16,0 0 5-16,0 0-3 15,19 2 0-15,-19-2-8 0,0 0-4 0,22 0-4 0,-22 0-5 16,20 0 2-16,-20 0-13 16,21 0-8-16,-21 0-19 0,21 0-12 0,-21 0-21 15,25 0-27-15,-25 0-38 16,26 0-40-16,-26 0-37 0,21-2-299 0,-21 2 360 0</inkml:trace>
  <inkml:trace contextRef="#ctx0" brushRef="#br0" timeOffset="11">30839 3275 1247 0,'0'0'-57'0,"0"0"27"16,0 0 21-16,0 0 21 16,0 0 18-16,0 0 9 0,0 0 13 15,0 0-2-15,0 0 5 0,0 0-2 0,0 0 11 16,0 0 0-16,0 0-9 0,0 0 5 0,0 0 16 16,0 0-1-16,0 0 3 15,0 0 12-15,0 0-15 0,0 0-1 0,0 0 7 16,0 0-5-16,9 40-1 0,-9-40-5 0,4 17-1 15,-4-17 9-15,4 17-6 0,-4-17-4 16,4 17-7-16,-4-17-9 0,6 18-5 0,-6-18-5 16,10 17 4-16,-10-17-10 15,6 13-7-15,-6-13 2 0,6 15-3 0,-6-15-7 16,6 12-13-16,-6-12-19 16,6 11-18-16,-6-11-26 0,0 0-27 0,9 11-19 0,-9-11-16 15,0 0-31-15,0 0-29 0,0 0-37 0,8 10-41 16,-8-10-365-16,0 0 164 15</inkml:trace>
  <inkml:trace contextRef="#ctx0" brushRef="#br0" timeOffset="12">30868 3310 1655 0,'0'0'-103'0,"0"0"20"0,-2-18 22 0,2 18 18 15,0 0 14-15,0 0 10 16,0-21 12-16,0 21 1 0,0 0 15 0,0 0 8 16,2-19 2-16,-2 19 2 15,0 0 17-15,0 0-18 0,8-15-5 16,-8 15 2-16,0 0-1 0,10-8-1 0,-10 8-7 16,0 0 1-16,0 0 3 0,16-4-6 0,-16 4 3 15,0 0 26-15,0 0-1 16,0 0-3-16,24 13-2 0,-24-13 10 0,6 11-1 15,-6-11-5-15,0 0 2 0,5 18 4 0,-5-18-7 0,0 0 2 16,0 17 8-16,0-17-16 16,0 0 15-16,0 0-9 0,-11 23 0 15,11-23-7-15,-11 12 8 0,11-12-16 16,-11 8-4-16,11-8-7 0,0 0-15 0,-12 11-32 0,12-11-33 16,0 0-56-16,0 0-54 15,-14 3-375-15,14-3 253 0</inkml:trace>
  <inkml:trace contextRef="#ctx0" brushRef="#br0" timeOffset="13">31088 3107 1479 0,'0'0'-87'0,"0"0"25"0,0 0 40 16,0 0 20-16,0 0 13 15,0 0 11-15,0 0 17 0,0 0 13 0,0 0-5 16,5 46 18-16,-5-46-12 0,0 19 26 0,0-19 2 15,3 19-13-15,-3-19-8 0,0 21-5 16,0-21-5-16,2 22 3 0,0-10-9 0,-2-12-8 16,2 19 4-16,-2-19-7 15,4 19 2-15,-4-19-8 0,4 15-4 0,-4-15-26 16,4 16-17-16,-4-16-25 16,4 13-30-16,-4-13-25 0,0 0-27 0,5 18-32 0,-5-18-53 15,0 0-285-15,0 0 334 16</inkml:trace>
  <inkml:trace contextRef="#ctx0" brushRef="#br0" timeOffset="14">31218 3257 1294 0,'6'-15'-87'0,"-6"15"26"15,0 0 8-15,0 0 14 16,0 0 10-16,0 0 13 0,0 0 9 0,0 0 9 16,0 0 16-16,0 0 19 15,0 0-10-15,0 0 6 0,0 0 4 0,0 0 0 16,0 0 2-16,0 0 2 0,0 0 1 16,0 0 20-16,0 0-14 0,-41 27 15 0,41-27-19 15,0 0-2-15,-6 16 6 16,6-16-3-16,0 0 5 0,-4 17-4 0,4-17-4 15,0 0 2-15,0 0-11 0,0 0 10 0,0 0-14 0,12 25-4 16,-12-25 0-16,0 0-4 16,8 7 7-16,-8-7-4 0,0 0-8 0,0 0 0 15,0 0 3-15,16 2 0 16,-16-2-2-16,0 0-1 0,0 0-7 0,0 0-1 16,0 0 6-16,0 0-5 15,24-21-3-15,-24 21 1 0,0 0-6 0,8-12 7 0,-8 12 7 16,0 0-1-16,7-11 11 0,-7 11 3 0,0 0-11 15,0 0-5-15,0 0-3 16,10-10 6-16,-10 10-2 0,0 0-1 0,0 0 15 16,0 0 7-16,0 0 0 15,0 0 1-15,0 0-8 0,0 0 0 0,0 0 2 16,0 0-7-16,0 0 2 0,10 29 1 16,-10-29-9-16,0 0-3 0,5 17-17 0,-5-17-25 15,0 0-32-15,7 15-24 16,-7-15-25-16,0 0-35 0,6 14-48 0,-6-14-44 15,0 0-353-15,4 11 207 0</inkml:trace>
  <inkml:trace contextRef="#ctx0" brushRef="#br0" timeOffset="15">31345 3294 1584 0,'0'0'-88'0,"0"0"20"0,0 0 15 15,0 0 12-15,0 0 17 16,0 0 20-16,0 0 11 0,0 0 10 16,0 0 11-16,0 0-1 0,0 0 13 0,0 0 11 15,0 0 1-15,0 0 7 0,0 0-2 0,0 0 6 16,0 0 4-16,12 38 13 16,-12-38-9-16,3 14 0 0,-3-14-18 0,0 0 7 0,4 20-8 15,-4-20 1-15,5 13-8 16,-5-13-2-16,0 0-9 0,2 16-3 0,-2-16 4 15,0 0-5-15,0 0-4 0,4 15 9 0,-4-15 2 16,0 0 5-16,0 0-8 16,0 0-3-16,0 0 2 0,0 0-5 0,0 0-6 0,0 0-3 15,0 0-2-15,0 0 2 16,0 0-7-16,0 0-2 0,0 0 5 0,0 0-4 16,0 0-4-16,0 0-4 15,10-45 6-15,-10 45-2 0,0 0-1 0,4-14 4 16,-4 14-10-16,0 0 4 0,0 0 6 0,4-15-11 0,-4 15 2 15,0 0 2-15,0 0-9 16,0 0-1-16,0 0 4 0,10-12 0 0,-10 12 2 16,0 0 2-16,0 0-3 15,0 0 2-15,0 0-2 0,0 0 2 0,0 0-3 0,0 0 8 16,0 0-10-16,0 0 2 16,0 0 3-16,22 23 3 0,-22-23-3 0,0 0 6 15,0 0-5-15,7 13 2 0,-7-13 2 0,0 0-1 16,0 0-4-16,10 12 3 15,-10-12-2-15,0 0 6 0,0 0-7 0,7 12 3 0,-7-12 2 16,0 0-3-16,0 0-4 16,0 0 0-16,0 0 6 0,0 0-4 15,6 11-1-15,-6-11 5 0,0 0-1 16,0 0 1-16,0 0 1 0,0 0 0 0,0 0-3 0,0 0 5 16,0 0-7-16,0 0 1 15,0 0 2-15,0 0 2 0,0 0-5 0,0 0-10 16,0 0-13-16,0 0-20 0,0 0-22 0,0 0-33 15,0 0-37-15,0 0-43 16,0 0-62-16,0 0-435 0,21-10 86 0</inkml:trace>
  <inkml:trace contextRef="#ctx0" brushRef="#br0" timeOffset="16">31523 3284 1787 0,'0'0'-140'16,"0"0"13"-16,0 0 16 0,0 0 8 0,0 0 11 15,0 0 8-15,23 1 10 16,-23-1 8-16,0 0 17 0,0 0 15 0,0 0 16 0,13-8 0 16,-13 8 3-16,0 0 8 15,0 0 11-15,0 0 1 0,6-14 4 0,-6 14 6 16,0 0 8-16,0 0 10 16,0 0 1-16,0 0 0 0,0 0-2 0,0-19-4 0,0 19 6 15,0 0-8-15,0 0-3 16,0 0 11-16,0 0-12 0,0 0-2 0,0 0 13 15,0 0 15-15,0 0 12 0,0 0 11 0,0 0 15 16,0 0 0-16,-47 21-3 16,47-21 4-16,-8 12-2 0,8-12 10 15,0 0-8-15,-6 21-5 0,6-21 9 0,0 15-5 16,0-15 2-16,0 0-3 0,16 25-10 0,-5-17-8 16,2-1-8-16,4 0-8 15,2-1-17-15,0 0-53 0,2 0-50 0,0-2-56 16,0-1-47-16,-1-1-68 0,-2 0-433 0,0-4 85 0</inkml:trace>
  <inkml:trace contextRef="#ctx0" brushRef="#br0" timeOffset="17">31393 9371 1854 0,'0'0'-76'0,"0"0"38"0,0 0 18 0,-10-14 13 0,10 14 24 16,0 0 16-16,0 0 9 0,-12-6 12 0,12 6-4 15,0 0 0-15,0 0 6 16,0 0-2-16,-20-6-9 0,20 6 14 0,0 0-4 16,0 0 4-16,-23 2-10 0,23-2 8 15,0 0-6-15,-24 6 2 0,24-6 4 0,-16 8-9 16,16-8-2-16,-20 10-3 16,10-3-1-16,-2 0-4 0,12-7-3 0,-22 18-2 15,12-9-6-15,-1 1 3 0,1-1-5 0,2 2-2 0,-2 2 1 16,2-1-3-16,2 2 0 15,0-2 4-15,6-12-2 0,-9 29-1 0,5-15-2 16,-1 1-1-16,5-15-3 16,-2 25 0-16,2-25-2 0,0 23 1 0,0-23-5 0,0 23 0 15,0-23-2-15,5 19 1 16,-5-19-2-16,4 18 0 0,-4-18-1 0,9 15 0 16,-9-15-3-16,10 14-1 15,-10-14 3-15,10 12-1 0,-10-12-3 0,14 7 6 16,-14-7-3-16,14 6-8 0,-14-6 0 0,15 4-1 15,-15-4-14-15,0 0 2 16,23 0-5-16,-23 0 2 0,0 0-14 0,0 0 8 0,25-6-2 16,-25 6-3-16,14-5-2 15,-14 5 6-15,10-10 1 0,-10 10 7 0,10-10 0 0,-10 10 0 16,0 0-3-16,6-15 4 16,-6 15 11-16,0 0-3 0,5-16 3 0,-5 16 3 15,0 0-4-15,0 0 6 0,0 0-4 0,-5-20 1 16,5 20-2-16,0 0 13 15,0 0-2-15,0 0 5 0,0 0 0 0,-14-12 6 16,14 12 0-16,0 0-1 0,0 0-2 16,0 0 2-16,0 0 0 0,0 0-5 15,0 0 4-15,0 0 4 0,0 0-5 16,0 0 0-16,0 0-3 0,0 0 6 0,0 0-7 0,0 0 9 16,0 0 0-16,0 0-5 15,0 0 1-15,0 0 1 0,0 0-9 0,0 0-14 16,0 0-25-16,0 0-32 0,0 0-28 0,0 0-27 15,44 22-39-15,-35-22-47 16,-9 0-71-16,0 0-396 0,26-6 90 0</inkml:trace>
  <inkml:trace contextRef="#ctx0" brushRef="#br0" timeOffset="18">31506 9418 1812 0,'0'0'-112'0,"0"0"16"0,0 0 20 16,4-15 17-16,-4 15 15 0,0 0 21 0,0 0 8 16,0 0 17-16,0 0 13 15,0 0 4-15,0 0 7 0,0 0 4 0,0 0 1 16,0 0 1-16,0 0 6 0,0 0 6 0,0 0 7 0,0 0 4 15,0 0 2-15,0 0 10 16,0 0 0-16,0 0 13 0,0 0-2 0,0 45-3 16,0-45 4-16,0 23-10 15,0-23 2-15,2 22-4 0,-2-8-5 0,0-14-1 0,0 31-4 16,2-16-13-16,0 0 5 16,-2-15-6-16,2 31-6 0,0-18-3 0,-2-13 0 15,3 29-9-15,-1-18-2 0,-2-11 0 0,2 22-1 16,-2-22-4-16,2 20 2 15,-2-20-6-15,2 15-14 0,-2-15-24 0,2 15-27 0,-2-15-32 16,0 0-45-16,0 0-39 16,0 0-62-16,7 13-498 0,-7-13 8 0</inkml:trace>
  <inkml:trace contextRef="#ctx0" brushRef="#br0" timeOffset="19">31635 9463 2088 0,'6'-17'-55'0,"-6"17"18"16,5-11 23-16,-5 11 14 0,0 0-3 0,0 0-1 0,0 0 9 16,0 0 18-16,0 0 29 15,0 0-11-15,0 0 2 0,0 0 9 0,0 0-7 16,0 0 4-16,0 0 2 16,10 38 1-16,-10-38-5 0,2 23 0 0,-2-23-5 15,2 23 5-15,0-13-6 0,-2-10-1 0,2 26-9 16,1-16 1-16,-3-10 6 0,4 22-10 15,-4-22-8-15,5 22 5 0,-5-22-21 0,2 14-8 16,-2-14-48-16,2 16-36 16,-2-16-38-16,0 0-46 0,0 0-90 0,0 15-409 15,0-15 94-15</inkml:trace>
  <inkml:trace contextRef="#ctx0" brushRef="#br0" timeOffset="20">31540 9623 1975 0,'-17'-4'-13'0,"17"4"20"0,0 0 4 0,0 0 27 16,0 0 28-16,0 0 14 15,0 0 23-15,0 0 7 0,0 0-5 0,0 0-6 16,0 0-14-16,0 0-11 0,0 0-8 16,50-5-19-16,-50 5-22 0,22-2-45 0,-22 2-50 15,21-2-52-15,-10 2-57 16,-11 0-116-16,19-6-394 0,-11 5 64 15</inkml:trace>
  <inkml:trace contextRef="#ctx0" brushRef="#br0" timeOffset="21">31834 9515 1946 0,'0'0'-56'0,"0"0"28"0,0 0 15 0,0 0 22 0,0 0 13 16,0 0 9-16,0 0 9 15,0 0 19-15,0 0-11 0,0 0 4 0,0 0 10 16,0 0-11-16,0 0-9 0,0 0-5 0,13 25-3 15,-13-25-8-15,0 0-20 16,0 0-26-16,0 0-33 0,27-4-42 0,-27 4-50 0,0 0-101 16,0 0-331-16,24-8 223 15</inkml:trace>
  <inkml:trace contextRef="#ctx0" brushRef="#br0" timeOffset="22">32065 9379 1580 0,'0'0'-70'0,"0"0"10"0,0 0 9 15,0 0 22 1,0 0 12-16,0 0 12 0,0 0 6 0,0 0 10 0,0 0 6 16,0 0 17-16,0 0 5 15,0 0 2-15,0 0 6 0,0 0-13 0,0 0-1 16,0 0 7-16,0 0-6 16,0 0 0-16,0 0 16 0,0 0 2 0,0 0 12 0,0 0 0 15,-40 24-3-15,40-24-10 16,0 0 3-16,-9 15-10 0,9-15-2 0,0 0-11 15,-5 15 2-15,5-15-4 0,0 0-10 0,0 0-2 16,-2 17 4-16,2-17-4 0,0 0 0 16,0 0-9-16,0 0 7 0,0 0 0 15,0 0 5-15,7 24-7 0,-7-24 1 16,0 0 4-16,0 0 0 0,9 11-7 0,-9-11-1 16,0 0 2-16,0 0 0 0,10 11-1 15,-10-11-2-15,0 0-2 0,0 0 14 0,0 0-2 16,11 10-4-16,-11-10 3 0,0 0 5 0,0 0-8 15,0 0 0-15,0 0 1 16,0 0 2-16,8 9-11 0,-8-9 13 0,0 0-11 0,0 0 1 16,0 0-3-16,0 0-2 15,9 9 4-15,-9-9 2 0,0 0-4 0,0 0 3 16,0 0 3-16,6 12-5 16,-6-12 3-16,0 0 1 0,0 0-5 0,0 0 1 15,0 0 1-15,0 0-5 16,2 17 2-16,-2-17 0 0,0 0 4 0,0 0 8 15,0 0 5-15,5 18 8 0,-5-18-1 0,0 0 1 0,0 0-5 16,0 0 1-16,0 0-2 16,-5 19-3-16,5-19-3 0,0 0 5 0,0 0-6 15,0 0 6-15,-11 10-11 0,11-10 3 16,0 0-2-16,0 0-12 0,0 0-28 0,0 0-21 16,0 0-43-16,0 0-46 15,-10 10-112-15,10-10-133 0,0 0-355 0,0 0-6 16</inkml:trace>
  <inkml:trace contextRef="#ctx0" brushRef="#br0" timeOffset="23">32054 9448 2033 0,'0'0'-99'0,"-6"-17"23"0,6 17 28 15,0 0 30-15,0 0 22 16,0 0 33-16,-7-15 7 0,7 15 13 0,0 0 5 0,0 0 16 16,0 0 2-16,0 0 9 15,0 0 6-15,0 0 1 0,0 0 3 0,0 0 13 16,0 0-5-16,0 0 7 16,0 0-1-16,0 0-12 0,0 0-2 0,0 0-6 15,0 0-4-15,0 0-2 0,2 53-6 0,-2-53-6 0,3 23-8 16,-1-9-2-16,0 2-4 15,-2-16-5-15,2 31-4 0,0-13-3 0,0-4-7 16,0 4-3-16,0-3-4 16,-2-15-3-16,5 30-5 0,-5-17 3 0,0-13-7 15,4 24-3-15,-2-13 1 0,-2-11-4 16,0 19-5-16,0-19-12 0,5 17-16 0,-5-17-24 16,2 13-36-16,-2-13-47 15,0 0-53-15,0 0-48 0,0 0-40 0,0 0-79 16,0 0-563-16,0 0-300 0</inkml:trace>
  <inkml:trace contextRef="#ctx0" brushRef="#br0" timeOffset="24">32063 9509 2615 0,'0'0'-88'0,"-5"-24"39"0,5 24 30 0,-4-20 7 16,4 20 31-16,-2-15 14 16,2 15 21-16,0 0 4 0,0-23-1 0,0 23 11 15,0 0 5-15,0 0-4 16,-2-20 2-16,2 20-1 0,0 0-10 0,0 0-4 15,0 0-9-15,4-20-6 0,-4 20-1 0,0 0-4 0,11-8-6 16,-11 8-3-16,0 0-4 16,0 0 0-16,19-5-5 0,-19 5 1 0,0 0-4 15,0 0-2-15,20 2-1 16,-20-2-4-16,0 0 10 0,0 0 3 0,18 15-2 0,-18-15 3 16,6 13 11-16,-6-13-5 15,2 18 2-15,-2-18-3 0,0 0-3 0,-4 30 2 16,4-30-4-16,-8 19-4 0,8-19-1 0,-8 17 0 15,8-17-7-15,-10 18-13 16,6-9-19-16,4-9-32 0,-8 13-37 0,8-13-38 0,-8 14-38 16,8-14-43-16,0 0-88 15,-13 5-572-15,13-5-227 0</inkml:trace>
  <inkml:trace contextRef="#ctx0" brushRef="#br0" timeOffset="25">32227 9165 2487 0,'0'0'-110'0,"0"0"28"16,0-14 20-16,0 14 20 0,0 0 9 0,0 0 20 0,0 0 12 15,0 0 2-15,0 0 4 16,0 0 15-16,0 0-7 0,-6 59 5 0,4-43 7 16,2 0-12-16,2 3 7 15,-4 1 0-15,4-1-8 0,-2-1 2 0,0 2 0 16,2-1-3-16,-2-2-23 0,0 2-24 16,2-2-37-16,0-1-43 0,-2-16-69 0,3 28-158 15,-3-19-161-15,2 2 321 16</inkml:trace>
  <inkml:trace contextRef="#ctx0" brushRef="#br0" timeOffset="26">32338 9467 1455 0,'0'0'-12'0,"0"0"7"0,-8-25 9 16,8 25 4-16,0 0 14 0,0 0 9 0,0 0 14 15,0 0 4-15,0 0-7 16,0 0 8-16,0 0 9 0,0 0 5 0,0 0-5 16,0 0 13-16,-32 29-9 0,32-29 0 15,-4 17-9-15,4-17-2 0,-5 18-7 0,5-18-3 16,0 0-9-16,-2 22 3 16,2-22-11-16,0 0 3 0,0 19 0 0,0-19-14 15,0 0 3-15,0 0 3 0,0 0-13 0,0 0 7 0,7 18-2 16,-7-18-5-16,0 0 2 15,0 0 0-15,0 0-3 0,0 0 5 0,0 0-2 16,0 0 0-16,26-36 19 16,-26 36 34-16,8-10-1 0,-8 10 9 0,0 0 2 15,8-13 1-15,-8 13-6 0,0 0-2 16,0 0-7-16,8-13-10 0,-8 13 5 16,0 0 12-16,0 0-2 0,0 0 0 15,0 0-5-15,0 0-5 0,0 0-6 0,0 0-4 16,19 31 1-16,-19-31-9 0,6 16-2 0,-6-16-9 0,5 15-11 15,-5-15-23-15,6 16-28 16,-6-16-27-16,5 11-38 0,-5-11-35 0,0 0-56 16,8 15-68-16,-8-15-179 15,4 3-335-15,-4-3-73 0</inkml:trace>
  <inkml:trace contextRef="#ctx0" brushRef="#br0" timeOffset="27">32435 9529 2200 0,'2'-16'-82'0,"-2"16"22"16,0 0 12-16,0 0 17 0,0 0 13 0,0 0 15 15,0 0 7-15,0 0 9 16,0 0-1-16,0 0 0 0,0 0-2 0,0 0-2 16,0 0 3-16,0 0-3 0,0 0 2 15,15 38 1-15,-15-38-2 0,0 0-2 0,4 17 8 16,-4-17 4-16,0 0 13 0,2 14 7 0,-2-14-3 15,0 0 6-15,0 0 17 16,0 0 10-16,5 15 13 0,-5-15-7 0,0 0-11 0,0 0-8 16,0 0 0-16,0 0-5 15,0 0-7-15,0 0 10 0,0 0-4 0,0 0 10 16,0 0-15-16,6-42-7 16,-6 42-3-16,6-13-3 0,-6 13-7 0,5-16 4 0,-5 16-7 15,0 0-2-15,6-19 0 0,-6 19 6 0,4-14-7 16,-4 14 5-16,0 0 1 15,6-12 3-15,-6 12-8 0,0 0-1 0,0 0-4 16,4-16-2-16,-4 16-4 16,0 0 10-16,0 0-10 0,0 0 2 0,0 0-1 15,0 0 2-15,0 0-2 0,0 0-2 16,0 0 2-16,0 0-3 0,26 28-1 0,-26-28 2 16,8 16 0-16,-8-16-7 15,7 17-18-15,-7-17-21 0,9 16-28 0,-9-16-40 0,8 13-40 16,-8-13-28-16,8 13-38 0,-8-13-73 0,0 0-495 15,9 8-77-15</inkml:trace>
  <inkml:trace contextRef="#ctx0" brushRef="#br0" timeOffset="28">32634 9532 2321 0,'0'0'-39'0,"3"-15"31"15,-3 15 22-15,0 0 16 16,0 0 17-16,0 0-7 0,0 0 8 0,0 0-5 15,0 0-3-15,6-14-10 0,-6 14 6 0,0 0-11 0,0 0-1 16,0 0-5-16,0 0 0 16,10-15-4-16,-10 15-2 0,0 0-1 0,9-15 5 15,-9 15-1-15,4-14 13 0,-4 14 13 16,0 0 16-16,2-17 6 0,-2 17-3 0,0 0-5 16,0 0-6-16,2-19-7 15,-2 19-4-15,0 0-4 0,0 0-1 0,0 0-5 16,0 0 8-16,0 0 3 0,0 0 9 0,0 0 1 0,0 0-6 15,0 0 6-15,0 0-2 16,0 0 0-16,-33 31 1 0,33-31 0 0,-8 15-5 16,8-15 3-16,-4 17-7 15,4-17-2-15,-2 17-2 0,2-17-2 0,0 0-3 16,6 26-3-16,-6-26-19 16,10 16-20-16,-10-16-26 0,12 12-45 0,-1-7-62 0,-11-5-77 15,19 6-118-15,-8-6-632 16,-11 0-419-16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5:56:08.02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1407 6946 1892 0,'0'0'-46'0,"7"-9"5"16,-7 9 4-16,0 0 4 16,0 0 1-16,0 0 13 0,0 0 5 0,10-12 23 0,-10 12 14 15,0 0 5-15,0 0 20 0,0 0 4 0,0 0 13 16,0 0-12-16,10-13-2 15,-10 13-11-15,0 0-8 0,9-13-4 0,-9 13-6 16,6-13-9-16,-6 13-8 0,9-18-5 16,-2 7-3-16,-7 11-1 0,12-22 4 15,-6 11 13-15,0 0-7 0,-6 11 12 16,14-21 13-16,-9 14 6 0,-5 7 5 0,7-15-5 16,-7 15-3-16,0 0-2 0,13-13 6 0,-13 13 11 15,0 0-4-15,0 0 0 16,0 0 4-16,0 0-11 0,0 0-1 0,28 20-3 0,-28-20-5 15,4 15-3-15,-4-15-17 16,6 17-28-16,-6-17-17 0,4 19-42 0,-1-9-38 0,-3-10-45 16,2 16-87-16,3-7-421 15,-5-9 93-15</inkml:trace>
  <inkml:trace contextRef="#ctx0" brushRef="#br0" timeOffset="689.85">1519 6859 1820 0,'0'0'-64'0,"0"0"35"0,-7-14 15 16,7 14 8-16,0 0 11 15,0 0 0-15,0 0 5 0,0 0-2 0,0 0-3 0,0 0 11 16,0 0-4-16,0 0-6 0,0 0 14 0,0 0 13 15,0 0-2-15,0 0-9 16,0 0 9-16,0 0 6 0,0 0 3 0,0 0-5 16,-5 36 11-16,5-36-1 15,1 21-6-15,-1-21 2 0,0 25-4 0,2-9-6 0,0 0 5 16,-2 2-12-16,3-2 2 16,-1 4-3-16,0-1 0 0,0 2-1 0,0 0-6 15,1 4 2-15,-1-1-2 0,2 2-6 0,-2-1 4 0,1 0 4 16,3 1-2-16,-3 3-4 15,1-3 2-15,2 2-7 0,-2 3-1 0,0-3 12 16,2 2-13-16,-3 2 5 16,1-2-1-16,1 4 3 0,-2-2-6 0,1-2-5 15,-1 3 5-15,1 4-4 0,-2-5 5 16,0 4 0-16,0 2 1 0,0 0-2 0,0 1 11 16,0-1-14-16,0 2 3 0,-2-1-4 0,0 3 15 15,1-3-11-15,-1 1-6 16,0 0 4-16,2-1 1 0,-2 3 2 0,2-5-7 0,2 3 3 15,-2-2-1-15,0 2 2 16,0-2-1-16,0 2-2 0,0-2 7 0,-2 5-5 16,3-2 2-16,-3 1 4 15,4-2-2-15,-2 4-4 0,-2-2 0 0,4 1 12 0,-4 2-11 16,2-1 0-16,-2-1-4 16,2 2 5-16,1 9 9 0,-3-3-8 0,2 3-6 15,-1-1 6-15,1-1-2 0,3 1 0 0,-3 1 1 0,0-3 11 16,2 0-12-1,0 1 2-15,-1-1-5 0,2-8 5 0,-3 2-3 0,2 7 0 16,-2-4-1-16,1-3 7 16,2 7 1-16,-1-5 4 0,2 4-7 0,-1-1-1 0,-1-1 11 15,1-1-15-15,1 1 1 16,-3 3 2-16,1-10-2 0,1 2-2 0,2-2-5 16,-5-1-11-16,0-1-15 0,2 2-39 15,-1-1-37-15,-1-4-43 0,-2 2-64 16,0-7-133-16,3-2-296 0,-6 1 131 0</inkml:trace>
  <inkml:trace contextRef="#ctx0" brushRef="#br0" timeOffset="1729.67">809 9616 1789 0,'18'0'-87'0,"-18"0"17"16,15 2 18-16,-15-2 9 0,0 0 16 0,27 1 15 15,-27-1 15-15,24 3 19 0,-24-3 22 16,27 1-2-16,-7-1 16 0,-5 0-2 0,6 0-3 15,-4 0 6-15,8 0-17 16,-2 0-6-16,1 0-6 0,0 0-6 0,6-1 0 16,-1 1-9-16,1 0 4 0,1-3-6 15,0 3-2-15,2-1 8 0,1 1-8 0,3-2 1 16,-3 2-5-16,4-2 13 16,-3 2-17-16,7-2-3 0,0 2 0 0,3-2 4 15,0 2-6-15,1 0 4 0,2 0-12 0,0 0-1 0,3 0-8 16,0 2 0-16,8-2 3 15,-10 2 0-15,12 0 0 0,-2 0 4 0,0-1-4 16,1 2 3-16,1-2-2 16,1 3 7-16,-1-2-3 0,2 0 0 0,1 0 4 15,-1 2 7-15,1-2-4 16,1 0-1-16,-1 2 2 0,-1-3 6 0,4 1-5 0,-4 2-4 16,1-2 7-16,1 2 4 0,1-3 0 0,-3 1 1 15,-2 1 1-15,3-2 3 0,1 1 14 16,-3 0-3-16,-1 0-5 0,-2 0 6 0,1-2-6 15,-3 1 1-15,0 2-4 16,1-2-4-16,-8 2 6 0,9-3 2 0,0 1-8 16,1-1 15-16,-1 3-19 15,1-2-1-15,-3 1 6 0,2 0-5 0,1 0 1 0,-4 0 6 16,3 0 2-16,3-1 7 16,-3 2 22-16,2-2-15 0,-1-1 17 0,1 5-3 15,-2-4 3-15,3 1 3 0,-3 0-10 16,0-2 1-16,1 4-8 0,-1-2 3 15,-2 0-4-15,3 0-26 0,-6 1-2 0,3-1 5 0,1 0-5 16,-5-2 9-16,4 4 4 16,2-4 10-16,1 3 6 0,-2-1 8 0,7 1 3 0,-2-1 4 15,3-1-4-15,-1 1 9 16,3 0 1-16,21 2-2 0,-18 0 0 0,-9-2 2 16,-1-1-7-16,-2 2 0 0,-1 0-4 0,-7 0-8 15,-3-2 1-15,-1 2-3 16,-3-3-3-16,-1 3-4 0,-7-3-16 0,0 2-15 0,-5-2-39 15,-1 2-30-15,-4-2-48 16,-4 1-38-16,0-1-39 0,-5 0-117 0,-5-1-463 16,-12 1-81-16</inkml:trace>
  <inkml:trace contextRef="#ctx0" brushRef="#br0" timeOffset="2589.81">2232 5835 2205 0,'0'0'-82'16,"0"0"17"-16,0 0 19 0,0 0 14 0,0 0 24 0,0 0 29 15,0 0 32-15,0 0 7 16,0 0 6-16,0 0 12 0,0 0 10 0,0 0 14 16,0 0-1-16,0 0-7 15,0 0-3-15,0 0-10 0,0 0-10 0,0 57-7 0,0-57-6 16,0 0-4-16,0 27-7 16,0-27 0-16,4 18-8 0,-4-18-7 0,3 17-12 15,-3-17-17-15,2 16-26 0,-2-16-35 0,2 18-31 16,-2-18-31-16,2 17-33 15,-2-17-46-15,0 0-76 0,4 23-451 0,-4-17 5 0</inkml:trace>
  <inkml:trace contextRef="#ctx0" brushRef="#br0" timeOffset="2909.64">2089 6161 2099 0,'0'0'-60'0,"0"0"24"16,0 0 13-16,0 0 14 0,0 0 23 0,0 0 19 0,0 0 7 15,0 0 12-15,0 0 0 0,0 0 9 0,0 0-5 16,0 0 0-16,55-7-3 15,-55 7 2-15,32-4 1 0,-16 1 5 0,3 3 0 16,2-3-2-16,-1 1-6 16,1 0-3-16,1-1-11 0,-4 3-6 0,4-2-19 15,-2-2-20-15,-1 4-40 16,-19 0-41-16,36-4-40 0,-20 4-54 0,-16 0-90 0,27-2-406 16,-17 4 81-16</inkml:trace>
  <inkml:trace contextRef="#ctx0" brushRef="#br0" timeOffset="3169.61">2236 6318 1841 0,'0'0'-90'0,"0"0"24"0,-12 7 18 16,12-7 16-16,0 0 14 15,0 0 18-15,0 0 5 0,0 0 10 0,0 0 7 0,0 0 4 16,0 0 8-16,0 0-3 16,0 0-13-16,0 0 4 0,0 0 2 0,47 0-9 15,-47 0 1-15,0 0-11 16,34-6-5-16,-34 6-24 0,21-4-31 0,-21 4-34 0,17-5-53 16,-17 5-91-16,17-4-184 0,-17 4 132 0</inkml:trace>
  <inkml:trace contextRef="#ctx0" brushRef="#br0" timeOffset="3419.98">2283 6384 1140 0,'0'0'-21'0,"0"0"14"0,0 0 23 0,0 0 9 16,9 22-2-16,-9-22 12 15,0 0 20-15,9 15 6 0,-9-15 8 0,4 14 4 16,-4-14-14-16,4 16-2 0,-4-16-5 16,5 16 10-16,-5-16-23 0,7 12-1 15,-7-12-7-15,5 14-8 0,-5-14-13 16,6 13-14-16,-6-13-33 0,0 0-29 0,9 17-47 16,-9-17-62-16,4 9-293 0,-4-9 369 0</inkml:trace>
  <inkml:trace contextRef="#ctx0" brushRef="#br0" timeOffset="6179.74">3006 5879 1905 0,'0'0'-59'16,"0"0"25"-16,8-15 6 16,-8 15 8-16,0 0 12 0,0 0 10 0,0 0 6 15,0 0 10-15,0 0 7 0,0 0 7 16,0 0 23-16,0 0 2 0,0 0-1 0,0 0 1 16,0 0-14-16,0 0 1 0,0 0-10 0,0 0 8 15,-24 46-4-15,18-37-10 16,6-9-5-16,-17 19 0 0,9-7 3 0,-3-3 1 0,2 1-7 15,-1-1-5-15,10-9 2 16,-16 17-2-16,6-11-6 0,10-6 5 0,-14 13-5 16,14-13 7-16,-11 10-10 15,11-10 3-15,-8 10 3 0,8-10-4 0,0 0 4 0,-11 9 10 16,11-9-4-16,0 0 1 16,0 0 3-16,0 0 1 0,0 0 2 0,0 0-5 15,0 0-5-15,0 0 4 0,0 0 1 0,0 0 1 0,0 0-1 16,0 0-3-16,0 0 2 15,0 0 1-15,0 0-10 0,22 17-1 0,-22-17 1 16,12 7 1-16,-12-7-2 16,15 7 1-16,-15-7-3 0,13 8-3 0,-13-8-5 15,12 7-10-15,-12-7-9 0,13 10-18 16,-13-10-15-16,15 11-32 0,-15-11-24 0,13 11-27 16,-13-11-50-16,12 8-75 0,-12-8-380 0,13 9 134 15</inkml:trace>
  <inkml:trace contextRef="#ctx0" brushRef="#br0" timeOffset="6749.62">3255 5776 1707 0,'0'0'-113'0,"0"0"15"0,0 0 3 16,0 0 19-16,0 0 2 15,0 0 16-15,0 0 11 0,0 0 22 0,0 0 16 16,0 0 15-16,0 0 9 16,0 0 15-16,0 0 12 0,0 0 9 0,0 0 4 0,0 0 9 15,0 0 3-15,0 0 7 16,0 0-13-16,0 0-1 0,0 0-5 0,0 0-14 16,17 30 12-16,-17-30-16 0,4 14 4 0,-4-14-10 15,5 15 3-15,-5-15-12 16,4 18 9-16,-4-18-3 0,4 18 3 0,-4-18-7 0,6 21-5 15,-2-11 9-15,-4-10-9 16,9 21-8-16,-4-7-5 0,1-1-9 0,-6-13-33 16,10 23-39-16,-6-14-63 15,-4-9-101-15,11 17-293 0,-9-7 285 0</inkml:trace>
  <inkml:trace contextRef="#ctx0" brushRef="#br0" timeOffset="7071.01">3230 6121 1430 0,'0'0'-64'0,"0"0"9"15,0 0 10-15,0 0 9 0,0 0 20 16,0 0 6-16,0 0 8 0,0 0 11 0,0 0 8 0,0 0-5 16,0 0 9-16,0 0-2 15,0 0 7-15,65-6 5 0,-47 4 5 0,0-1 5 16,2 1 2-16,3-2-7 16,-2 0 4-16,2 0-15 0,-1 0-23 0,-4 1-19 0,1 1-23 15,1-2-33-15,-6 0-54 0,-14 4-103 0,26-4-122 16,-16 4 112-16</inkml:trace>
  <inkml:trace contextRef="#ctx0" brushRef="#br0" timeOffset="7420.11">3308 6235 1009 0,'0'0'25'0,"0"0"13"0,0 0 9 15,0 0 10-15,-11 8 2 0,11-8 9 0,0 0 2 0,0 0 9 16,0 0-8-16,0 0 8 15,0 0-21-15,0 0-5 0,0 0-5 0,0 0-7 16,0 0 0-16,0 0-9 16,0 0 6-16,56-5-13 0,-56 5-4 0,23-6-3 15,-8 2 1-15,-15 4-9 0,27-4-15 16,-13 2-8-16,-14 2-29 0,28-2-22 0,-28 2-26 16,24-4-42-16,-24 4-78 0,19-2-259 0,-9 1 366 15</inkml:trace>
  <inkml:trace contextRef="#ctx0" brushRef="#br0" timeOffset="7699.77">3410 6277 1265 0,'-9'12'-39'15,"9"-12"18"-15,0 0 7 0,0 0 20 0,0 0 8 16,0 0 7-16,0 0 24 15,0 0 12-15,-8 13 13 0,8-13 14 0,0 0-3 0,0 0-8 16,0 0-10-16,4 23 0 16,-4-23 22-16,0 0-25 0,4 21-11 0,-4-21 12 15,7 15 0-15,-7-15-11 16,4 17-3-16,-4-17-6 0,6 17-1 0,-6-17-4 0,6 18-10 16,-6-18-17-16,6 16-15 0,-6-16-22 15,8 18-26-15,-8-18-32 0,6 16-43 16,-4-11-71-16,-2-5-385 0,6 11 218 0</inkml:trace>
  <inkml:trace contextRef="#ctx0" brushRef="#br0" timeOffset="17919.8">2534 6545 219 0,'0'0'17'15,"0"0"24"-15,0 0-8 0,0 0 13 16,0 0 9-16,0 0 9 0,0 0 2 16,-23-3-10-16,23 3 2 0,0 0-1 0,0 0 0 0,0 0 3 15,0 0 5-15,0 0 0 16,0 0 7-16,0 0 15 0,0 0-3 0,0 0 5 15,0 0 26-15,0 0-17 0,0 0-5 16,0 0-5-16,0 0-2 0,0 0-8 0,0 0-2 16,0 0-13-16,0 0-5 15,0 0-6-15,0 0-11 0,0 0-5 16,0 0 3-16,0 0-16 0,0 0-1 0,0 0-8 16,0 0-2-16,0 0-6 0,0 0-4 0,0 0 6 15,0 0-4-15,0 0-5 0,0 0-4 0,0 0 1 16,0 0 7-16,0 0 0 15,0 0-5-15,0 0-6 0,0 0 5 16,0 0-3-16,0 0 12 0,0 0-3 0,0 0-3 16,0 0-3-16,0 0 10 0,0 0-14 15,0 0 14-15,0 0-6 0,0 0-2 16,0 0 1-16,54 12 3 0,-54-12-3 16,9 7-3-16,-9-7 9 0,0 0 0 0,12 12-6 0,-12-12 1 15,0 0 2-15,8 11 1 0,-8-11-1 16,0 0-5-16,5 18 13 0,-5-18-8 15,0 0 8-15,0 18-8 0,0-18-3 16,0 0 4-16,-5 21 6 0,5-21-6 16,-6 15 13-16,6-15-3 0,-6 16-4 0,6-16 7 15,-8 17-8-15,8-17 2 0,-11 15-4 16,11-15 2-16,-11 16-1 0,7-7 4 16,4-9-10-16,-11 12 7 0,11-12-12 15,-6 13 15-15,6-13-6 0,0 0 15 0,-8 13 0 0,8-13 18 16,0 0-11-16,0 0 10 0,0 0 17 15,-6 13-1-15,6-13 8 0,0 0-7 0,0 0-6 16,0 0-5-16,0 0-9 16,0 0 0-16,0 0 0 0,0 0-8 0,0 0-13 15,0 0-10-15,48-21-33 0,-48 21-41 16,17-9-21-16,-17 9-34 0,19-8-38 0,-19 8-51 16,17-7-87-16,-9 3-369 0,-8 4 93 0</inkml:trace>
  <inkml:trace contextRef="#ctx0" brushRef="#br0" timeOffset="19366.96">3683 6443 1908 0,'0'0'-41'0,"0"0"22"0,0 0 19 0,0 0 18 16,0 0 14-16,0 0 16 16,0 0 13-16,0 0 22 0,0 0 14 0,0 0 4 15,0 0-4-15,0 0 0 0,0 0 2 0,0 0-10 16,0 0-6-16,0 0-10 0,0 0 12 16,0 0 7-16,0 0-9 0,0 0-11 0,0 0-6 15,0 0-4-15,0 0-7 0,-5 43-9 16,5-43-2-16,3 18-3 0,-3-18-5 0,4 19-6 15,-4-19-6-15,4 19-29 0,-4-19-45 16,4 19-81-16,-2-10-87 0,-2-9-219 16,5 16-399-16,-5-16-171 0</inkml:trace>
  <inkml:trace contextRef="#ctx0" brushRef="#br0" timeOffset="26809.8">1768 6948 285 0,'0'0'65'0,"0"0"1"0,-11-10 8 0,11 10-1 16,0 0-2-16,0 0 5 15,0 0-2-15,0 0 0 0,0 0 6 0,0 0 0 16,0 0 7-16,0 0 6 16,0 0-11-16,0 0 13 0,0 0-10 0,0 0-12 0,0 0-12 15,0 0-6-15,0 0-5 0,0 0-11 0,0 0-3 16,0 0-3-16,0 0-4 15,0 0 2-15,0 0-15 0,0 0-1 0,0 0 3 16,0 0-2-16,0 0-3 0,0 0 11 16,0 0 3-16,0 0-9 0,0 0 4 0,0 0-9 15,0 0 7-15,0 0-1 16,0 0-3-16,0 0-8 0,21 40 1 0,-21-40-4 16,8 14 6-16,-8-14-8 0,6 11 8 0,-6-11-6 0,8 15-3 15,-8-15 9-15,9 13 3 16,-9-13 0-16,11 12 0 0,-11-12-6 15,10 14 4-15,-10-14-6 16,11 13 5-16,-11-13 2 0,15 16-6 0,-9-10 4 16,-6-6-6-16,12 16 13 0,-5-10-10 0,-7-6-3 15,14 17 1-15,-8-10 3 0,-6-7 9 0,14 16-8 16,-8-6-3-16,-6-10 7 16,13 13 7-16,-4-6-13 0,-9-7 7 0,12 15-4 15,-5-8 1-15,-7-7 5 0,12 15-4 0,-6-8 4 0,-6-7-1 16,14 13 2-16,-8-4 5 15,-6-9-8-15,10 15 1 0,-10-15 3 0,13 15-5 16,-8-6-5-16,-5-9 3 16,10 16-4-16,-4-7-5 0,-6-9 3 0,10 18 8 15,-5-9-6-15,-5-9 4 0,8 16-6 16,-8-16 9-16,11 17-5 0,-6-9 6 0,-5-8 29 16,8 18-9-16,-8-18-1 0,6 19-5 0,-6-19-5 15,8 18 3-15,-8-18-4 16,10 17-2-16,-10-17-8 0,6 14 7 0,-6-14 4 0,8 15-4 15,-5-5 0-15,-3-10 4 16,7 20-4-16,-7-20 0 0,7 18-2 0,-3-8 2 16,-4-10-4-16,9 19-2 15,-9-19-7-15,6 17 6 0,-6-17-5 0,9 19 4 0,-9-19-8 16,6 18 6 0,-2-10-3-16,-4-8-1 0,6 18 0 0,-6-18-3 0,7 17 0 15,-7-17 0-15,9 17 1 0,-9-17 2 0,5 18 9 16,-5-18-13-16,7 14 5 0,-7-14 1 15,8 16 2-15,-8-16 1 0,4 16 4 0,-4-16 3 16,9 16-2-16,-9-16 3 16,4 14-4-16,-4-14 1 0,9 15-2 0,-9-15-3 15,6 16 1-15,-6-16-1 0,7 12 0 16,-7-12 1-16,6 14-4 0,-6-14 1 0,8 11-1 16,-8-11-1-16,6 11-3 0,-6-11 6 0,0 0-5 15,10 16 2-15,-10-16-1 16,0 0 3-16,6 14 0 0,-6-14 4 0,6 9-3 0,-6-9 5 15,0 0-4-15,7 13 1 16,-7-13-2-16,0 0 1 0,9 13-3 0,-9-13 1 16,0 0 3-16,9 12-2 15,-9-12-2-15,9 11 1 0,-9-11 0 0,6 12-2 0,-6-12-2 16,8 11 3-16,-8-11 0 16,9 12-6-16,-9-12 4 0,8 12 0 0,-8-12-3 15,11 11 1-15,-11-11 0 0,9 15-1 0,-9-15-1 16,8 11 1-16,-8-11 0 15,8 13-3-15,-8-13 2 0,8 12 0 16,-8-12 0-16,10 13-2 0,-10-13 2 0,10 11-2 16,-10-11 1-16,8 14 3 0,-8-14-6 0,9 13 5 15,-9-13-1-15,8 11 2 16,-8-11-1-16,11 14 0 0,-11-14 0 0,9 13-1 0,-9-13 2 16,8 12-1-16,-8-12 0 0,8 10-2 0,-8-10 3 15,10 15-3-15,-10-15 1 16,8 11-2-16,-8-11 4 0,8 14-2 0,-8-14-3 15,8 11 2-15,-8-11-2 0,6 11 0 16,-6-11 3-16,9 9-1 0,-9-9 3 0,0 0-5 16,11 18 2-16,-11-18-2 15,8 10 0-15,-8-10 0 0,6 9 0 0,-6-9 2 16,0 0-4-16,11 16 4 16,-11-16-1-16,8 11-1 0,-8-11 4 0,6 11-3 0,-6-11-1 15,0 0 1-15,12 15 1 0,-12-15-2 0,6 12 0 16,-6-12 0-16,0 0-1 15,10 15 1-15,-10-15 4 0,6 10-4 16,-6-10 0-16,0 0 0 0,9 15-1 0,-9-15-1 16,0 0 1-16,9 11 1 0,-9-11 1 0,0 0-1 15,6 12 0-15,-6-12 2 16,0 0-1-16,0 0 1 0,11 12 3 0,-11-12 3 0,0 0 6 16,0 0 6-16,0 0-1 0,6 12 7 0,-6-12-1 15,0 0-2-15,0 0 2 16,0 0-1-16,0 0-2 0,0 0-1 0,0 0-1 15,6 12 0-15,-6-12 0 0,0 0 3 16,0 0 4-16,0 0 1 0,0 0 4 0,0 0 3 16,0 0-3-16,0 0 5 15,0 0-3-15,0 0-6 0,0 0 1 0,0 0-4 16,0 0-12-16,0 0-14 16,0 0-22-16,0 0-36 0,0 0-47 0,0 0-74 0,6 8-91 15,-6-8-187-15,0 0-190 0,0 0-236 0,0 0-253 16</inkml:trace>
  <inkml:trace contextRef="#ctx0" brushRef="#br0" timeOffset="32039.43">2701 8503 2443 0,'0'0'-181'0,"0"0"22"0,0 0 18 15,0 0 22-15,0 0 17 0,0 0 25 16,0 0 25-16,0 0 3 0,0 0 14 0,0 0 11 16,0 0 13-16,0 0 7 0,0 0 8 0,0 0 6 15,0 0-3-15,0 0-1 16,0 0-1-16,0 0 2 0,0 0 8 15,0 0 2-15,0 0 2 0,0 0 6 0,22 21 3 16,-22-21-3-16,0 0 2 0,5 15 6 0,-5-15-17 16,0 0 4-16,7 17-4 15,-7-17-4-15,0 0 1 0,4 19 2 0,-4-19-2 0,4 14 1 16,-4-14-2-16,0 0 11 16,6 19 1-16,-6-19 15 0,4 14-14 0,-4-14 4 15,9 17-10-15,-9-17 2 0,6 16 1 0,-6-16-3 16,7 16-1-16,-5-5-2 15,-2-11-1-15,6 17 6 0,-6-17 10 0,7 18-1 0,-7-18-16 16,4 16 0-16,-4-16-6 16,6 18-2-16,-6-18 0 0,4 17 2 0,-4-17 1 15,6 15 14-15,-6-15-18 16,4 16 9-16,-4-16-13 0,6 16 1 0,-6-16-4 0,6 16 16 16,-6-16-11-16,4 17-4 0,-4-17 2 0,6 15 12 15,-6-15-15-15,4 15 19 16,-4-15 6-16,4 18 1 0,-4-18-2 0,7 14-4 0,-7-14 5 15,4 18-5-15,-4-18 3 16,2 15 6-16,-2-15-17 0,7 17 4 0,-7-17-2 16,4 18 6-16,-4-18 11 15,2 19-2-15,-2-19 5 0,4 18-8 0,-4-18-2 0,7 20 3 16,-7-20-2-16,2 19-1 16,-2-19 5-16,4 19-5 0,-4-19-7 0,6 20 0 15,-4-10 5-15,-2-10 5 0,6 19-4 0,-6-19 2 16,7 20-2-16,-7-20-1 0,5 21 1 15,-3-12-4-15,-2-9 1 0,6 19-2 0,-6-19-4 16,4 21 4-16,-2-10-7 16,-2-11 3-16,6 22-3 0,-2-13 7 0,-4-9-8 15,5 23 3-15,-1-14 0 0,-4-9-4 16,7 24-2-16,-5-12 1 0,-2-12 4 0,6 23-2 16,-4-11-7-16,-2-12 6 0,6 25-1 0,-4-14-1 15,-2-11-1-15,7 25 0 16,-3-14 0-16,-4-11 2 0,6 25-3 15,-6-12-1-15,0-13 1 0,7 23 0 0,-5-12-3 16,-2-11 4-16,9 25 0 0,-7-15-1 0,-2-10 1 16,4 22-2-16,-4-22 1 15,6 21-1-15,-4-9-4 0,-2-12 6 0,6 21-2 0,-4-10 0 16,-2-11 1-16,4 22-2 16,1-12 3-16,-5-10 1 0,7 22-7 0,-7-22 4 15,4 20 2-15,0-10 0 0,-4-10-2 0,4 19 4 16,-4-19 7-16,6 21 12 15,-6-21-4-15,5 20 1 0,-5-20-6 0,6 20 0 0,-6-20-2 16,4 17 2-16,-4-17-1 16,4 19-4-16,-4-19 0 0,5 17 3 0,-1-7-6 15,-4-10 1-15,4 15 0 0,-4-15-2 16,5 17-2-16,-5-17 1 0,4 19 0 0,-4-19 1 16,2 16-3-16,-2-16 0 0,4 15 2 0,-4-15-3 15,2 15 3-15,-2-15-2 16,4 15 3-16,-4-15 9 0,4 14 0 0,-4-14-4 0,0 0 3 15,6 21 0-15,-6-21-1 16,4 17 2-16,-4-17-5 0,4 15 3 0,-4-15-2 16,4 13-1-16,-4-13 0 0,4 16-1 15,-4-16 0-15,4 16-3 0,-4-16 1 0,4 16 0 16,-4-16 2-16,4 17-1 16,-4-17-1-16,5 14 5 0,-5-14 0 0,4 15-2 15,-4-15 0-15,0 0-1 0,4 21 0 0,-4-21-2 0,5 18-1 16,-5-18-3-16,2 15 3 15,-2-15 3-15,4 14-2 0,-4-14-4 0,2 18 4 16,-2-18 3-16,4 19 0 16,-4-19-1-16,4 17 0 0,-4-17-3 0,5 17 2 15,-5-17-2-15,4 17-4 0,-4-17 5 16,4 17 1-16,-4-17-3 0,4 19 1 0,-4-19-1 16,2 18 0-16,-2-18 4 0,4 16-8 0,-4-16 2 15,5 18 0-15,-5-18-1 0,5 17 1 16,-5-17-3-16,2 17 2 0,-2-17-1 15,4 17 3-15,-4-17-2 0,4 18 0 16,-4-18-1-16,4 15 0 0,-4-15-1 0,4 14 5 16,-4-14-4-16,6 18-4 0,-6-18 3 15,4 17 0-15,-4-17 0 16,5 15 3-16,-5-15-5 0,7 18 2 0,-7-18 3 0,4 16-3 0,-4-16 1 16,4 18-2-16,-4-18 5 15,4 15-1-15,-4-15 2 0,6 15 1 0,-6-15-2 0,5 16 3 16,-5-16-1-16,4 15-4 15,-4-15 3-15,6 13 2 0,-6-13-3 0,4 14 5 16,-4-14 5-16,4 13 2 16,-4-13 2-16,5 13 0 0,-5-13 5 0,7 11-10 0,-7-11 0 15,0 0 0-15,6 20-1 16,-6-20 5-16,4 11 4 0,-4-11 7 16,0 0 0-16,4 15-1 0,-4-15 3 0,0 0-1 0,6 14 2 0,-6-14-4 15,0 0-3 1,6 13 3-16,-6-13-1 0,0 0-2 0,0 0-1 0,7 12-3 15,-7-12-3-15,0 0 0 16,0 0-4-16,0 0-1 0,7 13-2 0,-7-13 4 0,0 0-9 16,0 0-7-16,0 0-11 15,0 0-18-15,0 0-27 0,0 0-34 0,0 0-49 16,10 11-60-16,-10-11-64 16,0 0-114-16,0 0-204 0,0 0-353 0,0 0-346 0</inkml:trace>
  <inkml:trace contextRef="#ctx0" brushRef="#br0" timeOffset="36799.67">3380 10852 2615 0,'0'0'-198'15,"0"0"28"-15,0 0 13 0,0 0 13 16,0 0 8-16,0 0 8 0,0 0 3 0,0 0 3 16,0 0 4-16,0 0 12 15,0 0 13-15,0 0 11 0,0 0 14 0,0 0 20 0,0 0 12 16,0 0 16-16,0 0 16 16,0 0 11-16,0 0 10 0,0 0 2 0,0 0 8 15,0 0 2-15,0 0 0 0,0 0 7 0,0 0-4 16,0 0 5-16,0 0 3 0,0 0 17 15,0 0 4-15,0 0 20 0,0 0-2 0,0 0 4 16,0 0 3-16,0 0 4 16,0 0-5-16,0 0-4 0,0 0-1 0,0 0-11 15,0 0-2-15,0 0-5 16,0 0-6-16,0 0 3 0,0 0 8 0,0 0 5 16,0 0-12-16,0 0-1 0,0 0 8 0,0 0-3 0,0 0 1 15,0 0-3-15,0 0-3 16,0 0-2-16,0 0-7 0,0 0-3 0,0 0-8 0,21 40-6 15,-21-40 1 1,7 12-4-16,-7-12 2 0,8 13 0 0,-8-13 3 0,8 13 6 16,-8-13-2-16,6 16-2 15,-6-16-2-15,12 17-2 0,-8-8 1 0,-4-9 10 16,8 17-7-16,-8-17 0 0,10 19 5 16,-5-9 5-16,-5-10-4 0,11 19-6 0,-7-11-4 15,-4-8-2-15,10 19-3 0,-3-9 0 0,-7-10-3 16,12 18-2-16,-6-10-5 15,4 2 1-15,-10-10-3 0,10 15-3 0,-4-7 3 0,-6-8-4 16,10 17 2 0,-10-17 3-16,11 13 1 0,-11-13-1 0,11 14-2 0,-11-14 0 15,8 12-4-15,-8-12 1 16,9 12-4-16,-9-12 3 0,8 12 0 0,-8-12-1 0,8 10 2 16,-8-10 0-16,10 12-1 0,-10-12-1 0,6 14 2 15,-6-14 2-15,8 11 1 16,-8-11 0-16,8 13 2 0,-8-13 2 0,9 14-3 15,-9-14 0-15,9 10 0 0,-9-10-2 16,8 14-2-16,-8-14 3 0,8 15-4 0,-8-15-1 16,9 14-2-16,-9-14-1 15,8 18-2-15,-8-18 2 0,11 13-2 0,-5-6 2 16,-6-7 0-16,9 16-3 0,-9-16-1 0,10 14 2 0,-4-6-3 16,-6-8 2-16,12 16-2 15,-12-16 2-15,10 14-1 0,-6-4-1 0,-4-10-4 16,13 15 6-16,-7-7-3 15,-6-8 2-15,11 17-1 0,-5-9 1 0,-6-8 0 0,11 17-2 16,-5-9 0-16,-6-8 0 16,10 15 1-16,-10-15 1 0,12 15-3 0,-12-15 1 15,10 13-2-15,-6-3 5 16,-4-10-4-16,10 13-2 0,-3-3 4 0,-7-10 2 16,9 13-4-16,-9-13 2 0,10 14-2 0,-10-14 5 0,11 14-8 15,-11-14 6-15,8 14-1 16,-2-6 0-16,-6-8-2 0,11 13 1 0,-11-13-2 15,11 15 3-15,-11-15 0 16,10 14-1-16,-4-7-2 0,-6-7 2 0,13 15-1 0,-13-15 0 16,11 18 1-16,-5-9-2 15,-6-9 3-15,11 17 0 0,-5-7-3 0,-6-10 3 16,13 19 1-16,-7-7-2 16,1-3 0-16,-7-9 1 0,12 19 0 0,-6-10 0 0,2 1-1 15,-8-10-1-15,14 17 0 16,-8-5 1-16,0-1-2 0,-6-11 1 0,15 21 2 15,-8-11-1-15,-1 1-2 0,0 0 4 0,3 1-3 0,-9-12-1 16,12 21 5 0,-4-12-2-16,0 1-1 0,-8-10 1 0,14 21-4 0,-6-12 5 15,1 1-1-15,0-1 0 16,1 1-2-16,-2 0 1 0,1-1 1 0,1 2-2 16,-10-11 0-16,18 17 0 0,-10-6 1 0,0-4 5 0,0 3 2 15,-8-10 3-15,16 19-3 16,-8-10 2-16,1-2-3 0,-1 3 2 0,0 0 4 15,-8-10 5-15,18 16 3 16,-10-8-4-16,-8-8 0 0,12 15 2 0,-2-9-2 0,-10-6-1 16,10 14-4-16,-10-14 1 15,12 8-10-15,-12-8-12 0,11 10-15 0,-11-10-23 16,0 0-36-16,11 7-43 16,-11-7-65-16,0 0-71 0,0 0-126 0,10 7-183 0,-10-7-352 15,0 0-327-15</inkml:trace>
  <inkml:trace contextRef="#ctx0" brushRef="#br0" timeOffset="38359.55">2446 7629 2624 0,'0'0'-158'0,"19"-7"19"15,-19 7 17-15,18-4 21 16,-18 4 22-16,14-8 16 0,-14 8 18 0,18-7 10 0,-18 7 9 16,14-7 10-16,-14 7-2 15,0 0 1-15,19-8 1 0,-19 8 13 0,0 0-1 16,15-5 4-16,-15 5 2 16,0 0 5-16,17-4 4 0,-17 4-8 0,0 0 14 15,0 0-7-15,14-6-4 0,-14 6 1 0,0 0-4 0,0 0 3 16,0 0-4-1,18-3 1-15,-18 3-11 0,0 0-13 0,0 0-23 0,0 0-32 16,0 0-47-16,18-2-72 16,-18 2-258-16,0 0 392 0</inkml:trace>
  <inkml:trace contextRef="#ctx0" brushRef="#br0" timeOffset="39039.75">2868 7513 1156 0,'0'0'-90'0,"0"0"17"0,0 0 10 16,0 0 17-16,0 0 11 0,0 0 24 0,0 0 0 15,0 0 13-15,0 0 9 16,0 0 5-16,0 0 8 0,0 0 8 0,0 0-1 15,0 0-2-15,0 0-2 0,-46-8-4 16,46 8 0-16,0 0-5 0,0 0 1 0,-26 11 2 16,26-11 6-16,-15 6-1 15,15-6 13-15,-15 6-2 0,15-6 1 16,0 0 12-16,-15 5 3 0,15-5 12 0,0 0-2 16,0 0-2-16,0 0-4 0,-18 3-12 0,18-3-7 15,0 0-17-15,0 0-4 0,0 0-17 0,0 0-2 16,0 0-9-16,0 0-8 15,0 0 0-15,0 0 7 0,18-41-3 0,-18 41 2 0,13-16-7 16,-13 16 3 0,11-16 10-16,-11 16-3 0,10-17-3 0,-1 8 10 0,-9 9 1 15,12-18 12-15,-8 8 8 16,-4 10 7-16,12-16 10 0,-12 16 8 0,8-12 4 16,-8 12 0-16,6-11 13 0,-6 11-11 0,0 0 1 0,6-13-5 15,-6 13-12-15,0 0-12 16,0 0 12-16,0 0 5 0,0 0 22 0,0 0-6 15,0 0 2-15,0 0 16 16,0 0-1-16,24 24 0 0,-24-24-2 0,8 19-1 0,-4-10-12 16,-4-9-2-16,9 23-7 15,-3-9-3-15,-2-3-35 0,-4-11-20 0,8 24-27 16,0-12-30-16,-8-12-42 16,8 21-35-16,-4-11-47 0,-4-10-81 0,4 14-368 0,-2-5 135 15</inkml:trace>
  <inkml:trace contextRef="#ctx0" brushRef="#br0" timeOffset="39419.53">2971 7444 1732 0,'9'-15'-87'16,"-9"15"29"-16,0 0 14 0,0 0 17 0,4-16 14 0,-4 16 13 15,0 0 3-15,0 0 17 16,6-13 9-16,-6 13 6 0,0 0-1 0,0 0 16 15,11-14-1-15,-11 14 6 16,0 0 5-16,7-12 8 0,-7 12 1 0,0 0-6 0,10-9 2 16,-10 9-9-16,0 0-1 15,12-8-10-15,-12 8-3 0,0 0-2 0,20-5-1 16,-20 5-16-16,0 0 14 16,0 0-2-16,27 9 4 0,-27-9-17 0,13 13 8 0,-6-6-6 15,-7-7 10-15,8 19 5 0,-4-8 12 0,-4-11 2 16,4 18 10-16,-4-18 3 15,0 18 3-15,0-18 1 0,-2 21 6 0,2-21-3 16,-6 18 1-16,6-18 9 16,-6 13 2-16,6-13-6 0,0 0-8 0,-15 11-8 0,15-11-11 15,0 0-30-15,0 0-27 16,0 0-42-16,0 0-46 0,-34-21-60 0,34 21-40 16,-8-13-61-16,8 13-137 0,-7-13-405 0,7 13-107 0</inkml:trace>
  <inkml:trace contextRef="#ctx0" brushRef="#br0" timeOffset="40079.81">2951 9164 2248 0,'0'0'-108'0,"0"0"28"0,-3 15 16 0,3-15 21 0,0 0 38 15,0 0 24-15,0 0 20 16,0 0 16-16,0 0 26 0,0 0 14 0,0 0 10 0,0 0 8 16,0 0 6-16,0 0 8 15,0 0 2-15,0 0 6 0,0 0-13 0,15 11-16 16,-15-11-9-16,0 0-13 16,0 0-15-16,0 0-19 0,0 0-23 0,36-22-30 15,-36 22-36-15,17-10-33 0,-17 10-39 0,16-7-33 0,-16 7-25 16,20-8-29-16,-12 4-57 15,-8 4-529-15,17-11-83 0</inkml:trace>
  <inkml:trace contextRef="#ctx0" brushRef="#br0" timeOffset="40789.54">3357 8913 2187 0,'0'0'-89'0,"0"0"30"15,0-17 15-15,0 17 24 0,0 0 25 0,0 0 18 16,0-19 13-16,0 19 9 16,0 0-14-16,0 0 1 0,0 0 2 0,0 0 4 0,0 0 5 15,0 0 10-15,0 0-3 0,0 0 7 0,0 0 0 16,0 0 2-16,-32 33-1 15,32-33 10-15,-4 26 1 0,2-11 7 0,2 2 11 16,0-17-7-16,2 35-5 0,2-19-7 16,0 1-3-16,0 1-7 0,2-1-3 0,6 2-8 15,-4 0-13-15,2-6-13 16,3 3-5-16,0-5-16 0,0 0-8 0,-3-3-1 16,2 0-7-16,0-1 5 0,-12-7-1 0,18 8 2 0,-18-8 2 15,15 3 6-15,-15-3 3 16,0 0 3-16,0 0 8 0,0 0 12 0,0 0-9 15,0 0 0-15,0 0 11 16,0 0 6-16,0 0 7 0,0 0 4 0,-29-37 8 0,29 37-3 16,-16-10-6-16,16 10-1 15,0 0-6-15,-16-8-12 0,16 8-22 0,0 0-28 16,-13-7-37-16,13 7-49 16,0 0-50-16,-6-6-61 0,6 6-71 0,0 0-590 0,0 0-257 15</inkml:trace>
  <inkml:trace contextRef="#ctx0" brushRef="#br0" timeOffset="41129.51">3535 9027 2565 0,'0'0'-106'0,"0"0"26"0,0 0 9 16,10-13 22-16,-10 13 24 0,0 0 24 0,0 0 15 15,4-14 29-15,-4 14 3 0,0 0 0 16,0 0 3-16,6-13-4 0,-6 13-7 0,0 0-2 15,0 0-9-15,0 0-5 16,16-9-1-16,-16 9-4 0,0 0-2 0,0 0-6 0,25 5 6 16,-25-5 0-16,14 10-1 15,-14-10 7-15,18 17-8 0,-12-8-3 0,0 3 5 16,-6-12-1-16,13 21 4 16,-10-10 19-16,-3-11 19 0,4 19 16 0,-4-19 5 15,2 19 9-15,-2-19 12 0,0 0 13 0,-6 23 4 0,6-23-14 16,0 0-8-16,-16 5-17 15,16-5-13-15,0 0-24 0,0 0-20 0,0 0-24 16,-38-20-37-16,38 20-44 16,-12-13-62-16,12 13-59 0,-11-18-86 0,9 13-633 0,2 5-328 15</inkml:trace>
  <inkml:trace contextRef="#ctx0" brushRef="#br0" timeOffset="42449.76">4121 11790 2633 0,'0'0'-127'16,"0"0"30"-16,0 0 18 0,0 0 16 0,0 0 27 15,0 0 19-15,0 0 15 0,0 0 30 0,0 0 0 16,0 0 20-16,0 0 18 16,0 0 16-16,0 0 22 0,0 0 4 0,0 0 6 0,0 0-5 15,0 0-2-15,0 0-13 16,53-10-4-16,-53 10-17 0,17-5-12 0,-17 5-18 16,19-4-24-16,-19 4-21 0,21-8-30 0,-21 8-34 15,21-6-33-15,-21 6-37 0,17-4-39 16,-8 2-47-16,-9 2-108 0,19-5-397 0,-11 2 8 15</inkml:trace>
  <inkml:trace contextRef="#ctx0" brushRef="#br0" timeOffset="43199.87">4606 11645 2159 0,'0'0'-1'16,"0"0"15"-16,0 0-5 0,0 0 1 0,0 0-7 15,0 0 4-15,0 0 3 16,0 0 33-16,-68 9 2 0,53-5 3 0,-2 1 7 0,0 0 4 15,0-1 1-15,1-1 12 16,0 1 3-16,16-4 5 0,-25 6-6 0,25-6-5 16,-23 4-19-16,23-4-18 15,-17-2-22-15,17 2-22 0,0 0-21 16,-12-15-21-16,12 15-27 0,0 0-18 0,2-33-16 16,-2 33-10-16,6-31 9 0,-2 17-4 0,0-4 34 15,-2 1-4-15,2 1 29 0,1 2 29 0,-1-1 26 16,0-2 19-16,-4 17 30 0,9-24 21 15,-7 13 8-15,-2 11 20 0,6-13 27 0,-6 13 34 16,0 0 17-16,0 0 3 16,0 0-4-16,0 0-14 0,37 16-10 0,-29-6-14 15,2 2-11-15,0 1-8 0,4 2-13 16,-2-1-9-16,1 1-13 0,-1-1-9 0,4 0-24 16,-6-2-27-16,2-1-31 0,0 1-42 0,-2-2-51 15,0-1-55-15,-1-2-46 16,-1 1-51-16,-4-3-98 0,5 2-531 0,-9-7-262 0</inkml:trace>
  <inkml:trace contextRef="#ctx0" brushRef="#br0" timeOffset="43449.71">4648 11536 2649 0,'0'0'-9'0,"4"-22"14"16,-4 22-1-16,6-21-4 0,0 9-9 0,-6 12 4 15,12-17 10-15,-4 7 1 0,-8 10 12 0,17-11 9 16,-17 11 12-16,21-6 8 0,-21 6 16 15,21 4 9-15,-21-4 6 0,24 12-3 0,-16-5 0 16,2 1-9-16,-10-8-7 16,11 21-2-16,-9-10 3 0,-2-11 0 0,0 23 6 15,0-23 14-15,-8 25 13 0,-1-14 14 16,9-11 4-16,-16 19 4 0,7-13-13 0,9-6-12 16,-21 7-10-16,8-4-18 0,13-3-30 0,0 0-40 15,-36-12-53-15,26 5-73 16,10 7-72-16,-20-17-93 0,14 7-189 0,0 1-470 0,0-3-390 15</inkml:trace>
  <inkml:trace contextRef="#ctx0" brushRef="#br0" timeOffset="45019.64">2652 8510 2742 0,'0'0'-155'0,"0"0"27"0,0 0 13 16,0 0 11-16,0 0 9 0,0 0 8 0,0 0 6 15,0 0 12-15,0 0 4 16,0 0 4-16,0 0 7 0,0 0 11 0,0 0 5 0,0 0 16 15,0 0 19-15,0 0 6 16,0 0 4-16,0 0-7 0,0 0 8 0,0 0-3 16,0 0-1-16,0 0-6 15,17 22-3-15,-17-22-38 0,0 0-62 0,0 0-128 16,-4 15-179-16,4-15 130 0</inkml:trace>
  <inkml:trace contextRef="#ctx0" brushRef="#br0" timeOffset="45199.65">2648 8725 1174 0,'2'17'-19'0,"-2"-17"10"15,0 0 0-15,2 16 12 16,-2-16 6-16,0 0 9 0,2 14-1 0,-2-14-1 0,0 0-2 16,2 15-2-16,-2-15 2 0,0 0-10 0,2 17-25 15,-2-17-32-15,0 0-38 16,0 19-52-16,0-19-166 0,0 0 98 0</inkml:trace>
  <inkml:trace contextRef="#ctx0" brushRef="#br0" timeOffset="45349.67">2650 9010 864 0,'0'0'7'0,"0"17"16"0,0-17 15 0,2 18 14 0,-2-18-3 15,0 0-10-15,2 22 10 0,-2-22-10 0,0 0-8 16,0 19-15-16,0-19-25 15,0 0-36-15,0 17-59 0,0-17-94 0,0 0-84 16,-2 18 91-16</inkml:trace>
  <inkml:trace contextRef="#ctx0" brushRef="#br0" timeOffset="45469.53">2641 9245 804 0,'0'20'25'0,"0"-20"10"0,0 17-1 0,0-17 0 15,0 18-1-15,0-18-7 16,0 0 3-16,0 22-18 0,0-22-29 0,0 0-56 15,0 21-102-15,0-21-78 16,3 14 83-16</inkml:trace>
  <inkml:trace contextRef="#ctx0" brushRef="#br0" timeOffset="45629.51">2658 9535 723 0,'0'0'39'0,"0"22"14"15,0-22-4-15,0 19-6 0,0-19-2 0,-2 19-3 0,2-19 7 16,0 19-17-16,0-19 4 15,0 17 12-15,0-17-23 0,0 0 6 0,0 23-6 16,0-23-9-16,0 17-2 16,0-17-20-16,0 0-32 0,4 23-32 0,-4-23-49 0,0 15-199 15,0-15 102-15</inkml:trace>
  <inkml:trace contextRef="#ctx0" brushRef="#br0" timeOffset="48129.32">2362 9937 984 0,'2'-15'72'0,"-2"15"2"15,0 0 1-15,0 0 4 0,0 0 7 0,0 0 11 16,0 0 25-16,0 0 2 16,0 0 11-16,0 0-6 0,0 0 9 0,0 0 8 0,0 0-10 15,0 0-9-15,0 0-11 0,0 0-11 0,0 0-12 16,0 0-7-16,0 61-8 15,2-43-9-15,-2 0-12 0,2 2-12 0,0-1-21 16,0-3-26-16,0 2-27 0,0-1-37 16,3 0-44-16,-1-1-40 0,1-1-54 15,-5-15-105-15,6 19-418 0,-2-12 5 16</inkml:trace>
  <inkml:trace contextRef="#ctx0" brushRef="#br0" timeOffset="48329.5">2491 10097 2095 0,'0'0'-49'0,"0"0"15"0,0 0 10 15,0 0 11-15,0 0 13 0,0 0 20 0,0 0 18 16,0 0 9-16,-34 42 4 0,28-28-4 0,1 1 4 16,1 0-7-16,-2 5-12 15,1-4-1-15,2 4-6 0,-4-3-15 0,2 2-34 0,1 0-35 16,-2 0-51-16,2-2-88 15,-2-1-429-15,2-3 152 0</inkml:trace>
  <inkml:trace contextRef="#ctx0" brushRef="#br0" timeOffset="48579.24">2416 10462 1823 0,'0'0'-3'0,"0"0"16"0,0 0 2 0,0 0-10 15,0 0 1-15,0 0-4 16,24-10-1-16,-24 10 9 0,0 0-16 16,15-13-2-16,-15 13-2 0,14-10 2 15,-14 10-5-15,16-11 9 0,-6 5 1 0,-10 6 6 0,18-9 4 16,-18 9-4-16,18-8 0 16,-7 4-3-16,-11 4-9 0,17-8-9 0,-17 8-9 15,17-5-2-15,-17 5-12 0,14-3-31 0,-14 3-40 16,0 0-82-16,18-8-240 0,-12 6 412 15</inkml:trace>
  <inkml:trace contextRef="#ctx0" brushRef="#br0" timeOffset="49019.3">2533 10489 1230 0,'-10'7'21'0,"10"-7"22"16,0 0 12-16,0 0-5 15,0 0 6-15,-12 11 9 0,12-11 20 0,0 0 30 16,0 0 8-16,0 0 13 0,0 0 2 16,0 0 1-16,0 0-1 0,0 0-3 0,0 0-15 15,0 0-8-15,0 0-5 16,0 0-13-16,0 0-12 0,0 0-2 0,0 0-4 16,18 21-3-16,-18-21 10 15,0 0 7-15,10 8 9 0,-10-8-11 0,9 10-8 0,-9-10-7 16,7 13-10-16,-7-13-5 0,6 17-9 0,-2-6-4 15,-4-11-14-15,4 21-6 16,-4-21-13-16,5 21-22 0,-5-21-25 0,6 21-27 0,-6-21-25 16,4 15-35-16,-4-15-33 15,6 16-43-15,-4-12-55 0,-2-4-100 0,7 9-503 16,-7-9-204-16</inkml:trace>
  <inkml:trace contextRef="#ctx0" brushRef="#br0" timeOffset="49539.54">2685 10654 2456 0,'0'0'-95'0,"0"0"22"16,0 0 13 0,0 0 29-16,0 0 14 0,0 0 1 0,0 0 14 0,0 0 4 15,7-15-13-15,-7 15 0 16,0 0-14-16,0 0 1 0,13-8 7 0,-13 8 7 0,0 0 4 16,0 0 7-16,16-5 22 15,-16 5-12-15,0 0 31 0,0 0 26 0,0 0 20 16,24 9 25-16,-24-9-1 0,0 0 10 0,2 19 12 15,-2-19-6-15,-2 19 8 0,2-19 8 16,-2 21 3-16,2-21-5 0,-4 19-9 16,4-19-13-16,0 0-14 0,-2 23-12 15,2-23-14-15,0 0-20 0,2 17-21 0,-2-17-42 16,0 0-52-16,12 6-72 0,-12-6-75 16,0 0-110-16,0 0-148 0,37-13-435 0,-27 7-276 15</inkml:trace>
  <inkml:trace contextRef="#ctx0" brushRef="#br0" timeOffset="50519.77">3317 10839 2608 0,'0'0'-5'0,"0"0"50"0,0 0 27 0,0 0 9 0,0 0-1 15,0 0-5-15,0 0 0 16,0 0 1-16,0 0-4 0,0 0-14 0,0 0-19 0,0 0-16 16,6-42-40-16,-6 42-33 15,0 0-47-15,4-14-45 0,0 9-67 0,-4 5-122 16,4-16-432-16,-4 16-49 16</inkml:trace>
  <inkml:trace contextRef="#ctx0" brushRef="#br0" timeOffset="50689.41">3414 10546 2301 0,'4'-16'58'0,"-4"16"21"16,4-16-11-16,-4 16-9 0,0 0-7 0,0-24-6 15,0 24-1-15,0-17 6 0,0 17-16 16,-2-21-15-16,2 21-24 0,-2-25-47 0,2 25-28 16,0-26-20-16,2 11-21 0,-2 15-34 0,0-35-41 15,2 16-64-15,0 0-331 0,0 0 205 16</inkml:trace>
  <inkml:trace contextRef="#ctx0" brushRef="#br0" timeOffset="50829.5">3456 10090 1687 0,'2'-23'26'0,"-2"23"17"16,4-15 15-16,-4 15-8 15,2-15 7-15,-2 15-3 0,0 0-12 0,3-19-7 0,-3 19-29 16,0 0-18-16,2-19-27 16,-2 19-9-16,0 0-6 0,0-19-2 0,0 19 9 15,0 0-5-15,2-19-3 0,-2 19-11 0,2-14-25 0,-2 14-53 16,0 0-309-16,2-22 390 15</inkml:trace>
  <inkml:trace contextRef="#ctx0" brushRef="#br0" timeOffset="50969.51">3494 9859 1372 0,'7'-14'83'0,"-7"14"36"0,0 0 6 16,0 0-4-16,8-14 1 0,-8 14-9 0,0 0 1 16,0 0-15-16,0 0-19 0,6-13-28 15,-6 13-29-15,0 0-32 0,0 0-37 16,0 0-21-16,4-17-26 0,-4 17-24 0,2-8-37 0,-2 8-70 15,0 0-324-15,10-11 261 16</inkml:trace>
  <inkml:trace contextRef="#ctx0" brushRef="#br0" timeOffset="51349.69">3860 9107 1563 0,'7'-16'36'0,"-7"16"25"0,0 0-4 0,0 0 4 15,6-14 15-15,-6 14 13 0,0 0 4 0,0 0 19 16,0 0 1-16,0 0 2 16,0 0 0-16,0 0-12 0,13 40-5 0,-13-40-15 0,6 22-7 15,-1-8-8-15,-1-2-9 0,0 2-20 0,0 1-29 16,0-1-31-16,0 1-56 15,-4-15-51-15,7 29-55 0,-5-18-94 0,3 3-454 16,-3-5-1-16</inkml:trace>
  <inkml:trace contextRef="#ctx0" brushRef="#br0" timeOffset="51729.73">3890 9365 2103 0,'-8'14'-8'0,"8"-14"52"15,0 0 8-15,0 0 0 0,0 0 18 16,0 0-4-16,0 0 7 0,0 0-16 0,0 0-10 0,0 0-4 16,0 0-10-16,0 0-5 0,38 0-8 0,-38 0 1 15,27-14-11-15,-12 7-10 16,0 0-19-16,2 1-10 0,0-1-31 0,0-2-22 15,-3 4-17-15,2-1-30 0,-2 1-49 16,-14 5-104-16,24-12-302 0,-16 8 213 16</inkml:trace>
  <inkml:trace contextRef="#ctx0" brushRef="#br0" timeOffset="51939.62">4048 9383 1740 0,'0'0'28'0,"0"0"26"16,0 0 16-16,0 0 20 16,-6 17 8-16,6-17-6 0,0 0-8 0,0 0-16 15,0 0-4-15,0 0-9 16,0 0-13-16,0 0-3 0,0 0-7 0,49-22-11 16,-36 15-20-16,0 0-29 0,-13 7-44 0,23-11-42 15,-12 5-67-15,-11 6-110 0,20-9-312 16,-13 6 192-16</inkml:trace>
  <inkml:trace contextRef="#ctx0" brushRef="#br0" timeOffset="52139.83">4108 9399 1699 0,'0'0'21'0,"0"0"20"16,-4 17 13-16,4-17 19 0,-4 15-3 0,4-15 11 0,0 0-2 15,0 27 14-15,0-27 6 0,0 19 5 0,0-19 3 16,2 24-1-16,0-12-9 15,-2-12-7-15,6 25-8 0,-3-12-12 0,1 0-6 16,-4-13-15-16,6 26-28 0,-2-17-20 16,-4-9-55-16,6 19-44 0,-6-19-45 15,10 17-48-15,-10-17-91 0,4 15-447 16,-2-10 3-16</inkml:trace>
  <inkml:trace contextRef="#ctx0" brushRef="#br0" timeOffset="52315.71">4258 9572 2147 0,'16'-7'79'0,"-16"7"36"0,0 0 11 16,0 0 3-16,0 0 12 15,18 17 6-15,-18-17-5 0,7 18-10 0,-7-18-12 16,4 22-15-16,0-7-10 0,0-2-18 0,1 2-30 16,-1 1-45-16,0-1-53 15,3 2-82-15,-3-2-85 0,0 2-194 0,-2-1-443 0,-2-16-202 16</inkml:trace>
  <inkml:trace contextRef="#ctx0" brushRef="#br0" timeOffset="53819.44">1793 13043 2499 0,'0'0'-50'0,"-5"-13"36"0,5 13 10 0,0 0 14 16,0 0 8-16,0 0 19 15,0 0 23-15,0 0 20 0,0 0 13 0,0 0 10 16,0 0 6-16,0 0 0 16,0 0-12-16,0 0-3 0,-23 32-6 0,23-32-7 0,-5 25-9 15,2-9-7-15,1 0-5 0,1 4-8 0,-1 0-4 16,-2 2-6-16,2 4-3 15,0-2-4-15,-3 3-6 0,3 2 2 0,0 0-7 16,-1 3-1-16,-1-3-2 0,3 3-1 16,-1 0-2-16,0 6-4 0,2-1-2 0,-2 3-9 15,2-1-6-15,-2 3-7 16,-1 1-7-16,6-1-1 0,-6 2 0 0,3-1 0 16,0 1-4-16,0 0 4 0,3 0 2 0,-3 1 0 15,0-1 6-15,0 2-4 0,0 0 0 16,-3-1 1-16,6 2-3 0,-6-2-7 0,3-1-4 15,-2 1-3-15,2 1-12 16,-2 3-4-16,0-6-3 0,2 2-5 0,-3 1-7 0,3-2 10 16,-2 0 3-16,0 2 4 15,2 0 6-15,-2-4 1 0,2 3 8 0,-2-1 2 16,0-2-1-16,2 0 7 0,-2 2-5 0,-1-2-3 16,3-1 1-16,0 0-6 15,0 1 4-15,0-2 2 0,0 1-5 16,3 1 3-16,-3 0 3 0,2-2-6 15,-2 0-3-15,0 3-1 0,0-2 13 0,2 1-4 0,-2-2 3 16,0 2-4-16,0 0 11 16,0-2 10-16,0-3-3 0,0 4 6 0,0-2-1 15,-2-2-10-15,0 1 14 0,-1-6-5 16,3 0-2-16,-2 4 6 0,1-2 3 0,-1-2 3 16,2-2-3-16,-2 3 2 0,-2-3 8 0,4 3 3 15,-2-3-1-15,-1-1 9 0,1 0 0 16,-3 1-7-16,3-2 8 0,-2 1 0 0,2 0-3 15,-2-3 6-15,-1 3-6 16,4 0 0-16,-4-1 0 0,1 0-2 0,0 0-4 16,0 0 3-16,2 0 8 0,-3 1-2 15,3-3 1-15,-2 5-1 0,2-5-5 0,-2 2-5 16,2-4-7-16,0 3 1 16,1-2-6-16,-1-3-3 0,2 1-24 0,0 0-27 15,0 0-22-15,0-1-34 0,2 0-47 0,-4-1-121 0,4 0-439 16,-2-2 21-16</inkml:trace>
  <inkml:trace contextRef="#ctx0" brushRef="#br0" timeOffset="59479.63">1451 14347 359 0,'0'0'54'0,"52"-8"-3"0,-52 8-19 16,0 0 13-16,0 0-9 15,0 0 1-15,0 0 4 0,0 0-2 0,23-2 8 16,-23 2 3-16,0 0-1 15,0 0-4-15,22 0-7 0,-22 0 2 0,0 0-6 0,22 2-4 16,-22-2 2-16,24 0 0 16,-24 0 0-16,25 0-2 0,-10 0-2 0,-15 0 5 15,35 0-3-15,-15 2-2 16,-2-2-6-16,5-2 2 0,-1 2 2 0,2 0-10 16,0 0 9-16,2 0-6 0,0 0-9 0,1 0 9 15,5 0 2-15,-2 0-1 0,-1-2 7 16,3 0-5-16,0 1-2 0,-1-2 9 0,-2 2-4 15,4-3-7-15,-1 1-6 16,-1 0 5-16,-1 1-6 0,-1-1 4 0,1 0-3 16,2 2-12-16,-2-3-2 0,1 1-6 15,1 0 0-15,0 1 4 0,0 0-2 0,-1-2-4 16,1 2 6-16,2 2 1 16,0-2-5-16,2 1 4 0,-2-1-1 0,2 2 4 0,-2-3 1 15,2 3-4-15,-1 0 4 0,1-1-3 0,1 1 0 16,1 0 6-16,-2 0-6 15,-1 1 3-15,3-1-2 0,1-1 0 0,-3 2-1 16,0-1 3-16,2 0 7 16,0 0-4-16,0 0-5 0,-2-1 11 15,2 1-9-15,-2 0 6 0,3 0 1 0,-3 0 1 16,-1 0 7-16,3 0-8 0,-2 0-2 0,0 0-5 16,3 0 15-16,-3 0-15 0,1 0 10 0,-1 1-2 15,0-1-5-15,1 3 7 0,-1-3-3 16,0 0-7-16,3 2 3 0,-1-1 6 0,3 1-5 15,-5 0-4-15,4 0-3 16,3 0-3-16,-5 2 2 0,-2-1-1 0,4 0 0 16,0-2 2-16,2 3-2 15,-2-1 5-15,3-2-3 0,-3 3-2 0,0-2 0 0,3-1 0 16,-1 2-3-16,-2-2 4 0,3 2 4 0,1-2 0 16,-1 2 4-16,1-2 2 15,0-1-4-15,3 2 6 0,-3 0 2 0,3-2-7 16,-1 2 9-16,-1 0-2 0,1-2 5 15,3 0 1-15,-3 2 1 0,1-2 4 0,-3 0-2 16,3 2-1-16,-1-4 8 16,2 4-14-16,-4-2 2 0,3 0-2 0,-3 0-1 15,3 0-1-15,-3 0-4 16,1 0 4-16,-1 1 6 0,3-1-15 0,-3 0 1 0,1 2 4 16,1 1-2-16,1-2-1 0,-1-1-1 0,3 2 9 15,-3 0-5-15,1-2 4 16,1 2-2-16,-1-2 4 0,-3 2-12 0,1-2 4 0,-3 0-14 15,-4 0-17-15,-2 0-34 16,1-2-54-16,-8 0-95 0,3-2-305 0,-7-2 309 16</inkml:trace>
  <inkml:trace contextRef="#ctx0" brushRef="#br0" timeOffset="61689.34">1667 16454 1584 0,'0'0'63'16,"0"0"17"-16,0 0 8 0,0 0 0 0,0 0 15 0,0 0 0 15,0 0 8-15,0 0 13 0,0 0 11 0,0 0 7 16,0 0 6-16,0 0 9 15,0 0 3-15,0 0 4 0,0 0 5 0,0 0 1 0,0 0 0 16,0 0-11-16,0 0-8 16,0 0-15-16,0 0-23 0,0 0-7 0,0 0-8 15,0 0-21-15,0 0-1 16,0 0-18-16,0 0-22 0,58 13-17 0,-46-10-33 16,-12-3-37-16,26 1-51 0,-11-1-69 0,-1 2-61 15,-14-2-87-15,24 2-173 0,-16-2-109 16,-8 0-259-16,0 0-208 0</inkml:trace>
  <inkml:trace contextRef="#ctx0" brushRef="#br0" timeOffset="62229.39">719 16561 2530 0,'0'0'-51'0,"0"0"24"15,0 0 10-15,0 0 28 0,0 0 18 16,19 23 17-16,-19-23 17 0,0 0 17 0,20 6 7 16,-20-6 11-16,15 1 18 0,-15-1 4 0,23 2-7 15,-23-2-12-15,23 2-4 16,-23-2-26-16,21 0-21 0,-21 0-25 0,0 0-34 0,29-2-42 15,-29 2-55 1,17 0-43-16,-17 0-51 0,0 0-101 0,19 2-537 0,-19-2-172 16</inkml:trace>
  <inkml:trace contextRef="#ctx0" brushRef="#br0" timeOffset="62949.21">949 16434 2376 0,'-5'-14'-123'0,"5"14"23"0,0 0 16 16,0 0 10-16,0 0 11 0,-4-18 11 0,4 18 21 15,0 0 17-15,0 0 17 0,0 0 20 0,0 0 24 16,0 0 24-16,0 0 23 0,0 0 24 15,0 0 24-15,0 0 10 0,0 0 6 0,0 0-4 16,0 0-10-16,0 0-9 16,0 0-9-16,0 0 0 0,0 0-14 0,9 51 3 15,-9-51-12-15,4 26-7 0,1-9-9 16,-3-2-8-16,2 3-10 0,0-3-6 0,2 2-11 16,-2-2-9-16,0 0-16 0,-2 0-31 0,1-1-41 15,-3-14-51-15,9 25-66 16,-7-16-50-16,0-1-82 0,-2-8-135 0,5 13-462 0,-5-13-272 15</inkml:trace>
  <inkml:trace contextRef="#ctx0" brushRef="#br0" timeOffset="63409.3">1052 16561 2679 0,'0'0'-68'0,"0"-20"10"0,0 20 7 0,0 0-5 0,-3-28 13 16,3 28 8-16,-2-19 25 15,2 19-4-15,-2-19 3 0,2 19 2 0,4-19 3 0,-4 19 3 16,9-19-4 0,-2 11 12-16,-7 8-7 0,16-18-2 0,-6 9 5 0,2 4 12 15,-12 5-16-15,20-8 0 16,-20 8 6-16,21-2 0 0,-21 2 7 0,20 8 35 0,-20-8 2 16,14 17 2-16,-14-17 9 0,9 23 9 0,-4-7 6 15,-5 0 5-15,0 1 4 16,0-17-7-16,-3 38 3 0,-2-19 0 0,3 3-3 15,-2-1-3-15,-1-2-7 16,3-2-4-16,1 1-8 0,-1-4 0 16,2-14-9-16,0 29-6 0,2-16-15 0,-2-13-14 15,8 21-26-15,-2-14-15 0,-6-7-29 0,14 12-19 16,-14-12-19-16,15 4-8 16,-15-4 3-16,0 0 5 0,25 0 12 0,-25 0-3 0,0 0 14 15,19-9 11-15,-19 9 37 0,10-10-6 0,-10 10 24 16,0 0 20-16,0 0 15 15,0-21 12-15,0 21 15 0,0 0 18 0,-19-25 16 16,9 15 4-16,-1 1-6 0,-3-2 9 16,5 2-4-16,-1-1-6 0,-2 1-11 0,1-1-12 15,2 0-28-15,9 10-37 16,-20-19-47-16,13 12-60 0,7 7-62 0,-9-16-92 16,4 10-601-16,5 6-227 0</inkml:trace>
  <inkml:trace contextRef="#ctx0" brushRef="#br0" timeOffset="63749.56">1259 16492 2596 0,'0'0'-31'0,"0"0"19"0,0 0 16 0,0 0 7 15,0 0 14-15,0 0 9 0,0 0 25 0,0 0 11 0,0 0-1 16,-21-38-22-16,21 38 9 15,0 0-19-15,0 0-10 0,8-20-7 0,-8 20-2 16,8-11-4-16,-8 11-7 16,15-7-4-16,-15 7-7 0,18-4-8 0,-18 4 5 0,0 0-3 15,25 10 10-15,-25-10-5 16,14 17 5-16,-7-8 8 0,-1 3 13 0,3 1 9 16,-5-2 16-16,-3 5 15 0,-1-16 7 15,7 22 19-15,-7-22 7 0,0 22 11 0,0-22-5 16,-3 19 2-16,3-19 0 0,0 0-9 0,-7 18-11 15,7-18-18-15,0 0-24 16,0 0-27-16,-22-4-34 0,22 4-41 16,0 0-47-16,-16-24-54 0,9 11-59 0,1-5-95 15,2-1-654-15,-4-5-418 0</inkml:trace>
  <inkml:trace contextRef="#ctx0" brushRef="#br0" timeOffset="71419.61">1782 16471 2793 0,'0'0'-176'16,"0"0"18"-16,13-4 14 16,-13 4 9-16,0 0 15 0,0 0 21 0,0 0 18 0,0 0 21 15,0 0 14-15,23 0 5 0,-23 0 11 0,0 0 12 16,0 0 0-16,0 0 3 15,0 0 10-15,18 3 12 0,-18-3 1 0,0 0 5 0,0 0 7 16,0 0-8-16,18 7 4 16,-18-7-7-16,0 0 0 0,8 9 1 0,-8-9 5 15,0 0-10-15,9 14 2 16,-9-14-3-16,6 9-2 0,-6-9 0 0,8 10 4 16,-8-10-9-16,6 11 8 0,-6-11-3 0,0 0 7 0,14 15-2 15,-14-15-2-15,7 12-2 16,-7-12 7-16,9 9-13 0,-9-9-1 0,7 11-5 15,-7-11-9-15,0 0 3 16,13 14 8-16,-13-14-14 0,0 0 6 0,9 14 7 0,-9-14 1 16,0 0 4-16,10 10 0 15,-10-10 6-15,0 0 15 0,0 0-3 0,8 11-4 16,-8-11 1-16,0 0 1 16,0 0 2-16,0 0-2 0,9 12-5 0,-9-12-3 15,0 0 8-15,0 0-8 0,0 0 8 0,12 9-7 16,-12-9-7-16,0 0 9 0,0 0 1 15,0 0 0-15,9 11-3 0,-9-11-4 0,0 0 6 16,0 0-2-16,0 0-3 16,6 12 5-16,-6-12-6 0,0 0-4 0,0 0 7 0,0 0-5 15,0 0-8-15,0 0-5 16,0 0-13-16,0 0-9 0,0 0-22 0,8 11-29 16,-8-11-39-16,0 0-87 0,0 0-233 0,0 0 400 15</inkml:trace>
  <inkml:trace contextRef="#ctx0" brushRef="#br0" timeOffset="73139.58">1710 16509 1202 0,'0'0'-39'0,"0"0"25"16,0 0-9-16,0 0 0 0,0 0-5 0,0 0-4 15,0 0-3-15,0 0 2 16,0 0-6-16,0 0 8 0,0 0 2 0,0 0 11 0,0 0 15 15,0 0 17-15,0 0 11 16,0 0 13-16,0 0 11 0,0 0 3 0,0 0-10 16,25-17 6-16,-25 17-11 15,0 0-7-15,0 0-2 0,0 0-2 0,0 0-4 16,0 0 16-16,15-6-20 0,-15 6-1 0,0 0 0 0,0 0-1 16,0 0 4-16,18-3 9 15,-18 3 9-15,0 0 2 0,0 0 1 0,24 0 4 16,-24 0-3-16,0 0 8 15,22 0 9-15,-22 0-9 0,0 0-6 16,20 3 5-16,-20-3-3 0,16 4-7 0,-16-4 0 16,17 8 0-16,-17-8-4 0,16 10-9 0,-8-5 10 15,-8-5-3-15,18 13-7 16,-10-5-9-16,3-1 2 0,-11-7-13 0,19 16 7 0,-8-8 2 16,-1-1-5-16,-10-7-7 0,20 15 11 0,-10-5-11 15,0-2 4-15,1 2 7 16,-1-1-6-16,1-2-4 0,0 3 12 15,-1 0-13-15,1-1 9 0,0 1-6 16,-3 1 14-16,4-2 0 0,-3 3 6 0,2-3 4 0,-3 2 14 16,3-1-2-16,-3-1-5 15,-8-9-6-15,15 17 6 0,-10-9-10 0,-5-8 1 16,14 17-9-16,-14-17 1 0,10 12-2 0,-10-12-7 0,10 11 1 16,-10-11 5-16,10 13-4 15,-10-13 5-15,6 10 0 0,-6-10-3 0,8 14-1 16,-8-14-5-16,7 11 2 15,-7-11 2-15,0 0-5 0,8 17 0 16,-8-17-6-16,6 10 0 0,-6-10-12 0,0 0-12 16,7 15-23-16,-7-15-32 0,6 10-46 0,-6-10-79 15,0 0-158-15,3 9-302 16,-3-9 103-16</inkml:trace>
  <inkml:trace contextRef="#ctx0" brushRef="#br0" timeOffset="84451.63">1716 16526 1851 0,'0'0'-73'15,"0"0"31"-15,0 0 14 0,0 0 10 16,0 0 15-16,0 0-2 0,0 0 2 0,0 0 9 16,0 0-11-16,0 0-6 0,0 0-8 0,0 0-2 15,0 0 1-15,12-28 16 0,-12 28 3 16,0 0 7-16,0 0 16 0,0 0 13 0,0 0 10 15,14-8 7-15,-14 8 11 0,0 0 0 16,0 0 6-16,0 0-3 0,0 0-6 16,0 0-9-16,0 0-1 0,21-1-13 15,-21 1-3-15,0 0 0 0,0 0-12 16,0 0-2-16,27 3-6 0,-27-3-2 16,0 0 2-16,26 4-7 0,-26-4 3 0,18 4 6 15,-18-4-5-15,20 3 0 0,-20-3 28 0,20 5-16 16,-20-5 10-16,23 5 6 15,-13-1-4-15,-10-4 10 0,21 8-14 0,-10-4 1 16,-11-4-5-16,21 11-6 0,-11-4-2 0,0 1 0 16,1 0-7-16,0-1-3 0,-1 0-4 0,-10-7 3 15,20 16-3-15,-12-10-5 16,-8-6 5-16,19 16-5 0,-11-7 8 0,3-2 2 16,-2 3 9-16,-9-10 1 0,14 19 3 15,-6-8-2-15,0 1 5 0,0-1-6 0,-2 1 2 16,0-1-5-16,5-1-3 0,-5 1-4 0,3 0-1 15,-9-11-4-15,15 20 4 16,-7-9-2-16,0-1-2 0,2-1 4 0,-10-9-5 0,14 16 7 16,-6-9-3-16,-8-7 10 15,15 16 2-15,-7-11 1 0,-8-5-2 0,13 15 0 16,-4-10 0-16,-9-5-8 0,12 16 11 16,-3-10-12-16,-9-6-2 0,13 17 5 15,-7-10-3-15,-6-7-2 0,10 16-2 16,-1-9 0-16,-9-7 2 0,11 19-4 0,-5-12 3 15,-6-7-4-15,13 25 4 0,-9-15-6 16,2 3 6-16,-6-13-5 0,11 20 0 0,-7-8-2 16,3 1 2-16,-1-2 0 0,0 0-9 15,0 1 3-15,-6-12 3 0,11 23-1 16,-4-12 2-16,-1 0-1 0,-6-11 2 16,10 24-2-16,-3-15-4 0,-1 2 2 0,-6-11 0 15,12 19-2-15,-5-9 1 0,-7-10 1 16,11 19 0-16,-5-10 1 0,-6-9-2 0,12 20 2 15,-4-13 0-15,-8-7-1 0,10 19 0 16,-4-9 3-16,-6-10-9 0,13 19 7 16,-9-12 2-16,-4-7 0 0,13 20-4 0,-9-12 4 15,-4-8-4-15,13 22 4 0,-7-15 1 16,-6-7-1-16,10 20 2 0,-3-11-5 16,-7-9 3-16,11 17 3 0,-5-9-7 0,-6-8 1 15,10 17 0-15,-6-7-2 0,-4-10-1 0,11 19 4 16,-4-10-4-16,-7-9 2 0,12 19-4 15,-7-9 1-15,-5-10 3 0,10 18-3 16,-4-10 3-16,-6-8-4 0,11 20 2 16,-4-13 2-16,-7-7 15 0,8 16-19 0,-8-16 5 15,12 17-2-15,-6-9-1 0,-6-8 6 16,12 13 0-16,-12-13-4 0,12 11 6 0,-12-11-1 16,13 12 0-16,-13-12-2 0,13 13 5 0,-13-13-4 15,13 13 3-15,-13-13 0 16,10 15-3-16,-4-9 0 0,-6-6 1 0,12 15-1 15,-12-15 1-15,12 13-2 0,-12-13 0 16,12 13 5-16,-12-13-3 0,13 14 0 0,-13-14 1 16,13 12 1-16,-13-12-1 15,12 9 0-15,-12-9 3 0,11 9-1 0,-11-9-2 0,10 7 3 16,-10-7-1-16,12 11 2 16,-12-11 0-16,12 7 5 0,-12-7-1 0,10 8 2 15,-10-8 0-15,13 8 2 0,-13-8-3 16,15 5 2-16,-15-5-1 0,15 4-2 0,-15-4-1 15,0 0-2-15,19 8-2 0,-19-8 1 0,0 0 0 16,19 3 1-16,-19-3 5 16,14 4 1-16,-14-4-1 0,16 4 2 15,-16-4-2-15,14 4 1 0,-14-4-3 0,0 0 4 16,21 4-5-16,-21-4 1 0,15 2 0 0,-15-2 0 16,0 0 7-16,25 3 2 0,-25-3 3 15,18 0-2-15,-18 0 1 0,0 0 4 16,25 3-2-16,-25-3-1 0,19 0 2 15,-19 0-9-15,21 0 2 0,-21 0-3 0,20 0-3 16,-20 0 1-16,18 0-5 0,-18 0 2 0,0 0-3 16,30-3-2-16,-30 3-1 0,19-3 0 15,-19 3 0-15,21-2-2 0,-21 2 0 0,21-4 2 16,-21 4-1-16,18-4 0 0,-18 4-1 16,20-1 2-16,-20 1-1 0,17-5-3 15,-17 5 3-15,22-2-4 0,-22 2-1 16,18-5-2-16,-18 5-4 0,18-4 2 15,-18 4-2-15,18-6 0 0,-18 6 4 0,18-5 3 16,-18 5 3-16,17-6 4 0,-17 6 1 16,16-6-2-16,-16 6-1 0,18-8 0 0,-18 8 1 15,14-7-1-15,-14 7-3 0,17-10-3 16,-17 10 1-16,15-11-3 0,-15 11 0 16,15-11 1-16,-15 11 1 0,12-8-1 0,-12 8 7 0,13-10-6 15,-13 10 0-15,15-9-2 16,-15 9 3-16,12-10-1 0,-12 10 1 0,14-8 0 15,-14 8 3-15,12-5-1 0,-12 5-3 16,11-9 0-16,-11 9 3 0,0 0-3 16,16-12 7-16,-16 12-5 0,11-7-3 0,-11 7 3 15,0 0 2-15,17-8-1 0,-17 8 2 16,0 0 1-16,14-9-3 0,-14 9 1 16,0 0-2-16,14-8-2 0,-14 8 3 0,0 0 3 15,0 0-1-15,12-8 4 0,-12 8 4 0,0 0 5 0,0 0-4 16,0 0-1-16,13-6 2 15,-13 6-5-15,0 0-2 0,0 0 0 0,0 0-2 16,0 0-7-16,0 0 1 16,0 0-2-16,0 0 5 0,0 0-2 0,0 0-2 0,17-4 7 15,-17 4-2-15,0 0 0 16,0 0 0-16,0 0-2 0,0 0-4 0,0 0-13 16,0 0-17-16,0 0-23 0,0 0-27 15,0 0-32-15,0 0-34 0,0 0-33 0,0 0-51 16,0 0-87-16,0 0-494 15,0 0-139-15</inkml:trace>
  <inkml:trace contextRef="#ctx0" brushRef="#br0" timeOffset="89129.21">3793 17628 2282 0,'0'0'-126'0,"0"0"11"0,8-6 12 0,-8 6 8 16,0 0 0-16,0 0-6 15,0 0 2-15,0 0-4 0,0 0 6 0,0 0 3 0,0 0 17 16,0 0 19-16,0 0 14 16,0 0 12-16,0 0 14 0,9-10-3 0,-9 10 10 15,0 0 2-15,0 0 15 16,0 0-1-16,0 0 11 0,0 0-2 0,14-13 6 0,-14 13-6 16,0 0 0-16,0 0-1 0,12-8 3 0,-12 8-2 15,0 0 5-15,0 0 6 16,0 0 6-16,10-11-11 0,-10 11-3 0,0 0-6 0,0 0-6 15,0 0-4-15,0 0 10 16,0 0-1-16,0 0-3 0,10-7 2 0,-10 7 5 16,0 0 5-16,0 0 0 15,0 0-2-15,0 0 7 0,0 0 0 0,0 0-7 16,11-12 0-16,-11 12 4 0,0 0-4 16,0 0-14-16,0 0 4 0,9-10-9 0,-9 10-1 15,0 0-1-15,0 0-1 0,0 0 5 0,0 0-3 16,8-11 3-16,-8 11 3 15,0 0 4-15,0 0 3 0,0 0-5 0,0 0-3 0,10-14 3 16,-10 14-8-16,0 0 16 16,11-7-11-16,-11 7 0 0,0 0 13 0,8-11-12 15,-8 11-3-15,0 0-3 16,13-14 6-16,-13 14-3 0,7-9-3 0,-7 9-1 0,0 0 4 16,10-11-1-16,-10 11-13 0,0 0 11 15,10-14-4-15,-10 14 4 0,0 0 3 16,12-11 0-16,-12 11 6 0,0 0 5 0,10-14-8 15,-10 14 12-15,8-9-6 0,-8 9-3 16,9-11 11-16,-9 11-5 0,0 0-4 0,12-16 1 16,-12 16-4-16,11-11 3 15,-11 11 2-15,11-11-3 0,-11 11 8 0,8-10 10 16,-8 10-2-16,10-12-2 0,-10 12 11 0,10-14-3 0,-10 14 9 16,10-11 3-16,-10 11-4 15,10-11 4-15,-10 11-11 0,11-13-2 0,-11 13 5 16,13-13-12-16,-13 13-5 15,12-12-4-15,-12 12 3 0,13-14-3 0,-13 14-5 0,10-10-1 16,-10 10 14 0,12-14-7-16,-12 14 1 0,8-12-3 0,-8 12 2 0,8-12-2 15,-8 12-2-15,8-13 10 16,-8 13 1-16,7-11-11 0,-7 11 10 0,9-11-10 0,-9 11 2 16,8-12 3-16,-8 12-6 0,10-9-2 0,-10 9 11 15,13-12-5-15,-13 12 2 16,15-11-8-16,-15 11 6 0,13-11 2 0,-13 11-5 15,14-12-3-15,-14 12-3 0,16-11 3 16,-16 11-7-16,14-12 10 0,-14 12 0 0,15-11-3 16,-15 11 14-16,15-10 7 15,-15 10 6-15,13-11 2 0,-13 11 5 0,12-11-6 16,-12 11-1-16,14-10-4 16,-14 10-2-16,14-10-4 0,-14 10-14 0,12-9-6 0,-12 9-6 15,11-10-15-15,-11 10 7 0,13-9-6 0,-13 9 10 16,13-10-3-16,-13 10 1 15,10-7 9-15,-10 7 0 0,0 0 10 0,16-10 1 0,-16 10-6 16,0 0 0-16,16-10-2 16,-16 10 1-16,0 0 1 0,14-9-4 15,-14 9-2-15,0 0 2 0,18-9-8 16,-18 9 4-16,12-8-3 0,-12 8 6 0,0 0-3 0,17-10-9 16,-17 10 5-16,10-8 11 0,-10 8-14 15,0 0 3-15,16-9 4 0,-16 9-3 16,0 0 10-16,12-10-7 0,-12 10 0 0,10-7-3 0,-10 7 6 15,0 0 3-15,16-10 3 16,-16 10-7-16,0 0-10 0,12-11 3 0,-12 11-3 16,11-8 2-16,-11 8 12 15,0 0-3-15,15-11-6 0,-15 11 5 0,0 0-2 0,13-11 9 16,-13 11 4-16,0 0-8 0,12-10 5 0,-12 10 0 16,0 0-14-16,10-9 12 15,-10 9-25-15,0 0 11 0,12-10 6 0,-12 10-7 16,0 0 3-16,10-10-1 0,-10 10 1 15,0 0 8-15,12-7-11 0,-12 7 16 0,0 0 1 16,11-9-5-16,-11 9-2 16,0 0-5-16,13-7 4 0,-13 7 2 15,0 0 2-15,13-11-10 0,-13 11 19 0,0 0-18 16,12-7 1-16,-12 7 1 0,0 0 4 0,13-8 0 16,-13 8 3-16,0 0-5 0,15-8 7 0,-15 8-5 15,0 0 3-15,14-9 1 16,-14 9-5-16,13-6 8 0,-13 6-7 0,0 0 3 0,15-7-7 15,-15 7 5-15,13-8 11 16,-13 8-9-16,0 0-8 0,16-10 13 0,-16 10-8 16,12-7 1-16,-12 7-1 15,0 0-1-15,16-8 5 0,-16 8-1 0,10-5 11 0,-10 5-2 16,0 0-7-16,16-8-3 0,-16 8 4 0,0 0-2 16,14-10 2-16,-14 10-1 15,0 0 9-15,15-9-2 0,-15 9 1 0,13-8-7 0,-13 8-4 16,11-7 8-16,-11 7-4 15,14-6 1-15,-14 6 0 0,14-7 5 0,-14 7 3 16,12-8 2-16,-12 8 3 16,0 0 1-16,17-10 5 0,-17 10-3 0,12-8-1 15,-12 8-2-15,11-7-2 0,-11 7 2 16,0 0-9-16,21-10-5 0,-21 10-6 0,10-5-5 16,-10 5 4-16,16-6-2 0,-16 6 0 15,0 0 2-15,20-8-3 0,-20 8-1 0,16-3 2 16,-16 3 6-16,14-6-8 0,-14 6 5 0,15-6-2 15,-15 6 6-15,0 0-6 16,22-6 3-16,-22 6-2 0,14-4 8 0,-14 4-3 16,0 0 6-16,22-7-6 0,-22 7 6 15,12-6-3-15,-12 6 0 0,0 0 0 0,19-5 3 16,-19 5-1-16,13-4-1 0,-13 4-5 0,0 0 0 16,19-6 2-16,-19 6-3 15,0 0-1-15,16-6 1 0,-16 6-2 0,0 0 2 0,16-5 0 16,-16 5 2-16,0 0 2 15,0 0-5-15,18-6-2 0,-18 6 3 0,0 0-2 16,0 0 6-16,20-4-5 16,-20 4 5-16,0 0-5 0,0 0 2 0,19-6-1 15,-19 6 3-15,0 0-3 0,0 0 7 16,16-2-5-16,-16 2 3 0,0 0 9 0,0 0-11 16,0 0 2-16,18-4 2 0,-18 4-1 0,0 0 4 0,0 0-1 15,0 0 3 1,18-3 0-16,-18 3 1 0,0 0 3 0,0 0 4 0,0 0 2 15,0 0 9-15,20-4-1 16,-20 4 5-16,0 0 3 0,0 0 2 0,0 0 3 0,0 0-5 16,0 0-5-16,17-4 0 15,-17 4-1-15,0 0-3 0,0 0 2 0,0 0-2 16,21-4-6-16,-21 4-1 0,0 0-5 0,17-4 0 16,-17 4-1-16,0 0 2 0,23-1-1 15,-23 1 1-15,17-3-2 0,-17 3-2 0,0 0-3 16,23-3 1-16,-23 3 0 15,17-2-4-15,-17 2 0 0,0 0-5 0,23-5 1 16,-23 5-4-16,20-2-19 0,-20 2-27 16,18-3-45-16,-18 3-65 0,20-1-49 0,-20 1-90 15,17-6-673-15,-7 2-410 16</inkml:trace>
  <inkml:trace contextRef="#ctx0" brushRef="#br0" timeOffset="90949.51">1676 16473 3000 0,'0'0'-14'0,"0"0"17"0,0 0-7 16,19-13 2-16,-19 13 8 16,0 0-2-16,0 0 23 0,0 0-2 15,0 0 9-15,0 0 2 0,32 7 3 16,-32-7 2-16,0 0 2 0,21 0-3 0,-21 0-1 0,0 0-8 16,26-1-7-16,-26 1-18 0,19 0-27 0,-19 0-37 15,23-3-44-15,-23 3-41 0,27 0-39 16,-14-1-75-16,-13 1-549 0,29-2-125 0</inkml:trace>
  <inkml:trace contextRef="#ctx0" brushRef="#br0" timeOffset="91079.27">2196 16460 2336 0,'24'0'29'0,"-5"2"31"16,-2-1 5-16,-17-1 1 16,31 3-13-16,-17-3-17 0,-14 0-13 0,31 1-23 15,-16 2-31-15,-15-3-44 0,36 0-47 0,-19 0-56 0,-17 0-122 16,30-3-321-16,-16 2 158 15</inkml:trace>
  <inkml:trace contextRef="#ctx0" brushRef="#br0" timeOffset="91179.25">2675 16462 1723 0,'26'1'-38'16,"-26"-1"-7"-16,22 0-25 0,-22 0-70 15,24-1-116-15,-24 1-129 0,25 0 122 16</inkml:trace>
  <inkml:trace contextRef="#ctx0" brushRef="#br0" timeOffset="91599.53">3901 16435 1176 0,'0'0'83'0,"21"2"59"0,-21-2-6 0,19 0-1 16,-19 0-11-16,21 2-20 15,-21-2-21-15,21 0-17 0,-21 0-30 0,21 0-33 0,-21 0-28 16,26 0-26-16,-26 0-24 15,24-4-27-15,-24 4-36 0,22 0-36 16,-22 0-318-16,22-4 339 0</inkml:trace>
  <inkml:trace contextRef="#ctx0" brushRef="#br0" timeOffset="91989.39">4143 16427 1399 0,'24'-5'5'0,"-24"5"22"15,22 0 13-15,-22 0-7 16,21-3-4-16,-21 3 3 0,23-3-8 0,-23 3-3 16,25-4-6-16,-12 3-3 0,-13 1-5 15,30-5-11-15,-13 4-4 0,-2-3-2 0,-15 4-2 16,34-2 14-16,-22 0 5 0,5 0-4 0,-17 2 4 15,30-4 8-15,-14 2 1 16,-16 2 3-16,28-3 1 0,-13 3 3 0,-15 0-2 16,28-5 0-16,-16 4-11 0,-12 1 0 15,26-4-7-15,-26 4 9 0,25-3-6 16,-12 2 4-16,-13 1 11 0,23-2 14 16,-23 2 5-16,24-2 7 0,-24 2 2 0,20-2-12 15,-20 2-8-15,24-1-11 0,-24 1-27 0,21 0-20 0,-21 0-28 16,21-2-20-16,-21 2-17 15,25-2 1-15,-25 2 15 0,24-2 28 0,-24 2 33 16,23-4 37-16,-23 4 37 16,23-2 20-16,-23 2 25 0,21-2 17 0,-21 2 10 15,20-1 3-15,-20 1-17 0,18-3-15 16,-18 3-11-16,20-3-14 0,-20 3-22 0,19-3-16 16,-19 3-24-16,19-1-20 0,-19 1-20 0,21-2-11 15,-21 2-9-15,18-2-1 16,-18 2 0-16,22 0 1 0,-22 0 1 0,21 0 2 0,-21 0 6 15,22 0-18-15,-22 0-9 16,20 2-31-16,-20-2-36 0,22 2-76 0,-22-2-355 16,19 1 246-16</inkml:trace>
  <inkml:trace contextRef="#ctx0" brushRef="#br0" timeOffset="92089.36">5247 16363 1700 0,'21'0'7'0,"-21"0"-4"0,18 2-26 0,-18-2-17 16,20 0-28-16,-20 0-29 0,21 0-44 15,-21 0-295-15,22 1 409 0</inkml:trace>
  <inkml:trace contextRef="#ctx0" brushRef="#br0" timeOffset="92219.02">5656 16361 1589 0,'16'0'221'15,"-16"0"-6"-15,26 4-40 0,-26-4-56 16,0 0-70-16,25-2-63 0,-25 2-58 0,17-2-82 15,-17 2-208-15,11 0-202 0,-11 0 240 16</inkml:trace>
  <inkml:trace contextRef="#ctx0" brushRef="#br0" timeOffset="104389.34">27483 9696 323 0,'0'0'82'0,"0"0"-35"0,0 0-3 16,0 0-1-16,0 0-7 0,0 0 8 16,0 0-6-16,0 0-9 0,0 0-3 0,0 0-19 15,0 0-38-15,0 0-80 16,0 0-82-16,0 0 63 0</inkml:trace>
  <inkml:trace contextRef="#ctx0" brushRef="#br0" timeOffset="105249.19">27371 7320 580 0,'0'0'62'0,"0"0"19"0,19-31 12 15,-19 31 12-15,0 0 21 0,0 0 8 0,0 0 26 16,0 0 15-16,0 0 16 0,0 0 13 0,10-11 6 16,-10 11 4-16,0 0 1 0,0 0-1 15,0 0 0-15,0 0-3 0,0 0-10 0,0 0-19 16,0 0-10-16,0 0-12 15,0 0-17-15,0 0-13 0,0 0-12 0,0 0-4 16,0 0-16-16,0 0-10 0,0 0-9 16,0 0-3-16,-33 30 14 0,33-30-14 0,-12 17 0 15,3-5-14-15,1-4-9 16,-2 2 4-16,10-10-23 0,-13 19 4 0,6-7-5 16,-2-2 4-16,9-10-5 0,-14 21-7 0,8-11-1 0,6-10-14 15,-12 17 2-15,12-17-2 16,-11 13-15-16,11-13-7 0,-6 13-22 0,3-7-31 15,3-6-34-15,0 0-43 0,0 0-49 16,-11 17-44-16,9-11-37 0,2-6-51 0,0 0-88 16,-5 10-104-16,5-10-425 15,0 0-357-15</inkml:trace>
  <inkml:trace contextRef="#ctx0" brushRef="#br0" timeOffset="105659.13">27285 7313 2711 0,'0'0'-105'0,"0"0"38"0,0 0 39 0,0 0 34 0,3-20 39 15,-3 20 39-15,0 0 29 16,0 0 16-16,0 0 6 0,0 0-1 0,0 0 4 0,0 0 3 16,0 0 6-16,0 0 8 15,0 0-1-15,0 0 1 0,0 0-2 0,0 0-2 16,0 0 31-16,0 0-4 0,0 0-4 0,0 0-11 0,0 0-8 16,0 0-17-16,0 0-14 15,35 12-11-15,-35-12-15 0,15 13-11 0,-15-13-20 16,17 14-11-16,-8-5-3 15,0-2-8-15,2 0-6 0,1 1-8 0,-12-8-20 16,20 15-17-16,-12-7-25 0,2-1-24 16,-10-7-28-16,15 12-36 15,-5-8-47-15,-10-4-61 0,11 10-56 0,-11-10-78 16,9 4-137-16,-9-4-108 0,0 0-10 0,9 6-297 0,-9-6-310 16</inkml:trace>
  <inkml:trace contextRef="#ctx0" brushRef="#br0" timeOffset="106369.32">27444 7370 2608 0,'0'0'-135'0,"0"0"47"0,0 0 24 0,0 0 38 15,0 0 15-15,0 0 26 16,0 0 34-16,5-16 20 0,-5 16 26 0,0 0 16 15,0 0 9-15,0 0 2 16,0 0-1-16,0 0-11 0,0 0 6 0,0 0 2 16,0 0 4-16,0 0 4 0,0 0-18 15,0 0-8-15,0 0-9 0,0 0-9 0,-44 27-10 16,37-19-4-16,7-8-5 0,-20 16-7 0,9-6-5 16,-1-1-5-16,1 2-6 15,2-2-6-15,-3 1-2 0,4-1-2 0,8-9-2 0,-21 18 1 16,14-10-12-16,-1 2-9 15,8-10-15-15,-16 14-32 0,16-14-29 0,-11 12-35 16,11-12-38-16,-7 10-42 16,7-10-31-16,-7 10-32 0,7-10-64 0,0 0-658 0,-9 9-408 15</inkml:trace>
  <inkml:trace contextRef="#ctx0" brushRef="#br0" timeOffset="106969.36">27249 7400 2872 0,'0'0'-91'0,"0"0"47"0,0 0 40 16,0 0 38-1,0 0 37-15,0 0 23 0,0 0 24 0,0 0 14 0,0 0 4 16,0 0 10-16,0 0 8 0,0 0 3 15,0 0 2-15,0 0 7 0,0 0 26 0,0 0 1 16,0 0-6-16,0 0-26 16,0 0-1-16,0 0-7 0,0 0-3 0,0 0-4 0,0 0-10 15,0 0-10-15,0 0-14 16,0 0-15-16,0 0-8 0,0 0-14 0,0 0-6 16,32 37-11-16,-25-27-17 0,4 2-29 0,3-1-41 15,-2 5-49-15,3-1-49 16,-2 0-62-16,1 0-82 0,-1 1-80 0,3-2-192 0,-8 2-81 15,-1-3 22-15,0 0-421 16,-1 2-519-16</inkml:trace>
  <inkml:trace contextRef="#ctx0" brushRef="#br0" timeOffset="111739.11">27537 9753 2891 0,'0'0'-249'16,"0"0"18"-16</inkml:trace>
  <inkml:trace contextRef="#ctx0" brushRef="#br0" timeOffset="113529.03">27537 9753 2030 0,'0'0'-151'0,"0"0"22"16,0 0 19-16,0 0 25 0,0 0 21 0,0 0 11 0,0 0 7 0,0 0 8 16,0 0 14-16,0 0 5 15,0 0 4-15,0 0 6 0,0 0 4 0,0 0-2 16,0 0 7-16,0 0 7 0,0 0 2 15,0 0-2-15,0 0 12 0,0 0 8 0,0 0 11 16,0 0 1-16,0 0 4 16,0 0 4-16,0 0-3 0,0 0 6 0,0 0 5 15,0 0-16-15,0 0 2 0,0 0-3 16,0 0-11-16,0 0 0 0,0 0-1 0,0 0-9 16,0 0 13-16,0 0-24 0,0 0 7 0,0 0-2 15,0 0-1-15,0 0 6 16,0 0 5-16,0 0 14 0,0 0 6 0,0 0 13 0,0 0 14 15,0 0 8-15,0 0 12 16,0 0 11-16,0 0 8 0,0 0 1 0,0 0 6 16,0 0 2-16,0 0 8 15,0 0-8-15,0 0-5 0,0 0 1 16,0 0-11-16,0 0-4 0,0 0-13 0,0 0-1 0,0 0-11 0,0 0-8 16,0 0-7-16,0 0-4 15,0 0-6-15,0 0-8 0,0 0-5 0,0 0 0 16,0 0-3-16,0 0-3 0,0 0-1 15,-17-32-3-15,17 32 0 0,0 0-1 0,0 0 3 16,0 0-1-16,0 0 1 16,0-21 3-16,0 21 3 0,0 0 1 0,0 0-1 15,-4-18-1-15,4 18-5 0,0 0-2 16,0 0-3-16,0 0 6 0,4-24-11 16,-4 24 5-16,0 0 1 0,0 0-1 0,0-21 1 0,0 21 2 15,0 0 1-15,0 0 0 16,0 0 0-16,2-21 2 0,-2 21 1 0,0 0-2 0,0 0-2 15,0 0 0-15,-2-21-4 16,2 21-1-16,0 0-9 0,0 0 5 0,0 0-4 16,0-19-1-16,0 19-2 15,0 0 1-15,0 0 1 0,0 0-3 0,-4-18-4 0,4 18 3 16,0 0 2-16,0 0-1 0,0 0 4 0,0-20-5 16,0 20-3-16,0 0 2 15,0 0-3-15,0-23 5 0,0 23-1 0,0 0 0 0,0-19 0 16,0 19 0-16,0 0 0 15,0-19-3-15,0 19 2 0,0 0-2 0,0-23 1 16,0 23 0-16,0-19-1 16,0 19 4-16,0-19-4 0,0 19-1 0,4-19-2 15,-4 19 1-15,0-19 2 0,0 19-1 16,0-20 1-16,0 20-1 0,0-19 0 0,0 19-1 16,0-18 2-16,0 18-3 0,0-21 3 0,0 21 1 15,0-22 0-15,0 22-2 16,-4-18 0-16,4 18 4 0,-2-19-1 0,2 19 23 0,-2-18-1 15,2 18 0-15,-2-19 3 16,2 19-8-16,0 0 3 0,0-26 5 0,0 26-5 16,-1-18-5-16,1 18-1 15,0-18 3-15,0 18-4 0,-2-18-2 0,2 18-2 0,0 0-5 16,-2-28-2-16,2 28 6 0,0-19-6 0,0 19 5 16,0-22-27-16,0 22 3 15,0-19-2-15,0 19 4 0,0-21 2 0,0 21-3 0,0-18 3 16,0 18 8-16,2-21-8 15,-2 21 3-15,2-19 1 0,-2 19 6 0,3-19-3 16,-3 19-1-16,4-21 7 16,-4 21 3-16,4-20-1 0,-4 20 1 0,2-16 0 0,-2 16-3 15,2-20 11-15,-2 20-3 16,4-20-7-16,-4 20 1 0,3-19 1 0,-3 19-3 16,2-23 5-16,0 11-4 0,-2 12 0 0,2-23 2 0,-2 23 0 15,2-22-6-15,0 9 7 16,-2 13-3-16,2-22 0 0,-2 22-1 0,2-23 2 15,-2 23-5-15,0-21 5 16,0 21-1-16,0-22 4 0,0 22-3 0,2-19 7 0,-2 19-7 16,0-19 8-16,0 19-8 15,0-17 4-15,0 17-1 0,2-18-1 0,-2 18 1 16,2-17 0-16,-2 17-4 0,0 0 7 0,-2-26-6 0,2 26 3 16,0-16 0-16,0 16-5 15,0 0 1-15,-2-23-2 0,2 23 2 0,0-17-4 16,0 17 3-16,0 0-2 0,-2-23 0 15,2 23 0-15,0 0-2 0,-2-21 0 0,2 21-3 16,0 0 7-16,-2-19-5 16,2 19 1-16,0 0 4 0,-2-23-4 0,0 18 2 15,2 5-5-15,0 0 5 16,0 0-4-16,-4-27 1 0,4 27-2 0,0 0-1 0,-2-22 3 16,2 22 0-16,-3-15 2 0,3 15-4 0,-2-13 4 15,2 13-2-15,0 0-1 0,-4-22 0 16,4 22 1-16,0 0 0 15,-6-20 0-15,6 20-3 0,0 0 3 0,-4-18 2 16,4 18 1-16,0 0-3 0,-2-19 2 0,2 19-3 16,0 0-1-16,-3-16 4 0,3 16-3 15,0 0 1-15,-2-17 1 0,2 17-1 0,0 0 0 16,-4-15-1-16,4 15 4 0,0 0-2 0,-4-19 2 16,4 19-3-16,0 0 1 0,0 0-1 15,-4-17 0-15,4 17-1 0,0 0 3 0,-8-16-4 16,8 16 3-16,-2-9 0 15,2 9 0-15,0 0 1 0,0 0-4 0,0 0 2 0,-7-22 5 16,7 22-2-16,0 0 3 16,0 0-2-16,-4-15 1 0,4 15 2 0,0 0 1 15,-2-9-7-15,2 9 8 16,0 0-3-16,0 0 0 0,0 0 0 0,-1-13 1 0,1 13-3 16,0 0 3-16,0 0-5 0,0 0 3 0,-2-13 0 15,2 13-1-15,0 0 3 16,0 0 0-16,0 0-6 0,0 0 4 0,-2-17-2 0,2 17 1 15,0 0-2-15,0 0 0 16,0-13-1-16,0 13-1 0,0 0 2 0,0 0-1 16,0 0-1-16,0 0 4 15,0 0-4-15,-4-22 2 0,4 22 0 0,0 0 0 0,0 0-6 16,0 0 7-16,0 0-2 0,0-22-1 0,0 22 0 16,0 0 1-16,0 0 0 15,0 0-2-15,0 0 4 0,-2-16 0 0,2 16-2 0,0 0 3 16,0 0 1-16,0 0-1 15,0 0 2-15,0 0 0 0,2-14 1 0,-2 14-2 16,0 0 2-16,0 0 0 16,0 0 2-16,0 0 6 0,0 0-4 0,0 0 3 0,0 0-2 15,0 0 0-15,0 0-3 16,0 0 2-16,0 0 1 0,0 0-3 0,0-12 0 16,0 12 0-16,0 0 2 0,0 0-3 0,0 0 2 0,0 0-1 15,0 0-1-15,0 0-2 16,0 0 0-16,0 0-1 0,0 0-3 0,0 0 0 15,0 0-1-15,0 0-9 16,0 0-6-16,0 0-9 0,0 0-25 0,0 0-19 0,0 0-29 16,0 0-32-16,0 0-43 15,0 0-52-15,0 0-55 0,0 0-47 0,0 0-127 16,0 0-139-16,0 0-17 0,0 0-370 0,0 0-431 0</inkml:trace>
  <inkml:trace contextRef="#ctx0" brushRef="#br0" timeOffset="114589.28">27427 7925 2743 0,'-5'-11'-231'16,"5"11"17"-16,0 0 28 0,0 0 30 0,0 0 32 16,0 0 24-16,0 0 22 0,0 0 29 0,0 0 21 0,0 0 14 15,0 0 11-15,0 0 25 16,0 0 15-16,0 0 8 0,0 0 8 0,0 0 9 15,0 0 8-15,0 0 3 16,0 0 8-16,0 0 7 0,0 0 2 0,0 0 5 16,0 0 6-16,0 0 6 15,0 0-4-15,0 0 2 0,0 0 9 0,0 0-9 0,0 0-9 16,0 0-9-16,0 0-10 0,0 0-6 0,0 0-11 16,0 0-3-16,0 0-4 15,0 0-5-15,0 0-8 0,0 0-3 0,0 0-2 0,0 0-1 16,0 0-3-16,0 0-1 15,-11-15-3-15,11 15-1 0,0 0-3 0,0 0 0 16,0 0 2-16,0 0-1 16,-2-21 1-16,2 21-1 0,0 0 1 0,0 0 4 0,0 0 0 15,0-20 6-15,0 20 3 16,0 0 2-16,0 0 4 0,0 0-7 16,0 0 2-16,0 0-2 0,2-20-9 0,-2 20-1 15,0 0-2-15,0 0-6 0,0 0 1 0,0 0-3 16,0 0 0-16,0 0-1 15,0 0-4-15,0 0-1 0,-2-17 0 0,2 17 1 16,0 0 1-16,0 0-1 0,0 0-3 0,0 0 2 0,0 0-3 16,0 0 3-16,0 0 7 15,0 0-3-15,0 0 1 0,0 0 2 0,0 0-1 16,-2-18 0-16,2 18-1 0,0 0-2 0,0 0-2 16,0 0 2-16,0 0-4 15,0 0 5-15,0 0-8 0,0 0 0 0,0 0-3 0,0 0 0 16,0 0 1-16,0 0-4 15,0 0 3-15,0 0 1 0,-2-20-1 0,2 20 3 16,0 0 2-16,0 0 3 16,0 0 0-16,0 0 1 0,0 0-1 0,0 0-1 0,0 0-1 15,0 0-2-15,0 0 0 16,0 0-1-16,0 0 3 0,0 0-2 0,0 0-4 16,0 0 2-16,0 0 2 0,0 0 1 0,0 0 3 0,0 0 3 15,0 0 3-15,0 0 2 16,0 0 2-16,0 0-2 0,2-19 1 0,-2 19-2 15,0 0-5-15,0 0 3 16,0 0 1-16,0 0-7 0,0 0-2 16,0 0-1-16,0 0 2 0,0 0-6 0,0 0-1 15,0 0 2-15,0 0 2 0,0 0-1 0,0 0-9 16,0 0 6-16,0 0-5 0,0 0-3 0,0 0-5 16,0 0-6-16,0 0-14 0,0 0-27 15,0 0-31-15,0 0-52 0,0 0-63 0,0 0-54 16,0 0-78-16,0 0-158 15,0 0-89-15,0 0-306 0,0 0-260 16</inkml:trace>
  <inkml:trace contextRef="#ctx0" brushRef="#br0" timeOffset="116219.09">27361 7738 2493 0,'0'0'-140'0,"0"0"24"0,0 0 26 0,0 0 19 0,0 0 23 15,0 0 23-15,0 0 26 16,0 0 33-16,0 0 24 0,0 0 24 0,0 0 11 16,-10-11 9-16,10 11 0 0,0 0 7 0,0 0 6 15,0 0 5-15,0 0 2 0,0 0-2 16,0 0-1-16,0 0 0 0,0 0 2 0,0 0 1 15,0 0-2-15,0 0-4 16,0 0-4-16,0 0-4 0,0 0-7 0,0 0-2 16,0 0-7-16,0 0-9 0,0 0-4 15,0 0-9-15,0 0-8 0,0 0-4 0,0 0-5 16,0 0-2-16,0 0-6 0,0 0-3 0,0 0-3 16,0 0-3-16,0 0 5 15,0 0 18-15,0 0-7 0,0 0-2 0,0 0-7 0,0 0-3 16,0 0-2-16,0 0-7 15,0 0-10-15,0 0 6 0,40-5-4 0,-40 5 1 16,0 0-7-16,20-3-3 16,-20 3-2-16,0 0 2 0,20-1 10 0,-20 1-14 0,0 0-2 15,0 0 4-15,26-2 1 16,-26 2 0-16,0 0-3 0,15-2 5 0,-15 2-2 16,0 0 1-16,16-5 0 0,-16 5-5 0,0 0 2 0,15-6 0 15,-15 6-6-15,0 0 7 16,17-6-8-16,-17 6-2 0,0 0-2 15,17-4 5-15,-17 4 4 0,12-7-9 16,-12 7 6-16,0 0 1 0,17-8-1 0,-17 8-5 0,14-6 6 16,-14 6 3-16,11-8-28 15,-11 8 3-15,0 0 3 0,17-11 0 0,-17 11 0 16,12-6 10-16,-12 6 0 0,0 0 4 0,11-9-5 0,-11 9 8 16,0 0 0-16,12-13 2 15,-12 13-4-15,0 0 4 0,9-10-5 0,-9 10 5 16,0 0-3-16,12-15 1 15,-12 15 1-15,5-10-3 0,-5 10-2 0,0 0 6 0,10-13-4 16,-10 13 1-16,0 0 1 16,6-14 5-16,-6 14-3 0,0 0 3 15,7-10-2-15,-7 10 1 0,0 0-4 16,0 0 0-16,4-17 1 0,-4 17-3 0,0 0-2 0,8-12 11 16,-8 12-11-16,0 0 5 0,0 0-2 0,0 0 2 15,4-19 2-15,-4 19 0 16,0 0-3-16,0 0 5 0,2-16-1 0,-2 16-2 0,0 0-2 15,0 0 3-15,0 0-2 16,0 0 3-16,-4-25-4 0,4 25-1 0,0 0 1 16,0 0-1-16,-2-18-2 15,2 18-3-15,0 0 0 0,-5-15 4 0,5 15-3 0,0 0 1 16,0 0-3-16,-3-22 3 0,3 22-1 0,0 0 7 16,-5-16-7-16,5 16 3 15,0 0-2-15,-4-15-2 0,4 15 5 0,0 0-4 0,-4-15 0 16,4 15 1-16,0 0-1 15,-6-16 0-15,6 16 0 0,0 0-1 0,-8-15 0 16,8 15 5-16,0 0-4 0,-4-17 3 16,4 17-4-16,0 0-1 0,-9-16 2 0,9 16-1 15,0 0 3-15,-5-18-3 16,5 18 1-16,-6-11 0 0,6 11 1 0,0 0 2 16,-7-16-5-16,7 16-3 0,0 0 3 0,-11-13 3 0,11 13-3 15,0 0 5-15,-7-13-5 16,7 13 3-16,-7-10-2 0,7 10 1 15,-7-9 1-15,7 9-1 0,-6-7 1 16,6 7 0-16,0 0-1 0,-9-12-3 0,9 12 3 0,-7-7 2 16,7 7-3-16,0 0 2 15,-11-12-4-15,11 12 7 0,-7-6-1 0,7 6-1 0,0 0 0 16,-13-9 0-16,13 9-1 0,0 0 5 0,-8-7-5 16,8 7 2-16,-8-7-1 15,8 7 1-15,0 0 0 0,-9-7-2 0,9 7 2 16,0 0 0-16,-12-8-3 0,12 8 1 15,0 0 4-15,0 0-4 0,-11-5-1 0,11 5 3 16,0 0 4-16,-8-7-6 16,8 7-1-16,0 0-3 0,-12-5 10 0,12 5-4 0,0 0-2 15,0 0-1-15,-11-5 1 16,11 5 2-16,0 0 0 0,0 0-3 16,-11-8 0-16,11 8 2 0,0 0-1 0,0 0 5 0,-12-4-1 0,12 4 4 15,0 0 0-15,0 0 2 16,-9-6-2-16,9 6 0 0,0 0-3 0,0 0 2 15,-11-5-2-15,11 5 1 16,0 0-1-16,0 0 0 0,0 0-2 0,-13-7-1 16,13 7 1-16,0 0 2 0,0 0-1 15,0 0 0-15,0 0-1 0,-11-5-1 0,11 5-1 16,0 0 3-16,0 0-4 0,0 0 5 0,0 0-2 0,0 0 2 16,0 0-1-1,0 0 2-15,0 0 6 0,0 0 2 0,0 0 0 16,0 0-1-16,-11-3 3 0,11 3-5 15,0 0-2-15,0 0 3 0,0 0-1 0,0 0 1 0,0 0-5 16,0 0 0-16,0 0-1 16,0 0-4-16,0 0 3 0,0 0-2 0,0 0 1 15,0 0-1-15,0 0-1 16,0 0-5-16,0 0-4 0,0 0-6 0,0 0-8 0,0 0-9 16,0 0-19-16,0 0-11 0,0 0-22 0,0 0-22 15,0 0-28-15,0 0-35 16,0 0-50-16,0 0-44 0,0 0-35 0,0 0-52 15,0 0-109-15,0 0-94 0,0 0-34 16,0 0-306-16,0 0-266 0</inkml:trace>
  <inkml:trace contextRef="#ctx0" brushRef="#br0" timeOffset="117519.35">27384 7057 2590 0,'0'0'-88'0,"0"0"36"16,0 0 28-16,0 0 23 0,0 0 42 0,0 0 23 16,0 0 24-16,0 0 21 0,0 0 0 0,0 0 3 0,0 0-1 15,0 0-4-15,0-26 0 16,0 26 4-16,0 0-3 0,0 0 0 0,0 0 0 0,-4-20-6 15,4 20 0-15,0 0-9 16,0-19 1-16,0 19 6 0,0 0-13 0,0-24-6 16,0 24-7-16,0-22-6 15,0 22-6-15,2-22-1 0,-2 22-6 0,0-23 0 0,0 23 1 16,0-23-1-16,2 9-1 0,-2 14-5 0,0-25-6 16,0 25-3-16,0-26 0 15,0 13-1-15,0 13 2 0,2-30 28 16,-2 16-11-16,0 14 2 0,0-28-6 15,0 11-4-15,0 1 0 0,0 16-6 0,0-32-2 0,0 15-5 16,0 2-2-16,0 15-2 16,-2-34-6-16,0 19-2 0,2 15-2 0,-2-28 2 15,2 28-8-15,0-25 2 0,0 25-16 16,0-25 0-16,-2 11 3 0,2 14-5 0,-2-23 6 16,-1 7-5-16,3 16-1 0,-4-27 1 0,4 27 0 15,-2-25-2-15,2 25 8 0,-1-29-1 16,2 16 5-16,-1 13 1 0,-1-26 1 15,1 26 2-15,0-25 3 0,0 25-1 16,0-23 0-16,0 23 0 0,0-24 2 0,0 24 1 16,1-25-2-16,-1 25-1 0,0-25-1 15,0 25 2-15,2-23 0 0,-2 23 0 0,2-23-3 16,-2 10 1-16,0 13 1 0,2-23 0 0,-2 23-2 16,0-23-1-16,0 23 0 15,3-22-1-15,-3 22 0 0,2-22 2 0,-2 22 1 16,0-23 0-16,0 23 2 0,0-23-2 15,0 23-3-15,0-21 1 0,0 21 0 0,2-20-4 16,-2 20 3-16,0-19-1 0,0 19 2 16,2-22-2-16,-2 22-1 0,0-21 0 0,0 21-2 15,2-20 0-15,-2 20-1 16,0-21 1-16,0 21-1 0,2-20-1 0,-2 20 1 16,2-21-1-16,-2 21-1 0,0-19 2 0,0 19-2 0,0-18 0 15,0 18-1-15,2-22-1 16,-2 22 1-16,0-20-1 0,0 20 0 0,0-19-2 15,0 19 2-15,0-20-2 0,0 20-1 16,1-19 2-16,-1 19-2 0,0-19-1 0,0 19 0 16,0-17 1-16,0 17 1 15,0 0-1-15,-1-31-1 0,1 31 1 0,0-18-1 16,0 18 1-16,-2-19-2 0,2 19 2 0,-2-19 0 0,2 19-1 16,-2-18 2-16,2 18-2 15,-2-19-1-15,2 19 0 0,0 0 0 0,-4-26 1 16,4 26 0-16,-2-17 0 0,2 17 0 15,-3-18 0-15,3 18-3 0,0 0 3 0,-4-22-1 16,4 22 2-16,-2-15-2 16,2 15 1-16,0 0 1 0,-3-21-1 0,3 21 1 15,-3-16-3-15,3 16 3 0,0 0 0 16,-4-21-2-16,4 21 1 0,0 0 0 0,-2-17 0 16,2 17 2-16,0 0-2 0,-4-17 3 15,4 17 0-15,0 0 2 0,0 0 0 0,-3-19-2 16,3 19 3-16,0 0-2 0,0 0 1 15,-2-17-2-15,2 17 2 0,0 0-4 16,0 0-1-16,0 0 2 0,-2-17 0 0,2 17-1 16,0 0 3-16,0 0-3 0,0 0 1 15,0 0 0-15,-2-19 3 0,2 19 1 0,0 0 0 16,0 0 0-16,0 0-1 0,0 0 0 0,0-21 2 16,0 21 1-16,0 0 1 0,0 0-2 15,0 0-1-15,0 0 1 0,0 0-3 0,0-20 1 16,0 20-2-16,0 0 2 15,0 0-1-15,0 0-1 0,0 0 2 0,0 0 0 16,0 0 2-16,2-17 2 0,-2 17 2 16,0 0-4-16,0 0 3 0,0 0-1 0,0 0 2 15,2-17-5-15,-2 17 2 16,0 0-3-16,0 0 1 0,0 0-2 0,0 0 0 16,0 0-2-16,0 0 2 0,0 0-1 0,0 0-4 0,0 0 2 15,0 0-4-15,0 0-2 16,0 0-6-16,0 0-4 0,5-15-9 0,-5 15-12 15,0 0-15-15,0 0-21 0,0 0-25 16,0 0-24-16,0 0-26 0,0 0-32 0,0 0-40 16,0 0-50-16,0 0-38 15,0 0-39-15,0 0-79 0,0 0-99 0,0 0-108 0,15 3-423 16,-15-3-588-16</inkml:trace>
  <inkml:trace contextRef="#ctx0" brushRef="#br0" timeOffset="120009.02">27396 5157 3100 0,'0'0'-166'0,"0"0"29"15,0 0 23-15,0 0 17 0,0 0 22 16,0 0 13-16,0 0 24 0,0 0 20 16,-10-21-1-16,10 21 21 0,0 0 21 15,0 0 7-15,0 0 19 0,0 0 15 0,0 0 20 16,0 0 7-16,0 0 8 0,0 0-1 0,0 0-9 0,0 0-3 16,0 0-11-16,0 0-2 15,0 0-12-15,2-21-3 0,-2 21-8 0,0 0-8 16,0 0-1-16,0 0-4 15,0 0-5-15,0 0 1 0,0 0-1 0,0 0 6 0,0 0 4 16,0 0 3-16,2-16 3 16,-2 16-3-16,0 0-4 0,0 0-2 0,0 0-4 15,0 0-8-15,0 0 2 16,0 0-5-16,0 0 0 0,0 0-2 0,6-20-5 16,-6 20 1-16,0 0 5 0,0 0 2 0,0 0 9 0,4-15-4 15,-4 15 3-15,0 0 2 16,0 0-1-16,7-15 0 0,-7 15-1 0,0 0-3 15,0 0-2-15,11-16-3 0,-11 16-5 16,0 0 3-16,13-12-7 0,-13 12-2 16,11-9-1-16,-11 9 0 0,12-7-2 15,-12 7-2-15,13-6 1 0,-13 6 6 0,18-8-8 16,-18 8 0-16,24-6 4 0,-7 3-9 0,0 1 3 0,2-2-2 16,1 2-2-16,0 1 3 15,5-2-2-15,2 2-2 0,4-2 1 0,1 3 2 16,-1-2-3-16,3 1 0 15,0-1 1-15,1 2 0 0,2-2-2 0,0 2 1 0,-2 0 0 16,0 0-1-16,1-2 3 16,0 2-2-16,-1 0 0 0,0 0 0 0,1 2-2 15,-1 0 0-15,1 0 1 16,0-2 1-16,5 3-1 0,0 0-2 0,1 1 2 0,-1-1 0 16,3 3-1-16,-2-3 2 0,1 3-1 0,-2 0 1 15,5 2-2-15,0-3 1 16,4 5 0-16,0-1 0 0,-1 3 0 0,-7-3-1 15,1 1 2-15,-3 0-4 0,1-1 1 16,-2 3 3-16,1-1-2 0,-2 1 0 0,2-1 2 16,-1 2-1-16,-3-1 0 15,-3-1-1-15,3 2 1 0,-2 1 0 0,-2 0-1 16,2 0 1-16,-3-1-1 0,-1 1 5 0,2 0-5 0,-3 2 3 16,1 0-2-16,2-1 2 15,-1 2-2-15,1 0 1 0,0 0 1 0,0 1 4 16,-1-2-3-16,4 2 2 15,-5-1 4-15,-1 0 2 0,3 2 1 0,-2-2 1 0,-4 1 5 16,4-2 7-16,-2 1-6 16,-1 2-3-16,-1-1 0 0,0-1-2 0,1 0 0 15,-4 0-4-15,2 1 3 16,-3-3 0-16,1 2-5 0,-2-1 2 0,-2-2 2 16,5 5 0-16,-4-3 1 0,2-1 3 0,-3 2-5 0,2-2-2 15,2 2-2-15,-1-2 5 16,1 4 0-16,-2-3 4 0,2 3 0 0,1-1-1 15,-1-1 3-15,-2-3 0 0,-2 4 0 16,1-3-1-16,-4 0-1 0,3 1 0 0,-2-4 5 16,0 4-6-16,2-1-6 15,-2 0 3-15,0 0-3 0,-2 2 18 0,2-2 4 16,2 2-6-16,0-3-5 0,-1 4 1 0,2-3-2 0,-3 2 1 16,0-2-5-16,0 2 0 15,-1-1 0-15,2-2-5 0,-4 2 2 0,1-3-11 16,-2 0 12-16,0-1-8 15,-3 0 0-15,3-1 8 0,-2 2-6 0,-1-1-1 0,0-1-4 16,-1 1 3-16,0-1 5 16,-1 1-5-16,0-1 0 0,3-2 0 0,-3 4-2 15,1-1 1-15,0-1-4 0,-1 1 8 16,0 1-8-16,-2 0-4 0,4-1 8 0,-2 2-2 16,0-1 4-16,0 0-3 0,1 0 0 0,-1 1-4 15,1-1 2-15,0 2 0 16,-1-2 3-16,0 2-4 0,-2-3-1 0,4 5 4 15,-2-5 5-15,-2 4-6 0,0-1 0 16,3 2 1-16,-3-2 4 0,1 1 5 0,-1 0-2 16,0 2 2-16,1-4 0 0,-1 4 2 15,0-1-7-15,0-2 3 0,-1 3-2 0,0-3-2 16,1 2 3-16,0 0-3 0,-2-2 3 0,0 2-3 16,2 1-2-16,-1-1 3 15,-1-1 2-15,-2 2 0 0,5 0-5 0,-3 1 5 16,-2-3-3-16,4 2 2 0,-4 1-4 15,1 0 0-15,1-2-1 0,-2 0 4 0,0 2-1 16,0 0-2-16,0 0-2 16,0-1-1-16,0 1-7 0,0 2 10 0,-2-2-1 0,0 2-2 15,0-2 2-15,0-1 4 16,2 4-7-16,-4-2 7 0,2 0-6 16,-2 0-2-16,0 2 2 0,2-2 3 0,-2 1 3 0,-2 4-6 0,2-4 0 15,0 3 0-15,0 1 2 16,0-1-1-16,-3 0-3 0,3 0 2 0,-2 0 0 15,2 1-2-15,-2-3 0 16,2 1 1-16,-3 2 4 0,1-2-3 0,-1 0-6 0,-1-2 6 16,2 4 3-16,0-2 0 15,0 0-3-15,-2-3 4 0,-1 3-3 0,0-2 1 16,1 2-1-16,0-2 1 0,0 1 1 0,-1-2-4 0,1 1 4 16,-2-1-2-16,1 0-4 15,-2 1 7-15,3 0-2 0,-2-5-3 0,0 2 5 16,-2 2-2-16,2-2 5 15,-2 0-2-15,2 1-2 0,-3-2 2 0,0 0 0 0,0 0-2 16,-1 0 2-16,2-1-1 16,-4 3-1-16,0-4 1 0,1 1-1 15,-2 2-17-15,0-2 2 0,1 0 2 16,-4 0-2-16,2 1 3 0,-4-2 3 0,4 2 0 0,-3-2-2 16,-3 5 1-16,4-4 3 0,-2 1-4 0,2-2 6 15,-2 3-2-15,-1 1 2 16,0-3-2-16,2 0-1 0,0 0 2 0,2 0-2 15,-2 2 3-15,0-3-3 0,4 3 4 16,-1-3-5-16,-4 0 7 0,3-2 0 0,0 3-4 16,0-1 4-16,1-2-1 15,-2 1 0-15,0-1 0 0,-2 0 3 0,1 0-1 0,1 0-3 16,-4-1 3-16,1 0-3 0,0 1 4 0,0-2-3 16,-1 3 1-16,-1-3 0 15,2 1-2-15,-2-1 0 0,1 1 2 0,2-1-2 16,-2 1 5-16,-1-3-3 0,2 1 1 15,2-1 0-15,-3 2 0 0,2-3 2 0,0 4 0 16,-1-3 3-16,2-2-1 0,0 3 4 16,0 1-4-16,0-1 0 0,0-2 0 15,-3 1-1-15,4 1 2 0,-2-1 1 16,2 1-4-16,-4-3 2 0,3 3-2 0,1-1 1 16,-2-1 0-16,-1 2-5 0,2-1 6 0,-2 1-3 0,-1-1 1 15,2 0-1-15,-4 1-1 16,3-1 0-16,0 1 1 0,2-1 1 0,-3 1-2 15,2 2 0-15,0-3 0 0,-1 2 6 16,0-3 1-16,0 2-1 0,0 0 2 0,0-2-5 16,0 0 2-16,-1 0-2 15,6 0-1-15,-4 0 1 0,1-3-1 0,2 3-1 16,-2-2 1-16,3 1-1 0,-4-1 1 0,3 0-3 0,0-1 3 16,-2 1-2-16,3 0-2 15,-2-3 2-15,2 5-2 0,-2-4 3 0,-1 1-3 16,3 2 1-16,-4-4 0 0,4 2 0 15,-4 2 0-15,4-4-2 0,-3 3 1 0,-1 0-1 16,2 0 0-16,1-3 1 16,2 2-1-16,-2 1-1 0,0-3 0 0,1 2 4 15,1 1-2-15,15-6 3 0,-32 9 1 16,16-5 0-16,1-1 2 0,1 4 0 0,-1-1-1 16,15-6 2-16,-31 9 1 0,14-5 4 0,4 2-2 15,-4-3 2-15,2 4 0 16,0-2 1-16,15-5-1 0,-30 10 2 0,15-6 2 15,1-1-4-15,-1 3-3 0,-2 0 2 16,17-6 0-16,-32 9-2 0,18-4-1 0,-4-1-4 16,4 2 5-16,14-6-2 0,-32 9 5 15,17-2 0-15,-1-3 2 0,0-1 0 0,-2 3 0 16,18-6 2-16,-28 9 0 0,13-5 2 0,1 0 0 16,-2 2-2-16,16-6 2 0,-28 7 0 15,13-3-1-15,15-4-1 0,-27 9-3 16,13-4 0-16,14-5-3 0,-22 7-1 15,12-3 0-15,10-4 0 0,-25 8-2 0,12-5 1 16,13-3 2-16,-24 10-1 0,10-6 2 16,14-4 5-16,-28 5 1 0,18-1 3 15,10-4-1-15,-28 6 0 0,13-4 4 16,15-2-4-16,-31 6-2 0,16-4 1 0,-2 2-3 16,17-4 0-16,-36 3 0 0,16 1-4 0,2-2 1 0,-2 0 3 15,2-1-8-15,-4 3-3 16,3-1 2-16,-2-2-3 0,0 1-7 0,0 0-14 15,-3-2-20-15,2 0-33 0,-3 0-36 16,3 0-33-16,-2-2-47 0,-1 2-59 0,2 2-77 16,-7-2-125-16,-1 0-142 15,0 2-18-15,2-2-615 0,-3 2-986 0</inkml:trace>
  <inkml:trace contextRef="#ctx0" brushRef="#br0" timeOffset="163109.01">21663 13340 721 0,'0'0'166'0,"0"0"-54"0,0 0-38 16,0 0-35-16,0 0-16 0,0 0-5 0,0 0-6 16,0 0 6-16,0 0 3 15,0 0 8-15,0 0 11 0,0 0-2 0,0 0 5 16,0 0 2-16,24-3 1 0,-24 3-3 15,0 0-1-15,0 0 0 0,0 0 1 0,21 0-3 16,-21 0 4-16,0 0 5 16,0 0 8-16,22 0 2 0,-22 0 4 0,0 0 6 15,0 0 1-15,20 0 3 0,-20 0 5 16,0 0 0-16,0 0 1 0,24 0 2 0,-24 0 2 16,0 0-7-16,17-3-7 0,-17 3-4 15,0 0-7-15,0 0-8 0,21-3-1 16,-21 3-10-16,0 0-3 0,0 0 3 0,21-1-14 0,-21 1-1 15,0 0 2-15,0 0-5 16,20-3-7-16,-20 3 4 0,0 0-5 0,0 0 0 16,18-2 1-16,-18 2 1 15,0 0-9-15,0 0 3 0,20 0-2 0,-20 0 3 0,0 0-5 16,0 0 4-16,18-2-5 0,-18 2-2 0,0 0 0 16,0 0 5-16,19-2-5 15,-19 2 6-15,0 0-8 0,0 0 5 0,20-3-4 0,-20 3-1 16,0 0 1-16,16-2 1 15,-16 2-1-15,0 0 2 0,0 0-3 0,20-5 2 16,-20 5 0-16,0 0-1 16,16-6-1-16,-16 6 1 0,0 0-2 15,17-5 1-15,-17 5-4 0,0 0 1 0,20-5-8 16,-20 5-1-16,0 0-1 0,18-6-1 0,-18 6 6 16,0 0 1-16,18-6-1 0,-18 6 2 15,0 0 3-15,14-7 3 0,-14 7-2 16,0 0-3-16,17-8 7 0,-17 8 9 0,0 0-6 15,15-7 1-15,-15 7-3 0,0 0 2 16,15-6-1-16,-15 6 4 0,0 0-6 0,12-8 0 16,-12 8-2-16,0 0 5 15,16-6-7-15,-16 6 4 0,0 0-2 0,16-5 5 0,-16 5 0 16,0 0-3-16,15-5-6 0,-15 5 4 0,0 0 1 16,17-7 0-16,-17 7-1 15,0 0 0-15,17-7 3 0,-17 7-3 0,0 0 2 0,19-6 3 16,-19 6-5-16,15-4 0 15,-15 4 0-15,0 0 3 0,18-8-1 0,-18 8 1 16,14-5 4-16,-14 5 7 16,14-6 0-16,-14 6 3 0,15-3 3 0,-15 3 4 15,0 0-1-15,19-9-6 0,-19 9-1 16,15-5 3-16,-15 5-6 0,0 0-1 0,22-5-1 16,-22 5-2-16,12-7 2 0,-12 7-2 0,17-4-4 15,-17 4 0-15,15-5 2 16,-15 5 13-16,19-6-2 0,-19 6 0 0,16-5 2 0,-16 5-3 15,18-5 0-15,-18 5-3 16,14-5-3-16,-14 5-3 0,18-6 1 0,-18 6-4 16,0 0 8-16,20-7-9 0,-20 7 0 15,15-4 1-15,-15 4-4 0,0 0 4 0,22-7-2 16,-22 7 0-16,12-5 0 0,-12 5 0 0,0 0 2 16,22-5-5-16,-22 5 0 15,0 0 5-15,14-8-6 0,-14 8 1 16,0 0 2-16,15-5-3 0,-15 5 2 0,0 0-1 15,17-9 0-15,-17 9-1 0,0 0 2 0,19-5 1 16,-19 5-1-16,12-6 0 16,-12 6-1-16,14-5-1 0,-14 5 2 0,0 0-3 0,20-8 2 15,-20 8 2-15,15-4-2 16,-15 4 0-16,0 0 5 0,22-8-7 0,-22 8 2 16,14-6 0-16,-14 6-3 0,16-5 2 0,-16 5 2 15,14-5-5-15,-14 5 6 0,14-7-5 16,-14 7 6-16,16-3-6 0,-16 3 4 0,14-6-2 15,-14 6 1-15,15-5-2 16,-15 5 2-16,15-6-3 0,-15 6 3 0,0 0 0 0,23-8-1 16,-23 8-1-16,16-5 1 15,-16 5 4-15,14-5-3 0,-14 5-4 0,17-5 4 16,-17 5 0-16,17-5 1 0,-17 5-1 0,17-7-2 16,-17 7 0-16,16-5 1 0,-16 5-3 15,20-6 3-15,-20 6-2 0,19-8 3 16,-19 8-1-16,17-6 2 0,-17 6-3 15,21-7 2-15,-11 3 0 0,-10 4-3 0,20-8 6 16,-20 8-3-16,20-7 0 0,-8 3-1 16,-12 4-1-16,20-7 1 0,-20 7 4 15,19-8-6-15,-19 8 2 0,22-6-1 16,-22 6 1-16,18-10 0 0,-8 6 1 0,-10 4 1 16,18-5-1-16,-18 5 1 0,19-9-2 15,-8 4 1-15,-11 5-1 0,19-7 1 0,-19 7-1 16,20-7 1-16,-10 1 0 0,-10 6 0 0,16-6-2 15,-16 6 2-15,20-6 0 16,-20 6 0-16,14-7-1 0,-14 7-2 0,17-8 3 0,-17 8 0 16,18-9 2-16,-18 9-5 15,16-8 1-15,-16 8 0 0,17-10 4 0,-17 10-4 16,19-9 1-16,-10 4 2 0,-9 5-2 0,14-10 1 0,-14 10-3 16,20-9 6-16,-20 9-6 15,14-9 6-15,-14 9-3 0,18-11 0 16,-18 11 0-16,14-8 1 0,-14 8-2 15,15-8 0-15,-15 8-1 0,15-10 9 0,-15 10-8 0,17-12 1 16,-17 12-3-16,16-12 2 16,-16 12-1-16,16-11 4 0,-8 6-4 15,-8 5 5-15,14-12-7 0,-5 4 0 16,-9 8 2-16,17-11 3 0,-17 11 2 0,15-9-5 0,-15 9 2 16,19-10 0-16,-19 10-1 0,17-9 4 15,-17 9-2-15,17-10-4 0,-17 10 3 16,15-6 0-16,-15 6-2 0,17-9 2 0,-17 9-3 15,14-10 6-15,-14 10-6 0,16-9 1 16,-16 9 2-16,12-10 1 0,-12 10 1 0,12-9-2 16,-12 9-3-16,12-10 4 15,-12 10 0-15,12-7-1 0,-12 7 0 0,13-10 0 16,-13 10 0-16,14-10 0 0,-14 10-2 0,13-9 0 0,-13 9 1 16,15-11 4-16,-15 11-2 15,12-10 3-15,-12 10-2 0,16-10-2 0,-16 10-2 16,12-9 4-16,-12 9-4 15,13-10-1-15,-13 10 2 0,13-9 0 0,-13 9 1 0,10-8-3 16,-10 8 0-16,13-9-2 16,-13 9-1-16,12-8 3 0,-12 8-1 15,14-7-2-15,-14 7 1 0,12-10 2 16,-12 10 2-16,14-7-4 0,-14 7 5 0,14-6-3 0,-14 6 3 16,12-8-1-16,-12 8-4 0,0 0 1 0,17-12 1 15,-17 12-1-15,13-7 0 16,-13 7 2-16,11-8 6 0,-11 8-6 0,0 0 0 0,18-7 0 15,-18 7 4-15,11-7-2 16,-11 7-3-16,13-7 2 0,-13 7-3 0,12-7 4 16,-12 7 1-16,0 0-3 15,17-11 2-15,-17 11 0 0,11-5 0 0,-11 5 0 0,0 0-3 16,15-7 3-16,-15 7 1 0,0 0-2 0,14-10 2 16,-14 10-1-16,0 0 2 15,16-7-2-15,-16 7-3 0,0 0 4 0,14-8 1 16,-14 8 3-16,0 0-6 0,15-7-2 15,-15 7 2-15,0 0 1 0,15-8 0 0,-15 8-3 16,0 0 4-16,15-8 1 16,-15 8-1-16,0 0-2 0,14-8 1 0,-14 8-3 15,0 0 4-15,0 0-2 0,16-7 1 0,-16 7-3 0,0 0 3 16,0 0 3-16,14-8-6 16,-14 8 6-16,0 0-3 0,0 0-1 15,15-7-1-15,-15 7 2 0,0 0-2 16,0 0 3-16,15-6-2 0,-15 6 1 0,0 0-3 15,0 0 3-15,15-6-1 0,-15 6 2 16,0 0-1-16,0 0 3 0,18-8-4 16,-18 8 1-16,0 0 0 0,14-5-3 15,-14 5 3-15,0 0-1 0,0 0 3 0,16-5-4 0,-16 5 3 16,0 0-2-16,0 0 1 0,18-6-3 0,-18 6 4 16,0 0 1-16,0 0-2 15,12-6 0-15,-12 6-2 0,0 0 1 0,0 0 0 0,0 0 2 16,19-6-2-16,-19 6-2 15,0 0 3-15,0 0-2 0,0 0 3 0,16-4 5 16,-16 4-4-16,0 0-2 16,0 0-3-16,0 0 3 0,0 0-1 0,0 0 1 15,0 0 6-15,0 0-8 0,14-5 2 16,-14 5 0-16,0 0 1 0,0 0-1 0,0 0 1 16,0 0-1-16,0 0-1 0,0 0 2 0,0 0-1 15,0 0 0-15,0 0 0 0,0 0 3 16,0 0-3-16,16-4 1 0,-16 4 2 0,0 0 1 15,0 0 0-15,0 0 2 16,0 0-2-16,0 0-1 0,0 0-1 0,0 0 2 16,0 0-1-16,0 0 2 0,0 0 5 15,0 0 4-15,0 0 7 0,0 0 1 0,0 0 1 16,18-4 1-16,-18 4 3 0,0 0-9 0,0 0-3 16,0 0-1-16,0 0-4 15,0 0-1-15,0 0-1 0,0 0 1 0,0 0 0 0,0 0-3 16,0 0-13-16,0 0-26 15,0 0-34-15,0 0-54 0,0 0-53 0,0 0-68 16,0 0-164-16,0 0-456 16,0 0-218-16</inkml:trace>
  <inkml:trace contextRef="#ctx0" brushRef="#br0" timeOffset="170308.92">24503 12190 2473 0,'0'0'-131'16,"0"0"17"-16,0 0 25 16,0 0-1-16,0 0 28 0,0 0-4 0,0 0 11 15,0 0 9-15,0 0 12 0,0 0 8 0,0 0 9 0,0 0 17 16,0 0 0-16,0 0 10 16,0 0 10-16,0 0-4 0,0 0 0 0,0 0 7 15,0 0-2-15,0 0 1 16,0 0-13-16,0 0 9 0,0 0-5 0,0 0-3 15,0 0 1-15,0 0-5 16,0 0 4-16,0 0 1 0,53-6 4 0,-53 6-9 0,0 0 1 16,18-2 9-16,-18 2-10 15,0 0 3-15,23-1-1 0,-23 1-1 0,0 0-4 16,24-3 0-16,-24 3 7 0,0 0 10 0,23 0-10 0,-23 0-1 16,18-2 2-16,-18 2 0 15,0 0-1-15,25-1 2 0,-25 1-4 0,0 0 13 16,24-3-13-16,-24 3-4 15,0 0 4-15,22-1 2 0,-22 1-4 0,20-2 2 0,-20 2-8 16,0 0 0-16,26-4 7 16,-26 4 0-16,15 0 7 0,-15 0-7 0,0 0-4 15,26-3 1-15,-26 3-4 16,0 0 1-16,22-3 7 0,-22 3 3 0,16 0 7 0,-16 0 12 16,0 0 2-16,22-2-5 15,-22 2 2-15,0 0-3 0,21 0 3 0,-21 0 0 16,0 0-16-16,20 0 11 0,-20 0-15 15,0 0 5-15,22 0-5 0,-22 0 0 16,0 0 3-16,23 0-5 0,-23 0-4 0,0 0 9 16,21 0-3-16,-21 0-2 0,0 0-2 15,23 2-4-15,-23-2-5 0,16 3 17 16,-16-3-6-16,18 1 5 0,-18-1-10 0,0 0 5 16,26 4-5-16,-26-4-1 0,17 4 5 0,-17-4 1 15,17 1-2-15,-17-1-1 0,15 4-1 0,-15-4 6 16,0 0 4-16,24 6 22 15,-24-6 0-15,20 4 4 0,-20-4-10 0,18 4-3 0,-18-4 3 16,14 4-6-16,-14-4-3 16,15 4 1-16,-15-4-7 0,0 0-4 0,20 3 4 15,-20-3-4-15,14 4-3 16,-14-4 1-16,0 0 5 0,15 4-10 0,-15-4-2 16,0 0 8-16,16 4-4 0,-16-4 1 0,0 0 2 0,15 4-1 15,-15-4-2-15,0 0-1 16,17 5 1-16,-17-5 1 0,0 0-5 0,19 4 5 15,-19-4-3-15,13 4-1 0,-13-4 0 16,0 0-1-16,16 3-1 0,-16-3 4 0,0 0-2 16,19 6-1-16,-19-6 1 15,0 0-2-15,13 4 0 0,-13-4 0 0,0 0-5 16,0 0 4-16,16 6 7 0,-16-6-9 0,0 0 0 0,0 0 4 16,12 5-6-16,-12-5 3 15,0 0 1-15,0 0 2 0,0 0-5 0,15 6 1 16,-15-6 2-16,0 0 7 15,0 0-11-15,0 0 5 0,16 4-4 0,-16-4 3 0,0 0 1 16,0 0-2-16,0 0 1 16,0 0 0-16,18 5-3 0,-18-5 5 0,0 0-2 15,0 0 5-15,0 0-6 16,0 0 2-16,0 0-2 0,0 0 2 0,15 4-3 0,-15-4 1 16,0 0 2-16,0 0 2 0,0 0-2 0,0 0 1 15,0 0-5-15,14 6 4 16,-14-6-1-16,0 0-1 0,0 0 1 0,0 0 1 15,15 6 1-15,-15-6 5 0,0 0-3 16,13 8-2-16,-13-8-1 0,0 0 0 16,14 3 0-16,-14-3 0 0,0 0 5 15,17 5-3-15,-17-5-1 0,0 0-2 16,0 0 6-16,15 7-5 0,-15-7 0 0,0 0 3 16,0 0-1-16,0 0-4 0,16 6 4 0,-16-6 3 15,0 0-3-15,0 0 2 0,0 0-7 0,0 0 4 16,0 0 5-16,16 5-5 15,-16-5-1-15,0 0 4 0,0 0-6 0,0 0 3 0,0 0-4 16,18 7 3-16,-18-7 2 16,0 0-1-16,0 0-1 0,0 0 3 0,13 3-3 15,-13-3 3-15,0 0-2 16,14 6 0-16,-14-6 6 0,0 0-8 0,0 0 2 0,17 8 2 16,-17-8-3-16,0 0 1 0,12 3-2 0,-12-3 1 15,0 0 4-15,0 0-1 16,17 8-2-16,-17-8 12 0,0 0-2 15,13 5-3-15,-13-5 0 0,0 0 2 0,14 8-3 16,-14-8 0-16,0 0-4 0,17 6 17 0,-17-6 5 16,13 5-1-16,-13-5-4 15,10 8-1-15,-10-8-2 0,15 8-3 0,-15-8 0 16,0 0-2-16,17 9-1 0,-17-9 1 0,16 8-4 0,-16-8 2 16,13 7-2-16,-13-7-1 15,14 6-2-15,-14-6 2 0,14 7 0 0,-14-7-3 16,14 6 2-16,-14-6 1 15,15 8-3-15,-15-8 8 0,12 8-6 0,-12-8-3 0,0 0 2 16,17 7-2-16,-17-7 2 16,11 5-1-16,-11-5-3 0,0 0 2 0,16 10-3 15,-16-10-3-15,13 8 6 16,-13-8-2-16,14 8 2 0,-14-8 0 0,11 6-3 0,-11-6 2 16,16 7-2-16,-16-7 2 0,13 10 2 0,-13-10 1 15,14 5-8-15,-14-5 6 16,13 10-1-16,-13-10 5 0,15 10-3 0,-15-10 0 15,14 7 0-15,-14-7-2 0,17 9 1 16,-17-9 0-16,17 8-2 0,-17-8 3 0,17 8 0 16,-9-3-2-16,-8-5 2 15,15 12-1-15,-15-12-3 0,17 10 0 0,-17-10 0 16,12 7 4-16,-12-7-3 0,14 9 0 16,-14-9 1-16,12 8-2 0,-12-8-3 0,13 9 6 15,-13-9-3-15,9 8 0 0,-9-8-3 0,13 10 6 16,-13-10-1-16,8 9 1 15,-8-9-1-15,10 10 0 0,-10-10-4 0,11 11 5 0,-11-11-6 16,14 8 3-16,-14-8 0 16,9 11 2-16,-9-11-4 0,11 10 5 0,-11-10-4 15,10 10 2-15,-10-10 2 0,9 7 2 0,-9-7-1 16,10 9 1-16,-10-9-2 0,0 0-1 16,14 12 1-16,-14-12-2 0,7 9 3 0,-7-9-5 15,9 11 4-15,-9-11 1 16,9 9-1-16,-9-9 0 0,9 9-3 0,-9-9 2 15,0 0 1-15,11 11-1 0,-11-11 1 16,8 10 3-16,-8-10-2 0,0 0-3 16,14 9-1-16,-14-9 6 0,0 0-1 15,11 12-1-15,-11-12 1 0,0 0 0 0,10 10-3 16,-10-10 1-16,0 0 7 0,9 10-5 0,-9-10-2 0,0 0 1 16,11 12 1-16,-11-12 0 15,0 0-1-15,12 11 1 0,-12-11-1 0,0 0 2 16,10 10-1-16,-10-10 3 15,7 10 0-15,-7-10-2 0,0 0-1 0,12 11 3 16,-12-11-1-16,0 0 4 0,9 11-5 16,-9-11-6-16,8 8 5 0,-8-8 1 0,0 0 1 15,12 10 1-15,-12-10-6 0,0 0 2 0,9 11 1 0,-9-11-2 16,0 0 1-16,10 14 2 16,-10-14-2-16,0 0 2 0,7 12-4 0,-7-12 6 15,0 0-4-15,8 13-2 16,-8-13 6-16,0 0-3 0,8 9-3 0,-8-9 2 15,0 0-1-15,0 0 1 0,7 13-3 16,-7-13 2-16,0 0 3 0,8 12-3 0,-8-12-3 16,0 0 3-16,8 9 0 15,-8-9-2-15,0 0 0 0,0 0 1 0,9 14 0 16,-9-14-1-16,0 0 2 0,0 0-1 16,8 11 2-16,-8-11-3 0,0 0 2 0,7 10-3 15,-7-10 3-15,0 0 1 0,0 0 0 0,10 11 1 16,-10-11 0-16,0 0 0 15,8 11-1-15,-8-11 1 0,0 0-1 0,0 0 3 0,11 12-2 16,-11-12 1-16,0 0-2 16,0 0 1-16,10 13-3 0,-10-13-3 0,0 0 5 15,9 10 0-15,-9-10 0 16,0 0 0-16,0 0 0 0,8 11 2 0,-8-11-1 0,0 0-4 16,10 9 5-16,-10-9-1 0,0 0-1 0,0 0-1 15,7 12-2-15,-7-12 4 16,0 0 3-16,0 0-5 0,6 12 6 15,-6-12 0-15,0 0 2 0,0 0-1 16,11 11 3-16,-11-11-1 0,0 0-2 0,0 0-1 0,10 12 2 16,-10-12-5-16,0 0 1 15,10 9 0-15,-10-9-4 0,0 0 3 0,0 0-2 0,0 0-1 16,7 11 1-16,-7-11 4 0,0 0 0 0,0 0 0 16,0 0 3-16,0 0-3 15,10 10 4-15,-10-10-6 0,0 0 3 0,0 0-2 16,0 0 1-16,8 11-3 0,-8-11 0 15,0 0 0-15,0 0 0 0,0 0-3 16,0 0 1-16,0 0 1 0,0 0-1 16,9 9 0-16,-9-9 1 0,0 0-3 0,0 0 2 15,0 0 0-15,0 0 0 0,0 0-2 0,0 0 2 0,0 0 0 16,0 0-1-16,0 0 3 16,6 12 3-16,-6-12-9 0,0 0 5 0,0 0 4 15,0 0 1-15,0 0 4 16,0 0-1-16,0 0-1 0,0 0 2 0,0 0-1 0,0 0 5 15,5 14-1-15,-5-14 5 16,0 0-1-16,0 0-4 0,0 0 2 0,0 0 0 16,0 0-3-16,0 0 3 15,0 0-9-15,0 0-2 0,0 0 2 0,0 0-2 0,0 0-7 16,0 0-10-16,0 0-16 0,0 0-27 16,0 0-57-16,0 0-71 0,5 11-82 15,-5-11-156-15,0 0-155 0,0 0-341 0,0 0-311 16</inkml:trace>
  <inkml:trace contextRef="#ctx0" brushRef="#br0" timeOffset="175608.84">26762 13261 2578 0,'0'0'-161'0,"0"0"20"0,0 0 23 16,0 0 12-16,0 0 16 16,0 0 5-16,0 0 7 0,0 0 11 0,0 0 14 0,0 0 4 15,0 0 9-15,0 0 20 16,0 0 5-16,0 0 15 0,0 0 15 0,0 0 25 16,0 0-3-16,0 0 15 0,0 0 10 0,0 0 20 0,0 0 4 15,0 0-1-15,0 0 10 16,0 0 7-16,0 0 3 0,0 0-2 0,0 0 2 15,0 0-2-15,0 0-4 16,0 0-12-16,0 0-2 0,0 0-7 0,0 0 1 16,0 0-10-16,0 0 0 0,0 0-8 15,0 0 1-15,0 0 6 0,0 0-10 0,0 0 0 16,0 0-4-16,0 0-1 0,0 0-7 0,0 0-6 16,0 0-3-16,0 0-4 15,0 0-5-15,34 22-1 0,-34-22-1 0,0 0-2 0,0 0 1 16,0 0-6-16,10 10 3 15,-10-10 1-15,0 0 2 0,0 0 0 0,0 0-1 16,10 7 2-16,-10-7 0 0,0 0-1 16,0 0-1-16,0 0-1 0,0 0 2 0,11 8-1 15,-11-8 1-15,0 0-2 16,0 0 2-16,0 0-4 0,0 0 1 0,0 0-3 16,0 0-3-16,0 0-3 0,0 0 0 15,11 10 1-15,-11-10 0 0,0 0-2 16,0 0 2-16,0 0 0 0,0 0 0 0,10 9 2 0,-10-9 1 15,0 0-4-15,0 0 2 16,11 7-1-16,-11-7 2 0,0 0-2 0,0 0 4 0,0 0-5 16,0 0 1-16,0 0-1 15,10 9 3-15,-10-9-5 0,0 0 5 0,0 0-7 16,0 0 4-16,0 0-3 0,0 0 4 0,12 7 0 16,-12-7-3-16,0 0-2 0,0 0 2 15,0 0-4-15,0 0 1 0,11 5 0 0,-11-5-3 16,0 0 0-16,0 0 1 15,0 0-1-15,0 0 2 0,0 0 0 0,16 7-1 16,-16-7-2-16,0 0 3 0,0 0-4 16,0 0-1-16,0 0-2 0,13 5 2 0,-13-5 2 15,0 0 1-15,0 0-3 16,0 0 2-16,0 0-2 0,14 4 3 0,-14-4-6 0,0 0 2 16,0 0 1-16,0 0 2 0,0 0-1 0,0 0-1 15,16 4-2-15,-16-4 3 16,0 0-2-16,0 0 2 0,0 0-1 0,18 4 3 15,-18-4-1-15,0 0-3 16,0 0-1-16,0 0 2 0,19 3-5 0,-19-3 4 16,0 0 1-16,15 3 0 0,-15-3 1 15,0 0-4-15,0 0 4 0,0 0-3 0,0 0-1 16,21 3 2-16,-21-3-1 0,0 0 1 0,0 0-1 0,0 0 4 16,0 0-5-16,0 0 1 15,0 0 2-15,17 2-2 0,-17-2-4 0,0 0 7 16,0 0-3-16,0 0 1 15,0 0-1-15,0 0-1 0,0 0 1 0,18 2 4 0,-18-2-7 16,0 0 3-16,0 0 2 16,0 0 0-16,0 0-2 0,0 0-2 15,0 0 2-15,0 0-2 0,0 0 1 16,0 0 5-16,0 0-7 0,15 2 6 0,-15-2-4 0,0 0-1 16,0 0 4-16,0 0-1 0,0 0-1 15,0 0 0-15,0 0 0 0,0 0-4 16,0 0 5-16,0 0-1 0,0 0 2 0,0 0-2 15,0 0-2-15,0 0 4 0,0 0-2 16,0 0 1-16,0 0-1 0,0 0-1 0,0 0 1 16,0 0 1-16,0 0-1 15,0 0 0-15,0 0-3 0,0 0 6 16,0 0-4-16,0 0 3 0,0 0-4 0,0 0 2 16,0 0 1-16,0 0 0 0,19 1-3 0,-19-1 0 15,0 0 4-15,0 0-1 0,0 0-4 0,0 0 3 16,0 0 2-16,0 0-1 15,0 0-5-15,13 4 4 0,-13-4-5 0,0 0 7 0,0 0-2 16,0 0-2-16,0 0 2 16,18 4 2-16,-18-4-2 0,0 0 0 0,0 0-2 15,0 0 3-15,0 0 1 16,0 0-1-16,0 0 4 0,19 2-5 0,-19-2-1 0,0 0 2 16,0 0-4-16,0 0 3 0,0 0-1 0,0 0 5 15,15 4-3-15,-15-4 0 16,0 0 1-16,0 0 0 0,0 0-2 0,0 0 6 0,0 0-3 15,0 0 0-15,0 0-1 16,0 0 0-16,22 4 0 0,-22-4 0 0,0 0 0 16,0 0-1-16,0 0 0 15,16 4 2-15,-16-4 2 0,0 0-5 0,0 0 0 0,0 0-1 16,18 1 5-16,-18-1 1 0,0 0 1 0,0 0 1 16,0 0 0-16,0 0-1 15,17 3 1-15,-17-3 0 0,0 0-3 0,0 0 0 16,0 0 4-16,0 0-1 0,0 0-2 15,0 0-1-15,0 0-2 0,19 1 2 0,-19-1 0 16,0 0 2-16,0 0-3 16,0 0 0-16,0 0-5 0,0 0 6 0,0 0-1 15,15 4 0-15,-15-4-1 0,0 0 2 16,0 0 6-16,0 0-2 0,0 0-1 0,0 0-5 16,0 0 4-16,18 4 3 0,-18-4 0 0,0 0 3 15,0 0-5-15,0 0 10 16,0 0-9-16,16 3 4 0,-16-3 0 0,0 0-2 0,0 0 4 15,0 0-4-15,0 0 0 16,20 4 1-16,-20-4 5 0,0 0-3 0,0 0-1 16,0 0-2-16,0 0 4 15,0 0-1-15,0 0-3 0,13 4 0 0,-13-4-7 0,0 0 11 16,0 0-5-16,0 0-6 0,0 0 4 0,0 0 2 16,0 0 1-16,19 4-4 15,-19-4-3-15,0 0 0 0,0 0 0 0,0 0-6 0,0 0 10 16,0 0-4-16,16 4-3 15,-16-4-2-15,0 0 3 0,0 0 5 0,0 0 5 16,0 0-5-16,17 4 0 16,-17-4 2-16,0 0-2 0,0 0-2 0,0 0 3 0,0 0 6 15,0 0 5-15,20 4-5 0,-20-4 6 16,0 0-4-16,0 0-4 0,0 0 5 16,0 0-6-16,0 0 1 0,0 0 0 0,0 0-6 15,0 0 2-15,14 4 2 0,-14-4 0 16,0 0 0-16,0 0 0 0,0 0-4 0,0 0 6 15,0 0 6-15,18 3 0 16,-18-3 4-16,0 0-2 0,0 0-6 0,0 0 5 16,0 0-2-16,15 4 0 0,-15-4 0 15,0 0 0-15,0 0 0 0,0 0 0 0,0 0 0 16,18 4-3-16,-18-4-1 0,0 0 2 0,0 0-2 16,0 0 1-16,0 0-12 15,0 0 9-15,0 0-11 0,0 0 7 0,0 0-1 16,0 0-14-16,0 0-22 0,16 4-47 15,-16-4-104-15,0 0-148 0,0 0-268 0,0 0 7 16,0 0 19-16,0 0-484 16,0 0-590-16</inkml:trace>
  <inkml:trace contextRef="#ctx0" brushRef="#br0" timeOffset="181339.01">21122 12794 3150 0,'0'0'-106'0,"-10"-13"48"0,10 13 14 15,0 0 13-15,0 0 9 16,-15-12 12-16,15 12 25 0,0 0 26 0,0 0 17 16,0 0 15-16,0 0 1 0,0 0 2 15,-28 21 15-15,28-21 5 0,-8 15 5 0,8-15-5 16,-6 17-2-16,6-17-8 0,-6 19-11 0,6-19-4 16,-4 21-10-16,4-21-7 15,0 21 1-15,0-21-13 0,2 21-4 0,-2-21-4 0,6 19-2 16,-6-19-10-16,4 16-7 15,-4-16 1-15,4 11-5 0,-4-11-4 16,0 0-1-16,14 8-8 0,-14-8-2 0,0 0-1 16,0 0 1-16,0 0 8 0,0 0 3 0,28-19 2 15,-28 19 5-15,0 0 5 0,13-12 5 0,-13 12 2 16,0 0 10-16,8-8-13 16,-8 8 4-16,0 0 2 0,0 0 1 0,0 0-5 0,0 0 0 15,0 0-4-15,0 0-2 16,28 12-3-16,-28-12 3 0,0 0-4 0,14 9 0 15,-14-9-4-15,0 0 0 16,13 8 0-16,-13-8 3 0,0 0-1 0,15 4 1 0,-15-4 3 16,0 0 5-16,0 0 2 15,0 0 2-15,21-9 1 0,-21 9-6 0,0 0 3 16,8-14-8-16,-8 14 4 0,7-14-6 16,-7 14-4-16,0 0-11 0,7-17-18 0,-7 17-21 15,0 0-29-15,2-15-46 0,-2 15-53 0,4-7-49 16,-4 7-57-16,0 0-117 15,2-12-151-15,-2 12-410 0,0 0-384 0</inkml:trace>
  <inkml:trace contextRef="#ctx0" brushRef="#br0" timeOffset="181538.93">21340 12925 2796 0,'0'0'-70'0,"14"8"54"15,-14-8 33-15,0 0 12 16,14 6 27-16,-14-6 23 0,0 0 13 0,0 0 5 0,0 0-1 15,16 4-7-15,-16-4-6 16,11-3-3-16,-11 3-11 0,0 0-4 16,0 0-10-16,23-9-8 0,-23 9-12 15,13-8-25-15,-13 8-19 0,12-8-27 0,-12 8-40 0,0 0-42 16,14-15-41-16,-12 9-34 0,-2 6-51 0,0 0-83 16,4-11-462-16,-4 11-91 15</inkml:trace>
  <inkml:trace contextRef="#ctx0" brushRef="#br0" timeOffset="181684.02">21406 12849 2282 0,'0'0'6'16,"0"0"65"-16,0 0 1 0,-20-6 11 16,20 6 8-16,0 0 11 0,0 0 8 0,0 0 11 15,0 0-16-15,0 0-16 0,0 0-16 0,0 0-21 0,0 0-25 16,37-19-24-16,-37 19-44 16,0 0-58-16,16-7-56 0,-10 4-89 0,-6 3-183 15,0 0-299-15,14-5 9 0</inkml:trace>
  <inkml:trace contextRef="#ctx0" brushRef="#br0" timeOffset="181958.71">21611 12818 2226 0,'0'0'47'0,"0"0"13"0,0 0 4 15,0 0 6-15,0 0 25 0,0 0 25 0,23 0 21 16,-23 0 11-16,0 0 5 16,0 0 5-16,0 0 0 0,0 0 15 15,0 0-6-15,15 8 2 0,-15-8-10 0,0 0-13 16,0 0-13-16,0 0-10 0,8 10-19 0,-8-10-14 16,0 0-12-16,0 0-26 0,0 0-26 0,6 5-39 15,-6-5-60-15,0 0-80 0,0 0-93 16,0 0-149-16,0 0-206 0,0 0 11 0,0 0-292 15,0 0-247-15</inkml:trace>
  <inkml:trace contextRef="#ctx0" brushRef="#br0" timeOffset="182148.96">21665 12678 2658 0,'0'0'5'0,"0"0"31"0,0 0 1 15,14-10-1-15,-14 10 9 0,0 0 10 0,14-6 15 16,-14 6 2-16,17-5-10 0,-17 5-5 16,18-8-17-16,-18 8-19 0,16-8-13 0,-16 8-38 15,20-8-39-15,-20 8-55 16,14-3-43-16,-14 3-91 0,0 0-532 0,13-9-96 16</inkml:trace>
  <inkml:trace contextRef="#ctx0" brushRef="#br0" timeOffset="182313.73">21748 12581 2350 0,'0'0'87'16,"0"0"50"-16,0 0 13 0,0 0 5 0,0 0 13 0,0 0 9 16,0 0 6-16,0 0-1 15,0 0-19-15,0 0-17 0,0 0-21 0,14 47-11 16,-14-47-19-16,6 21-16 0,-2-8-28 16,-4-13-44-16,8 21-52 0,-8-21-80 0,8 21-80 15,-5-11-108-15,1-3-215 0,-4-7-422 0,0 0-375 16</inkml:trace>
  <inkml:trace contextRef="#ctx0" brushRef="#br0" timeOffset="183978.94">27160 12976 2849 0,'0'0'-77'0,"0"0"35"0,0 0 23 0,0 0 15 16,0 0 27-16,0 0 19 0,0 0 21 0,0 0 10 0,0 0 9 15,0 0-1-15,0 0 3 16,-14 42 9-16,14-42 2 0,-2 18-2 0,2-18-5 15,0 17-5-15,0-17-4 16,0 0-12-16,2 25-2 0,-2-25-9 0,5 13-9 0,-5-13-13 16,0 0-9-1,7 20-9-15,-7-20-4 0,0 0-7 0,8 10-4 0,-8-10-1 16,0 0-5-16,0 0 1 0,0 0 1 0,0 0 4 16,0 0 6-16,0 0 8 15,0 0 8-15,0 0 3 0,0 0 4 0,0 0 3 0,0 0-6 16,19-30-2-16,-19 30 0 15,0 0-1-15,0 0-4 0,0 0 0 0,0 0-2 16,0 0-1-16,0 0-1 0,0 0-2 16,25 13-2-16,-25-13 1 0,0 0 2 0,19 7-2 15,-19-7 4-15,0 0-2 0,20 3 7 0,-20-3-6 16,0 0-1-16,0 0-3 16,0 0-1-16,24-6-6 0,-24 6-5 0,8-11-9 0,-8 11-2 15,0 0-5-15,4-19-13 16,-4 19-10-16,2-16-20 0,-2 16-34 0,0 0-43 15,0-19-46-15,0 19-53 16,0-12-98-16,0 12-156 0,0 0-390 0,1-14-242 0</inkml:trace>
  <inkml:trace contextRef="#ctx0" brushRef="#br0" timeOffset="184218.71">27420 13108 2520 0,'0'0'-68'0,"0"0"45"0,0 0 17 16,0 0 29-16,0 0 18 0,0 0 8 0,0 0 20 15,0 0 3-15,0 0-1 0,0 0-13 0,0 0-8 16,11 11-11-16,-11-11 0 16,0 0-7-16,0 0-12 0,0 0-17 0,34-11-13 0,-34 11-20 15,16-4-21-15,-16 4-27 16,18-6-16-16,-18 6-26 0,11-3-27 0,-11 3-39 15,12-6-88-15,-12 6-359 16,0 0 145-16</inkml:trace>
  <inkml:trace contextRef="#ctx0" brushRef="#br0" timeOffset="184358.64">27451 13069 1929 0,'0'0'59'0,"0"0"41"16,0 0-2-16,-27 4-3 0,27-4 1 15,0 0-12-15,0 0-1 0,0 0-4 0,0 0-22 16,0 0-17-16,0 0-15 15,0 0-18-15,0 0-27 0,61-12-38 0,-61 12-36 16,22-4-52-16,-15 0-93 0,-7 4-450 16,17-6 61-16</inkml:trace>
  <inkml:trace contextRef="#ctx0" brushRef="#br0" timeOffset="184538.83">27591 13018 2175 0,'0'0'78'0,"25"3"13"16,-25-3-15-16,0 0-8 0,0 0-5 0,17 0-12 0,-17 0 1 16,0 0-8-16,21-4-6 15,-21 4-15-15,15-6-15 0,-15 6-30 0,0 0-40 16,23-6-35-16,-16 4-46 0,-7 2-71 0,0 0-144 16,18-9-238-16,-18 9 199 0</inkml:trace>
  <inkml:trace contextRef="#ctx0" brushRef="#br0" timeOffset="184728.9">27654 12950 1809 0,'0'0'71'0,"0"0"53"15,0 0 16-15,0 0 7 0,0 0 23 0,0 0 15 16,0 0-1-16,0 0-11 16,0 0-15-16,0 0-16 0,0 0-19 0,2 40-12 15,-2-40-15-15,0 17-11 0,0-17-15 16,0 0-24-16,6 24-31 0,-6-24-46 0,2 16-51 15,-2-16-61-15,3 15-48 16,-3-15-76-16,0 0-142 0,0 14-429 0,0-14-172 16</inkml:trace>
  <inkml:trace contextRef="#ctx0" brushRef="#br0" timeOffset="185158.94">27847 12955 2481 0,'18'-7'-25'0,"-18"7"59"0,0 0-13 16,0 0 12-16,0 0-8 16,0 0-3-16,0 0 8 0,0 0 12 0,0 0 8 0,0 0 11 15,0 0 0-15,0 0 2 0,0 0 5 0,-29 38-1 16,29-38-3-16,-12 6-10 16,12-6-1-16,0 0-5 0,-16 3-16 0,16-3-9 15,0 0-14-15,0 0-8 0,0 0-12 16,-26-11-1-16,26 11-3 0,0 0-3 0,-9-17 6 15,9 17 16-15,-4-13 11 16,4 13 11-16,0 0 12 0,-3-17 2 0,3 17-2 16,0 0-2-16,0 0 2 0,0 0 4 15,0 0 2-15,0 0 4 0,0 0-2 0,0 0-1 16,16-19-6-16,-16 19-1 0,0 0-8 0,0 0-1 16,31 5-7-16,-31-5-6 15,25 6-2-15,-25-6-8 0,25 2-9 0,-25-2-5 0,22 2-12 16,-22-2-11-16,24-2-10 15,-24 2 5-15,21-6 2 0,-21 6 8 0,15-10 13 16,-15 10 19-16,13-11 13 16,-13 11 6-16,4-11 1 0,-4 11-8 0,0 0-1 0,0 0-13 15,0 0-38-15,0 0-57 0,-15-27-71 0,15 27-101 16,-14-4-196 0,14 4-396-16,-22 2-209 0</inkml:trace>
  <inkml:trace contextRef="#ctx0" brushRef="#br0" timeOffset="192498.87">21579 13891 2456 0,'0'0'-118'0,"0"0"19"0,0 0 19 0,0 0 17 16,0 0 9-16,0 0 16 15,0 0 27-15,0 0 21 0,0 0 4 0,0 0 2 16,0 0 0-16,0 0 9 0,0 0 8 0,0 0 0 0,0 0-1 16,0 0-4-16,0 0-5 15,0 0 1-15,0 0-1 0,0 0-5 0,0 0 4 16,0 0 3-16,0 0 2 15,0 0 5-15,0 0-3 0,0 0 9 0,0 0 3 0,0 0-2 16,0 0-3-16,0 0-7 16,0 0-2-16,0 0 4 0,0 0-9 0,0 0-3 15,0 0-3-15,0 0 5 0,0 0-10 0,0 0 10 16,0 0-11-16,0 0 3 0,0 0-3 16,0 0 0-16,49 7-1 0,-49-7 0 0,0 0-5 15,0 0-1-15,0 0 6 16,19 0-4-16,-19 0 7 0,0 0-5 15,0 0 6-15,0 0-7 0,24 0-2 0,-24 0 6 16,0 0-9-16,0 0 6 0,18-1 1 0,-18 1-1 16,0 0-2-16,0 0-3 15,21-2 1-15,-21 2-2 0,0 0 1 0,0 0 0 16,20-1 0-16,-20 1-1 0,0 0 5 0,0 0-6 0,22-3 3 16,-22 3-5-16,0 0 5 15,0 0-1-15,24 0-1 0,-24 0 5 0,0 0 1 16,0 0 0-16,26 3 3 15,-26-3 11-15,0 0 1 0,19 1-3 0,-19-1 3 16,0 0-4-16,20 0 3 0,-20 0-1 16,0 0 3-16,20 2 1 0,-20-2 11 0,0 0-4 15,18 1 0-15,-18-1 12 0,0 0 2 0,18 3 6 0,-18-3-5 16,0 0-3-16,19 1-5 16,-19-1-4-16,0 0 0 0,19 2-10 0,-19-2 3 15,0 0-2-15,21 7-1 16,-21-7 1-16,19 3-1 0,-19-3 2 15,19 4 6-15,-19-4 0 0,19 1 3 0,-19-1 4 16,19 4 3-16,-19-4-3 0,19 4-5 0,-7 0-4 16,-12-4 1-16,20 4-6 15,-20-4 1-15,21 4-4 0,-21-4 1 0,19 4-1 0,-19-4 1 16,21 6 0-16,-21-6 1 0,22 1 3 0,-22-1-5 16,18 6 1-16,-18-6 4 15,24 3-4-15,-14 0 2 0,-10-3-2 0,24 4 1 0,-24-4-3 16,23 5 3-16,-11-3-3 15,-12-2 3-15,26 6-5 0,-11-4 1 0,-15-2-1 16,28 5-3-16,-14-1 0 16,2 0-2-16,-16-4 0 0,26 4-3 0,-8-1-2 0,-4 0 1 15,-14-3 1-15,30 5 0 0,-13-3-5 0,-3 2 2 16,4-1 0-16,-18-3-3 16,25 4 1-16,-12-1 0 0,4 0-2 0,-17-3-1 15,30 6 1-15,-16-3-1 0,1 1 1 16,2 1 2-16,0-2-5 0,-1 1 3 0,2 0-4 15,-2 1 3-15,2-1 0 16,-1-1-3-16,-1 3 4 0,2-4-1 0,-4 3 0 16,3-1 7-16,-2 0 4 0,2 1 4 15,-2-1-6-15,2 2 2 0,-3-3-1 0,0 4-2 16,0-2-2-16,1 2 1 0,0-1 0 0,0 0-4 16,-1-1 2-16,2 3-4 15,-2-1 1-15,0 1 1 0,2 0-1 16,1-1 0-16,-1 3 0 0,0-3 0 15,0 1-1-15,3 3-1 0,0 0 2 0,-4-3-1 0,4 2 1 16,0-3-1-16,-2 5-2 16,0-5 2-16,0 0 0 0,2 2 0 0,0-1-3 0,1 2 5 15,-2-2-6-15,3 0 3 0,-2 0-2 0,0 0 3 16,-1-2 1-16,0 2 3 16,0-3 3-16,0 0-1 0,-1 3-2 0,1 0 2 0,0-2 3 15,-2 1-1-15,0 0-1 16,1-1 4-16,0 2 5 0,0 0-10 15,-1-1-1-15,4 4 3 0,-3-3-2 16,-2-1 3-16,2 0-6 0,-1 1 6 0,0-1 6 0,-2 1-5 16,-1-1 10-16,2 1-12 15,-1 0 10-15,1-2 3 0,0 3-10 0,0-1 1 16,-1-2-6-16,0 1 4 0,0 0 4 0,1 1-6 0,-2 0-1 16,2-1-5-16,-3-1 5 15,0 1 1-15,2 2-1 0,0-2-2 0,-1 2 3 16,2-2 2-16,-2 0 7 15,-1 1-3-15,4-4 6 0,-2 4-5 0,-2 0 2 0,2 0-4 16,0-1 5-16,-1 0-5 16,-1 0-4-16,4 1 0 0,-2 0 3 0,1-1-5 15,-2-1 5-15,2 1-2 0,2 1-2 0,-2-3 3 16,1 3 2-16,0 0-7 16,0-2 2-16,-1-1 3 0,2 1 4 0,-2-1-7 0,1 2 6 15,2-2-3-15,-2-1-1 16,2 2-1-16,-1-1 1 0,-1 1 3 0,2-3 0 15,0 3-2-15,0 1 4 0,-2-4 0 16,4 1 0-16,-2 1-2 0,2-1-3 0,-1-1-4 16,-3 3 5-16,3-4-4 15,0 1 1-15,2 0-2 0,-1 1 0 0,0-1-2 0,1 0 0 16,-3-1-2-16,4 1 1 0,-2-3-4 0,0 2 3 16,-2 0 0-16,3 1-1 15,-1-3-16-15,0 0 3 0,0 4-1 0,-1-2 4 16,3-2-3-16,-4 1 2 0,5-1 0 15,-6 0 1-15,2 2 1 0,0-2 1 0,2 0-1 16,-1 0 3-16,-2 0-3 16,2 3 3-16,-1-3-2 0,2 0 2 0,-2 0 0 15,3 1-2-15,-4-1 5 0,1 0 1 0,-19 0-4 0,33 0 3 16,-15 0-4-16,-18 0 3 16,31 0 0-16,-15 0 2 0,-16 0-3 15,31-1 0-15,-16-2 4 0,-15 3-6 0,28-2 3 16,-28 2 0-16,27-1-1 0,-27 1 1 15,25-2 1-15,-9-2-1 0,-16 4 1 16,22-3 0-16,-22 3-2 0,24-4 3 0,-24 4-2 16,23-5 2-16,-12 2-3 0,-11 3 1 15,21-8-1-15,-21 8-1 0,22-10 3 0,-12 4 0 16,2 1-2-16,-12 5-1 0,21-11 1 0,-10 4 0 16,-11 7 1-16,21-13-1 15,-11 7 0-15,0-1 1 0,-10 7-1 0,18-12 2 0,-7 5-4 16,-11 7 2-16,17-13 0 15,-8 7 0-15,-9 6-1 0,16-13 1 0,-7 5 3 16,-9 8-3-16,16-14-1 0,-7 9 0 16,-9 5-1-16,18-13-1 0,-18 13 5 0,18-14-2 15,-9 9-2-15,-9 5 1 0,22-14 0 0,-12 6-2 16,1 0 1-16,-11 8 5 16,18-11-4-16,-9 3 1 0,-9 8-1 0,17-11 0 0,-7 7-1 15,-10 4 2-15,17-15 0 16,-5 8-4-16,-12 7 3 0,17-16 1 0,-5 10-2 15,-1-1 0-15,-11 7 1 0,19-16 0 16,-9 11 0-16,1-3-2 0,-11 8 6 0,16-10-1 16,-16 10-4-16,20-13 2 15,-20 13 1-15,14-11-1 0,-5 5 0 0,-9 6 0 16,18-11 0-16,-18 11 1 0,13-9-2 0,-13 9 1 0,17-12-2 16,-9 7 3-16,-8 5-2 15,21-10 0-15,-21 10 5 0,15-12-4 0,-6 7 0 16,-9 5-1-16,18-10 0 0,-18 10 0 15,16-10-1-15,-16 10 3 0,18-10-2 0,-18 10 1 16,14-11 0-16,-14 11 0 16,17-7 1-16,-17 7 0 0,18-10-3 0,-18 10 3 15,13-11-2-15,-13 11 1 0,17-10-3 0,-8 5 4 0,-9 5-1 16,15-9-2-16,-15 9 6 16,14-11-5-16,-14 11 0 0,17-8 3 0,-17 8-2 15,14-11-1-15,-14 11 2 0,13-9-1 16,-13 9-1-16,12-7 0 0,-12 7 3 15,15-12-3-15,-15 12 0 0,14-10 0 16,-14 10-1-16,13-12 3 0,-13 12-4 0,14-10 2 16,-14 10 0-16,15-12 1 0,-15 12-1 15,17-11 0-15,-17 11 3 0,13-12-1 16,-5 7-1-16,-8 5-1 0,12-10 1 16,-12 10 4-16,15-12-5 0,-15 12-2 0,9-10 2 0,-9 10 2 15,12-13-1-15,-12 13-1 0,11-10-1 0,-11 10 2 16,12-12 0-16,-12 12-1 15,13-12 0-15,-13 12 1 0,11-10-1 0,-11 10-2 16,14-14 3-16,-14 14-1 0,13-11 4 16,-13 11-2-16,14-14-1 0,-14 14-2 0,13-11 0 15,-4 5-2-15,-9 6 3 16,14-13 2-16,-14 13-2 0,13-13 1 0,-4 6 0 16,-9 7 0-16,15-13 2 0,-15 13-3 0,11-14 0 0,-1 9-1 15,-10 5 1-15,13-12 4 16,-13 12-5-16,12-13 0 0,-12 13 1 0,13-10-1 15,-13 10 0-15,11-9 2 0,-11 9 1 16,12-9-3-16,-12 9-1 0,13-11 3 0,-13 11-1 16,9-12-1-16,-9 12 0 15,14-9 3-15,-14 9-3 0,10-12 3 0,-10 12-1 16,12-10-1-16,-12 10 0 0,9-7 0 0,-9 7 1 0,11-11 0 16,-11 11 0-16,12-8-2 15,-12 8 0-15,0 0 4 0,11-11-4 0,-11 11 2 16,0 0 0-16,16-10 0 0,-16 10-1 15,9-8-2-15,-9 8 5 0,0 0-1 16,13-11-1-16,-13 11 0 0,14-7 1 16,-14 7-1-16,12-7-3 0,-12 7 3 0,11-8-4 0,-11 8 0 15,12-7-4-15,-12 7 8 16,13-7-3-16,-13 7 0 0,14-8 0 0,-14 8 0 16,11-8 0-16,-11 8 3 0,0 0-1 0,19-10 0 15,-19 10-1-15,11-5 2 0,-11 5-2 16,0 0 1-16,16-11 1 0,-16 11 0 15,0 0 1-15,11-8-4 0,-11 8 2 16,0 0 1-16,15-9-2 0,-15 9 1 0,0 0 1 0,18-7 1 16,-18 7-3-16,0 0 1 15,13-8-2-15,-13 8 3 0,0 0-1 0,19-7 1 16,-19 7 1-16,0 0-1 0,13-7 0 0,-13 7 0 0,0 0-1 16,16-8 2-16,-16 8-1 15,0 0 1-15,13-6-1 0,-13 6-1 0,0 0 2 16,12-7 0-16,-12 7-3 15,9-7 0-15,-9 7 2 0,0 0 0 0,16-7-3 0,-16 7 2 16,13-5 0-16,-13 5-3 16,13-4-2-16,-4 0 1 0,-9 4 4 15,14-6-2-15,-14 6 1 0,16-6 2 0,-8 3 0 0,-8 3-1 0,11-8-1 16,-11 8 0 0,17-5 1-16,-9 1 1 0,-8 4-2 0,14-6 6 0,-14 6-5 15,13-6 0-15,-13 6 1 16,13-4 0-16,-5 1-2 0,-8 3-4 0,0 0-13 0,0 0-15 15,29-4-19-15,-22 4-26 16,-7 0-37-16,15-2-61 0,-15 2-102 0,0 0-139 16,20 0-183-16,-20 0-17 15,0 0-443-15,0 0-602 0</inkml:trace>
  <inkml:trace contextRef="#ctx0" brushRef="#br0" timeOffset="-202208.2">21691 13350 488 0,'0'0'98'0,"0"0"-27"0,0 0-20 0,0 0-29 16,0 0-11-16,0 0-7 15,0 0 3-15,0 0-5 0,0 0 9 0,0 0 0 0,0 0 11 16,0 0 9-16,0 0 13 15,0 0-3-15,0 0 1 0,0 0-5 0,0 0-3 16,0 0-9-16,0 0-9 16,0 0-5-16,0 0-15 0,0 0 1 0,0 0-4 15,0 0 5-15,0 0 4 0,0 0-1 0,0 0-1 0,0 0 2 16,0 0 3-16,0 0-6 16,0 0 6-16,0 0 9 0,0 0-19 0,0 0 5 15,0 0 5-15,0 0-8 16,0 0 3-16,0 0 1 0,0 0 5 0,0 0-8 0,0 0 4 15,0 0-2-15,0 0-6 16,0 0-1-16,0 0 0 0,0 0-3 0,0 0 6 16,0 0-1-16,0 0 1 15,0 0-3-15,0 0-2 0,0 0-2 0,0 0-3 0,0 0-23 16,0 0-12-16,0 0-38 0,-14-7-45 0,14 7-103 16,0 0 77-16</inkml:trace>
  <inkml:trace contextRef="#ctx0" brushRef="#br0" timeOffset="-199368.36">21632 13894 677 0,'0'0'26'16,"0"0"11"-16,0 0 7 0,0 0-8 15,0 0 4-15,0 0 7 0,0 0 12 0,0 0-5 16,0 0 1-16,0 0-2 15,0 0 5-15,0 0-14 0,0 0 1 0,0 0-12 16,0 0 0-16,0 0-6 0,0 0 6 16,-38-5-8-16,38 5-2 0,0 0-8 0,0 0 3 15,0 0 3-15,0 0-8 0,0 0 9 0,0 0-2 16,-24 0 6-16,24 0-1 16,0 0-2-16,0 0 2 0,-18 2-2 0,18-2-1 0,0 0-7 15,-24 0-5-15,24 0-1 16,-19 3 0-16,19-3-3 0,-21 0 6 0,21 0-1 15,-23-3-7-15,23 3 12 16,-26 0 13-16,26 0 1 0,-25-2 15 0,25 2 16 0,-26-4 5 16,26 4 2-1,-24-2-7-15,24 2-4 0,-26-1-6 0,26 1-8 0,-24-2-13 16,24 2-3-16,-21-4-1 0,21 4-6 0,-25-3-5 0,25 3 3 16,-23-1-4-16,8-2 1 15,15 3-4-15,-25 0-2 0,25 0 7 0,-26 0 2 16,26 0-1-16,-25-1-1 15,25 1-5-15,-26 1-4 0,26-1 5 0,-23 0 0 0,23 0-6 16,-21 0 3-16,21 0-5 16,-23 3 4-16,23-3-4 0,-20 0 2 0,20 0-6 15,0 0 13-15,-25 0-4 0,25 0 0 0,0 0 1 16,-23 1 1-16,23-1 6 0,0 0-2 16,-23 0-9-16,23 0 0 0,0 0 7 0,-24 0-5 15,24 0 0-15,0 0-1 16,-25-1 0-16,25 1 2 0,0 0-2 0,-23 0 5 15,23 0 2-15,0 0 2 0,-24-3-1 16,24 3 6-16,0 0 1 0,-23 3-2 0,23-3-2 16,0 0-3-16,-22 0 0 15,22 0 1-15,0 0-2 0,-20 1-1 0,20-1-5 0,0 0 6 16,0 0-7-16,-19 3 6 0,19-3 23 0,0 0-19 16,0 0 4-16,0 0 5 15,0 0-4-15,-20 1 1 0,20-1-3 0,0 0-1 16,0 0-1-16,0 0-1 0,0 0-2 15,0 0-3-15,0 0-3 0,0 0-1 0,0 0 3 16,-16 5-4-16,16-5-2 16,0 0-1-16,0 0 1 0,0 0-3 15,0 0 4-15,0 0-2 0,0 0-4 0,0 0 2 0,0 0 1 0,0 0-2 16,0 0-1-16,0 0 4 16,0 0-2-16,0 0-4 0,0 0 1 0,0 0 0 15,0 0-9-15,0 0 0 16,0 0 0-16,0 0-2 0,0 0-3 0,0 0 8 0,0 0-5 15,0 0 0-15,0 0 6 16,0 0-1-16,0 0-1 0,0 0 6 0,0 0-1 16,0 0 8-16,0 0 2 15,0 0 4-15,0 0 8 0,0 0 4 0,0 0 6 0,0 0 0 16,0 0 6-16,0 0 2 0,0 0 6 0,0 0 0 16,0 0 2-16,0 0-2 15,0 0-7-15,0 0-2 0,0 0-7 0,0 0-3 0,0 0-1 16,0 0-3-16,0 0 1 15,0 0-9-15,0 0 0 0,0 0-2 0,0 0 0 16,0 0-1-16,0 0-4 16,0 0 0-16,0 0 0 0,0 0 1 0,0 0-1 0,0 0-3 15,0 0 2-15,0 0-1 0,0 0-2 0,0 0-1 16,0 0 4-16,0 0-4 16,0 0 2-16,0 0-4 0,0 0 4 0,0 0-4 0,0 0 5 15,0 0-1-15,0 0-2 16,0 0 1-16,0 0-1 0,0 0 0 0,0 0 0 15,0 0 0-15,0 0-3 16,0 0 5-16,0 0 0 0,0 0-2 16,0 0 0-16,0 0 1 0,0 0 1 0,0 0-2 15,0 0 0-15,0 0-4 0,0 0 4 0,0 0 1 16,0 0-1-16,0 0 1 0,0 0 1 0,0 0 0 16,0 0 1-16,0 0 0 15,0 0-1-15,0 0-1 0,0 0 2 0,0 0-3 0,0 0 7 16,0 0-5-16,0 0 3 15,0 0-1-15,0 0 0 0,0 0 1 0,0 0-5 0,0 0 0 16,0 0-3-16,0 0-2 16,0 0 8-16,0 0-6 0,0 0 1 0,0 0-1 15,0 0 2-15,0 0-3 0,0 0 4 0,0 0-2 16,38-25 2-16,-38 25-2 0,15-7 2 16,-15 7 2-16,0 0-1 0,20 0 3 0,-20 0-2 15,0 0-2-15,0 0 6 16,28 0 8-16,-28 0 2 0,0 0 3 15,15 9-1-15,-15-9-3 0,0 0 3 0,0 0 3 16,9 13 8-16,-9-13 1 0,0 0 5 0,0 0 2 16,0 0 6-16,0 0-2 15,0 0 2-15,0 0 2 0,0 0-3 0,0 0 1 16,0 0 0-16,0 0-6 0,0 0-1 0,0 0 1 0,0 0-6 16,0 0-3-16,0 0 0 15,0 0-3-15,0 0 2 0,0 0-5 0,0 0 0 16,0 0-3-16,0 0 2 15,0 0-4-15,0 0-2 0,0 0-3 0,0 0-13 0,0 0-25 16,0 0-46-16,0 0-80 16,0 0-104-16,0 0-207 0,0 0-148 0,0 0-371 15,6-29-442-15</inkml:trace>
  <inkml:trace contextRef="#ctx0" brushRef="#br0" timeOffset="-194358">27030 7799 2790 0,'0'0'-206'16,"0"0"18"-16,0 0 17 0,-10-24 19 0,10 24 17 0,0 0 11 15,0 0 10 1,0 0 11-16,0 0 9 0,0 0 7 0,0 0 5 0,0 0-3 16,0 0 10-16,0 0 8 15,0 0 9-15,0 0 22 0,0 0 23 0,0 0 28 16,0 0 17-16,0 0 19 0,0 0 4 0,-17-6 13 0,17 6 17 16,0 0 13-16,0 0 24 15,0 0 27-15,0 0 25 0,0 0 13 0,0 0 6 16,0 0 7-16,0 0-8 15,0 0 1-15,0 0-7 0,0 0-8 0,0 0-15 0,0 0-18 16,0 0-20-16,0 0-15 16,0 0-12-16,0 0-9 0,0 0-10 0,0 0-8 15,0 0-9-15,0 0-1 0,0 0-9 16,0 0-9-16,0 0-2 0,0 0-3 0,11 54-6 16,-9-42-9-16,-2-12-5 0,6 20-5 0,-6-20-15 15,2 22-9-15,-2-22-12 16,4 16-15-16,-4-16-10 0,4 15-16 0,-4-15-8 15,0 0-9-15,4 17-20 0,-4-17-32 16,0 0-19-16,0 0-13 0,0 0-7 0,0 0 6 16,0 0 10-16,0 0 1 15,0 0 21-15,0 0 12 0,0 0 12 0,0 0 24 16,0 0 15-16,0 0 23 0,0 0 7 16,0 0 24-16,-4-58 3 0,4 58 33 0,-4-24 7 15,3 12 26-15,1 12 14 0,-3-25 14 0,1 12 5 16,2 13 1-16,-2-24 3 15,2 24 11-15,-2-23-3 0,2 23-9 16,-2-21-7-16,2 21-5 0,2-16-5 0,-2 16-3 16,0 0-13-16,2-27-6 0,-2 27-4 0,7-12-5 15,-7 12-4-15,9-10-4 0,-9 10-4 0,16-5-1 16,-16 5-2-16,0 0-7 0,31 2 1 16,-31-2-1-16,25 7 0 0,-11-1-5 0,-1 1-4 15,-2 0-3-15,1 1-4 16,-12-8 3-16,13 17-1 0,-4-10 4 0,-9-7-1 15,4 19 0-15,-4-19-1 0,-4 19 4 16,4-19 4-16,-10 17 7 0,10-17 6 16,-8 16 0-16,8-16-3 0,-11 12-1 15,11-12-2-15,-7 11 0 0,7-11 0 0,0 0-4 16,0 0-4-16,-3 15-6 0,3-15-7 0,0 0-2 0,0 0-2 16,0 0 3-16,23 11-2 15,-23-11-1-15,16 6 6 0,-16-6-5 0,13 9 0 16,-13-9 7-16,17 12 9 15,-11-4 3-15,-6-8 1 0,13 13 2 0,-13-13-1 0,7 16 2 16,-7-16-2-16,-2 18 0 16,2-18-2-16,-9 19-12 0,0-9-54 0,-1-1-96 15,0-1-100-15,-4 2-229 0,-4 2-142 16,-3-2-207-16,2 0-151 0</inkml:trace>
  <inkml:trace contextRef="#ctx0" brushRef="#br0" timeOffset="-192916.11">20779 14125 2339 0,'0'0'-110'0,"0"0"39"0,-15-10 41 0,15 10 20 15,0 0 32-15,0 0 47 0,0 0 32 0,0 0 29 16,0 0 19-16,0 0 13 0,0 0 6 0,0 0 10 0,0 0-4 16,0 0 3-1,0 0 10-15,0 0-4 0,0 0 12 0,0 0-6 0,-21 15-21 16,21-15-19-16,-5 14-13 15,5-14-17-15,-4 15-3 0,4-15-22 0,-4 21-4 16,4-21-19-16,-4 27 0 0,2-11-10 16,0-2-6-16,2-14-4 0,-2 29-10 15,0-12-3-15,2-17-3 0,0 28-20 0,0-28 3 0,-2 23-19 16,2-23-22-16,0 19-10 0,0-10-12 16,0-9-21-16,-2 11-25 0,2-11-33 0,0 0-30 15,0 0-33-15,-7 9-15 16,7-9 2-16,0 0 0 0,0 0 11 0,0 0 0 0,-13-35 11 15,11 23 16-15,0-3 16 16,2 2 25-16,-4-3 26 0,4 1 35 0,-2 0 33 16,0 1 23-16,2 14 42 15,-3-24 33-15,3 15 21 0,0 9 17 0,-2-20-1 0,2 20 0 16,-2-17-10-16,2 17-7 0,0-13-9 0,0 13-3 16,0 0-10-16,0-17-9 15,0 17-6-15,0 0-6 0,7-12-5 0,-7 12-3 16,8-8-7-16,-8 8 0 0,17-4-7 15,-17 4-3-15,19-1-4 0,-19 1-3 16,22 1-7-16,-22-1-2 0,14 4-2 16,-14-4 0-16,13 6 0 0,-7 0 2 0,-6-6 7 15,7 13 6-15,-7-13 4 0,-3 15 5 0,3-15-2 0,-8 15 1 16,8-15 9-16,-9 14-3 16,9-14-5-16,-8 9 3 0,4-3-7 0,4-6-3 15,0 0-1-15,-6 12-8 0,6-12-11 16,0 0-10-16,0 0-3 0,0 0 0 0,22 2-1 15,-22-2 3-15,24 1-2 16,-11-1 4-16,-1 3 0 0,2-2 6 0,0 5 1 16,0-1 1-16,0 1 5 0,-4 4 4 15,-2-1 6-15,-1 4 4 0,-3-3-4 0,-2 4 5 16,-2-2-4-16,-2 3 0 0,-4 0-3 0,-1-2-3 16,1 0-18-16,-2 1-25 15,-1-1-36-15,2-4-43 0,1 1-44 16,0-2-72-16,6-8-70 0,-16 7-145 0,8-3-115 15,8-4-338-15,0 0-276 0</inkml:trace>
  <inkml:trace contextRef="#ctx0" brushRef="#br0" timeOffset="-192588.24">21134 14101 2736 0,'0'0'64'0,"0"0"48"16,0 0-5-16,0 0-12 0,0 0-7 0,0 0-14 0,-37 11-7 15,24-1-4-15,2-1-15 0,-1 3-40 0,-2-1-55 16,4 1-57-16,-2-1-70 16,-1-3-98-16,4 1-602 0,-1 1-239 0</inkml:trace>
  <inkml:trace contextRef="#ctx0" brushRef="#br0" timeOffset="-188768.01">20736 13799 2562 0,'0'0'-95'0,"0"0"22"16,0 0 12-16,0 0 16 0,0 0 22 16,-14-11 8-16,14 11 21 0,0 0 12 0,0 0 6 15,0 0-6-15,0 0 1 0,0 0 10 0,-10-13-5 0,10 13-4 16,0 0 6-16,0 0-4 16,0 0 0-16,-9-12-7 0,9 12-11 0,0 0 16 15,0 0-11-15,-9-11 3 16,9 11-8-16,0 0 5 0,0 0 11 0,-8-13-2 0,8 13-1 15,0 0-2-15,0 0 1 16,-2-20-4-16,2 20 2 0,0 0 0 0,-5-17 4 16,5 17-5-16,0 0-3 15,-4-22 8-15,4 22 5 0,-2-18-1 0,2 18 3 0,-4-16 5 16,4 16 12-16,-4-20-1 0,4 20 2 0,-2-19 11 16,2 19 6-16,-4-17-4 15,4 17-1-15,0 0-1 0,-2-27-5 0,2 27 5 0,0-16 1 16,0 16 0-16,0 0-2 15,0-22-3-15,0 22-2 0,0 0-8 0,2-17-1 16,-2 17-1-16,0 0 1 16,0-17-6-16,0 17-3 0,0 0 0 0,0-12-5 0,0 12 3 15,0 0-9-15,0 0-5 0,0 0 0 16,0-15-3-16,0 15-4 0,0 0 3 16,0 0-6-16,0 0 3 0,0 0 3 0,0 0-3 15,4-14 8-15,-4 14-2 0,0 0 5 16,0 0 0-16,0 0-2 0,4-10 0 0,-4 10 3 15,0 0 1-15,0 0 5 16,0 0 0-16,0 0 0 0,0 0-2 0,6-18-1 16,-6 18-2-16,0 0 3 0,0 0-1 15,0 0-2-15,0 0-2 0,0 0-2 0,0 0-3 16,0 0 0-16,0 0-2 0,4-15-1 16,-4 15 0-16,0 0-2 0,0 0-1 15,0 0 2-15,0 0-5 0,0 0 3 16,0 0-1-16,0 0 0 0,0 0-3 0,0 0 0 15,0 0 1-15,0 0 3 0,0 0-3 0,0 0-1 16,0 0-1-16,0 0-1 16,0 0 1-16,0 0 3 0,7-13-5 0,-7 13 0 0,0 0 1 15,0 0 2-15,0 0-2 0,0 0 1 0,0 0-5 16,0 0 2-16,0 0 0 16,0 0 1-16,0 0-1 0,0 0-3 0,0 0 2 0,0 0 3 15,0 0-3-15,0 0 2 16,0 0-1-16,0 0 0 0,4-15-1 0,-4 15-3 15,0 0 3-15,0 0-3 16,0 0 3-16,0 0 1 0,0 0-2 0,0 0 1 0,0 0 0 16,0 0 1-16,0 0 1 15,0 0-2-15,0 0 3 0,0 0-1 0,0 0 0 16,0 0 4-16,6-13-5 0,-6 13 0 0,0 0 0 0,0 0 1 16,0 0-1-1,0 0 3-15,0 0-2 0,0 0 2 0,0 0-3 0,0 0 0 16,2-14-1-16,-2 14-3 15,0 0-2-15,0 0-3 0,0 0-1 0,0 0 1 0,0 0 0 16,0 0 3-16,7-19-2 16,-7 19 1-16,0 0-1 0,2-10 4 0,-2 10-3 15,0 0 1-15,4-9 1 0,-4 9 3 0,0 0-2 16,0 0 3-16,0 0 0 0,0 0-2 16,9-21 2-16,-9 21 2 0,0 0-3 0,0 0 5 15,6-15-1-15,-6 15 3 16,0 0-4-16,0 0 3 0,4-16-3 0,-4 16 3 15,2-5-3-15,-2 5 0 0,0 0-1 16,0 0 1-16,0 0-6 0,0 0 3 0,6-21-1 16,-6 21 0-16,0 0 1 15,0 0 0-15,4-15 2 0,-4 15-1 0,0 0 1 16,0 0 2-16,0 0 1 0,3-16 0 0,-3 16-4 0,0 0 0 16,0 0-6-16,0 0-1 15,0 0-4-15,0 0 3 0,0 0-2 0,0 0 2 16,5-15-1-16,-5 15 5 0,0 0-1 15,0 0 2-15,0 0-2 0,0 0 4 16,0 0-1-16,6-15 3 0,-6 15-2 16,0 0 2-16,0 0-3 0,0 0 3 0,4-16-2 15,-4 16 7-15,0 0-6 0,0 0 2 0,0 0-2 0,0-19 3 16,0 19-2-16,0 0 3 16,0 0-1-16,4-13 5 0,-4 13-2 0,0 0 0 15,0 0 1-15,6-16-1 16,-6 16 2-16,0 0 1 0,0 0-7 0,4-20 4 0,-4 20 2 15,0 0 3-15,5-13-7 16,-5 13 0-16,0 0-1 0,4-14 2 0,-4 14-4 16,0 0-1-16,0 0-6 15,4-17 2-15,-4 17-4 0,0 0 7 0,0 0-5 0,0 0 2 16,0-19-1-16,0 19 1 0,0 0 0 0,0 0 3 16,0 0-4-16,0 0 3 15,3-17-1-15,-3 17 4 0,0 0-5 0,0 0 1 0,0 0-5 16,0 0-2-16,0 0-5 15,0 0-5-15,0 0-7 0,0 0 3 0,0 0 3 16,0 0 3-16,0 0-3 16,0-17 7-16,0 17 5 0,0 0 7 0,0 0 2 0,0 0 5 15,0 0 3-15,0 0 2 0,0 0-2 0,0 0 1 16,0 0-2-16,0 0-4 16,0 0-1-16,0 0 0 0,0 0-1 0,0 0 0 15,0 0 0-15,2-18-2 0,-2 18 1 16,0 0-3-16,0 0 4 0,0 0 0 0,0 0 7 15,0 0-3-15,2-17 2 16,-2 17 0-16,0 0-4 0,0 0 2 0,0 0-2 0,0 0 0 16,2-16 0-16,-2 16-1 15,0 0-2-15,0 0 2 0,4-16 0 0,-4 16 0 16,0 0-2-16,7-13-3 0,-7 13 3 16,0 0 1-16,6-14-1 0,-6 14 2 0,0 0-3 15,6-17 6-15,-6 17-2 0,0 0 3 0,4-15-3 16,-4 15-1-16,0 0 1 15,6-18 2-15,-6 18-1 0,0 0 4 0,2-19-8 16,-2 19 4-16,0 0 1 0,3-20-3 16,-3 20 0-16,5-16 2 0,-5 16 0 0,4-13 2 15,-4 13-1-15,0 0-2 16,2-20-2-16,-2 20 4 0,0 0-3 0,2-19 3 16,-2 19-1-16,0 0-3 0,2-20 2 0,-2 20 0 0,2-15-1 15,-2 15 0-15,4-15 0 16,-4 15 3-16,2-17-4 0,-2 17-2 0,4-18 2 15,-4 18 2-15,4-15-2 16,-4 15 1-16,5-17-3 0,-5 17 3 0,4-19 0 16,-4 19-1-16,7-16 1 0,-7 16-3 15,6-18 1-15,-6 18 0 0,6-19 1 0,-6 19-2 16,7-19 0-16,-7 19 3 0,8-20-4 0,-4 12 3 0,-4 8-3 16,6-18 2-16,-6 18 2 15,5-17 2-15,-5 17-4 0,7-15 4 0,-7 15-4 16,6-16-3-16,-6 16-4 15,4-15-3-15,-4 15 0 0,6-13-2 0,-6 13-2 0,6-15 1 16,-6 15 0-16,9-14 0 16,-9 14-1-16,7-15 2 0,-7 15 3 0,8-14-1 15,-8 14 0-15,8-15 1 0,-8 15 1 0,7-13-4 0,-7 13 1 16,8-13-3-16,-8 13-3 16,6-14 12-16,-6 14-13 0,9-11 5 0,-9 11 1 15,6-14 8-15,-6 14-6 16,0 0 3-16,9-17 0 0,-9 17-2 0,6-13 2 0,-6 13-4 15,6-12 4-15,-6 12 0 16,0 0 4-16,8-16-8 0,-8 16-3 0,0 0-11 16,10-16 1-16,-10 16-5 15,6-11 6-15,-6 11-7 0,0 0-1 0,6-18-3 16,-6 18 8-16,6-10-5 0,-6 10 3 0,0 0-1 0,11-18 5 16,-11 18 1-16,4-14 7 15,-4 14 0-15,0 0 7 0,7-15-5 0,-7 15 3 16,6-11 1-16,-6 11-10 0,0 0 3 15,6-13-6-15,-6 13 0 0,0 0 1 0,7-16 0 16,-7 16 0-16,8-10-3 16,-8 10 5-16,0 0 4 0,10-16 6 0,-10 16 1 15,7-12-2-15,-7 12 4 0,7-13-3 0,-7 13 5 0,0 0-4 16,10-17 9-16,-10 17 4 16,6-12 1-16,-6 12-5 0,0 0-2 0,8-17 4 15,-8 17-9-15,7-11 2 16,-7 11-2-16,0 0-3 0,9-17-1 0,-9 17-7 0,6-11-1 15,-6 11 2-15,6-14 5 16,-6 14-7-16,0 0 6 0,11-17-7 0,-11 17 12 16,6-12-1-16,-6 12-5 15,0 0 4-15,8-17 2 0,-8 17-19 0,0 0 7 0,9-17-5 16,-9 17 3-16,5-11-2 0,-5 11-2 0,0 0 7 16,8-18 9-16,-8 18-2 15,0 0 6-15,6-16 4 0,-6 16-1 0,0 0 2 0,6-16-6 16,-6 16 1-16,0 0 2 15,7-15 0-15,-7 15 6 0,0 0-2 0,7-11-8 16,-7 11 5-16,0 0-9 16,0 0 3-16,4-13-4 0,-4 13 2 0,0 0-2 0,0 0-8 15,8-14 5-15,-8 14 4 0,0 0 5 0,0 0 4 16,10-13-4-16,-10 13 6 16,0 0 0-16,7-12-7 0,-7 12 1 0,0 0 5 15,0 0-16-15,8-13 1 0,-8 13-10 16,0 0 9-16,0 0-4 0,11-13 3 0,-11 13-1 15,0 0 2-15,9-8 1 16,-9 8 1-16,0 0 1 0,0 0 13 0,8-14 3 16,-8 14 4-16,0 0 2 0,8-10-7 15,-8 10 1-15,0 0 9 0,0 0 0 0,10-12-7 16,-10 12 1-16,0 0 1 0,8-12-9 0,-8 12 1 16,0 0 3-16,0 0-16 15,8-15 1-15,-8 15-3 0,0 0 2 0,10-12-5 0,-10 12-8 16,9-9 8-16,-9 9-1 15,0 0 5-15,10-15 1 0,-10 15 7 0,0 0 2 16,11-14-2-16,-11 14 6 16,0 0-2-16,9-13 0 0,-9 13-1 0,0 0-4 0,8-12 4 15,-8 12 3-15,0 0-13 0,6-12 4 0,-6 12-6 16,0 0 3-16,8-12-8 16,-8 12 8-16,0 0-10 0,0 0 8 0,10-16 7 0,-10 16-8 15,0 0 10-15,8-10 1 16,-8 10 4-16,0 0 3 0,0 0 0 0,10-8 2 15,-10 8-5-15,0 0 2 16,0 0-2-16,11-16 0 0,-11 16-1 0,0 0 0 0,11-12 2 16,-11 12 9-16,10-7-3 15,-10 7 0-15,0 0 3 0,13-13-7 0,-13 13 4 16,8-10 6-16,-8 10 1 0,0 0 3 0,13-13-3 16,-13 13 4-16,9-9-6 0,-9 9-4 15,0 0 11-15,10-16-17 0,-10 16 3 0,8-10-2 16,-8 10-12-16,0 0 4 15,13-15-9-15,-6 10-1 0,-7 5-6 0,8-12-8 16,-2 7-6-16,-6 5 7 0,11-10-18 16,-7 2 13-16,-4 8-5 0,10-9 4 0,-10 9 9 15,11-12 5-15,-6 6 9 0,-5 6 2 0,10-11-2 16,-6 4 0-16,-4 7-1 16,12-12-1-16,-4 6 0 0,-8 6 0 0,10-11 2 0,-4 3 2 15,-6 8 1-15,11-11 4 16,-5 5 1-16,-6 6-2 0,13-11-3 0,-9 3-5 15,5 2-17-15,-9 6-24 16,12-11 5-16,-6 3-35 0,4 3-95 0,-10 5 61 0</inkml:trace>
  <inkml:trace contextRef="#ctx0" brushRef="#br0" timeOffset="-188668.26">21863 11085 507 0,'6'-7'-2'0,"-6"7"17"15,13-9-18-15,-7 4 3 0,-6 5-25 0,13-11 2 16,-13 11-33-16,13-10-84 15,-7 4 47-15</inkml:trace>
  <inkml:trace contextRef="#ctx0" brushRef="#br0" timeOffset="-188588.15">22007 10976 361 0,'8'-5'17'0,"-8"5"1"0,13-10 4 0,-4 4-3 16,-9 6-47-16,14-11-14 16,-8 6-83-16,4-2 42 0</inkml:trace>
  <inkml:trace contextRef="#ctx0" brushRef="#br0" timeOffset="-187938.04">22337 10715 384 0,'7'-5'34'16,"-7"5"16"-16,8-10 4 15,-8 10 1-15,10-11-11 0,-10 11-12 0,11-11 10 0,-11 11-10 16,11-9-1-16,-11 9-9 16,10-10-2-16,-10 10-2 0,13-9-1 0,-13 9 3 15,13-11 1-15,-13 11 6 0,12-10-3 0,-12 10 5 16,15-9 10-16,-15 9 0 16,12-10 2-16,-12 10 2 0,18-9-5 0,-10 3-4 15,-8 6-1-15,13-9-7 0,-13 9 2 16,15-10-4-16,-15 10 0 0,14-8-10 0,-14 8 0 15,15-9-4-15,-15 9-7 16,15-8-4-16,-15 8-1 0,15-9 0 0,-15 9 2 0,16-10-5 16,-16 10 9-16,16-9-4 15,-16 9 0-15,14-9 3 0,-14 9 4 0,13-9-4 16,-13 9 2-16,13-8 6 0,-13 8-10 0,11-7 1 0,-11 7-2 16,0 0 4-16,16-9-1 15,-16 9 0-15,0 0 3 0,14-12 0 0,-14 12-2 16,0 0 1-16,12-7 7 15,-12 7 3-15,0 0 6 0,10-10 7 0,-10 10 3 0,0 0 2 16,0 0-9-16,13-10 1 16,-13 10-8-16,0 0 4 0,0 0-4 0,11-9-2 15,-11 9-3-15,0 0-1 0,0 0 1 0,12-10-4 16,-12 10 0-16,0 0 5 0,0 0 2 16,13-9 0-16,-13 9 1 0,0 0 4 0,0 0-7 15,0 0-6-15,0 0 1 16,12-10 1-16,-12 10-4 0,0 0 5 0,0 0-3 15,0 0 1-15,0 0-4 0,14-7 8 16,-14 7 1-16,0 0-4 0,0 0 3 0,0 0-3 16,0 0 6-16,10-10 7 15,-10 10-6-15,0 0 5 0,0 0-8 0,0 0 3 16,0 0-4-16,0 0-12 16,0 0-4-16,0 0-23 0,0 0-21 0,6-5-34 15,-6 5-46-15,0 0-88 0,0 0-283 0,0 0 328 0</inkml:trace>
  <inkml:trace contextRef="#ctx0" brushRef="#br0" timeOffset="-179551.82">22855 10399 1392 0,'0'0'-32'0,"0"0"16"0,0 0 8 16,0 0-5-16,0 0 12 0,0 0-4 0,0 0 1 15,0 0 11-15,0 0-9 16,0 0 21-16,0 0-20 0,0 0-1 0,0 0-9 0,0 0-2 16,0 0 1-16,0 0-1 15,0 0-2-15,0 0-1 0,9-34 7 0,-9 34 3 16,11-8-1-16,-11 8 8 0,12-8-1 0,-12 8 16 16,16-9-6-16,-16 9 3 15,18-10 2-15,-18 10 11 0,19-11-12 0,-6 3-2 0,0 3-2 16,-1-4-5-16,-12 9 2 15,26-14 5-15,-14 4 0 0,3 2 0 0,-2-1 7 16,0 2 2-16,-1-3-3 16,4 0 4-16,-4 0 0 0,2 1-5 0,0 2 5 0,0-2 15 15,3 0-2-15,-2 0-5 0,0 1-3 0,1-1-7 16,2 1 5-16,1-1-4 16,0-1-1-16,0-1 5 0,-3 3-4 0,2 1-6 15,1-2-2-15,-2 2-2 0,0 0-4 16,-3-2-6-16,4 4 9 0,0 0-8 15,0-1-2-15,-2 0-5 0,1 0-5 16,0 0 8-16,-2 1-11 0,4-1 13 0,-2 0-3 16,0 1 0-16,0-1-2 0,2 3 10 15,-1-3-5-15,0 2-5 0,1-1 3 0,0-2 1 16,2 3 1-16,-4-1-9 0,2 1 6 0,3 1 0 16,-4-1-5-16,1 1-4 15,3 0 2-15,-4-1-1 0,2 0 1 0,1 0-5 0,-2 1 7 16,0 0 8-16,-1 0-10 15,4-1 7-15,-3 0 3 0,0 0 3 0,0 1 5 16,1-1 4-16,-2 0-1 16,2-2-2-16,-1 2 4 0,-1 0-8 0,0 1 4 0,0-1-10 15,-2-2-1-15,-16 6-3 0,29-5-5 0,-16 1 4 16,-13 4-1-16,23-7-6 16,-23 7 2-16,20-5 7 0,-20 5-1 0,16-4-6 15,-16 4 11-15,17-6-4 0,-17 6-10 16,15-3 5-16,-15 3-4 0,17-4 1 0,-17 4-6 15,18-4 3-15,-18 4-3 16,20-3 6-16,-20 3-11 0,21-3-4 16,-21 3-2-16,23-3-7 0,-23 3-3 15,21-4 7-15,-21 4 4 0,20-2 3 0,-20 2 8 0,20-4 4 16,-20 4 3-16,21-3 5 0,-21 3-5 0,16-7 3 16,-16 7-4-16,19-3 11 15,-19 3-3-15,21-4 6 0,-21 4-10 0,24-5 9 0,-24 5-4 16,24-4 1-16,-9 2 2 15,0-2 8-15,-15 4 0 0,32-6-1 0,-16 5 4 16,-3-4 4-16,-13 5 1 16,32-3 0-16,-17-1 0 0,-15 4 2 0,30-6-7 15,-14 2 4-15,0 3-3 0,0-4-1 0,-16 5 5 0,32-4-8 16,-15 3-13-16,-3-3 4 16,-14 4-1-16,35-2-6 0,-18 0-7 0,0 0 2 15,-17 2 5-15,34-2-11 16,-20 2 7-16,-14 0 1 0,30-2-2 0,-30 2-3 15,29-1 4-15,-13 1 5 0,-16 0-3 16,27-2 4-16,-12-1 0 0,-15 3 5 0,27-1-7 16,-27 1 5-16,30-1-3 15,-15 1 1-15,-15 0-9 0,29-3 7 0,-14 0 5 0,-15 3-3 16,35-1-3-16,-16 1 0 0,-19 0-8 0,33-2-3 16,-13 2-10-16,-4 0 2 15,-16 0-7-15,34 0 5 0,-19 0 6 0,-15 0 1 16,31 0 0-16,-16 0 5 0,-15 0 4 15,30 2 1-15,-30-2 5 0,28 0 1 0,-13 1 0 16,-15-1 8-16,27 0-6 16,-11 3 5-16,-16-3-2 0,27 3 0 0,-13-3 3 15,-14 0 6-15,33 2-4 0,-17-2 10 0,2 3-10 0,2-3 4 16,0 2 2-16,0-1 4 16,3-1-4-16,0 2 7 0,-2 0 3 0,5 0 9 15,-2-2 3-15,-1 2 13 16,-1 0 2-16,5 0 11 0,-4 0-6 0,0-2 0 0,0 1 6 15,0 2-5-15,0-3 3 16,-3 1 1-16,2 1-11 0,-2-2 4 0,3 3-4 16,-3-2-10-16,1 2 4 15,1-2-19-15,-5 1 6 0,8 0-2 0,-4 1-2 16,-1 1-4-16,2-2-1 0,1 3-6 0,-2-4 1 0,0 3 18 16,0 0-23-16,4 0 9 15,-6-3-7-15,4 4-6 0,-5-4 13 0,4 3-19 16,-4 0 7-16,3 0 11 15,-6 0-14-15,4-3 1 0,-2 3 13 0,2 0-16 0,3 0 5 16,-4 2-7-16,2-3 1 16,-1 3 1-16,2-2 4 0,-2-1-5 0,6 3 9 15,-4 0-9-15,4 2-3 0,0-3 10 0,0 1-4 0,-2 2 1 16,5-1 3-16,-3-1-4 16,2 2-5-16,2-1-4 0,-2 1 14 0,3-1-5 15,-3 1 12-15,2 0-13 16,6 1-4-16,-5-1 4 0,-1-1 13 0,5 1-12 15,-5 0-3-15,2 0 13 0,1 1 4 16,3-2 4-16,-5 1 1 0,-3 0 2 0,2-1-1 16,2 1 1-16,-4-1-7 15,1 1-2-15,-2 0-1 0,-1 0-2 0,4 1 4 16,-2-2-2-16,0 3-7 0,2 0-1 0,-2-2 0 0,1 3-6 16,1 0 2-16,-3-1 2 15,3 0 1-15,-2-1-5 0,1 2 7 0,2 1-10 16,-5-3-1-16,3 1 7 15,-2-1-3-15,-1 2-3 0,0-1 3 0,-2 2 3 0,1-3 0 16,-1 1-3-16,1 1 4 16,0-1-2-16,0 1 1 0,1 0 0 0,1 2-9 15,-1-5 6-15,0 4 0 0,1-3 0 0,3 5 1 0,1-2-14 16,0 1 10 0,-1-2 3-16,1 2 0 0,0-2 4 0,-1 1-2 0,1 1-8 15,-1-2 15-15,2 3-9 16,-2-1 6-16,-1 1 4 0,1-3-10 0,0 3 2 0,-1 0 7 15,1-4-8-15,1 4 4 16,0-2-7-16,-6-2 9 0,3 2 4 0,-2-1 2 16,0 1 6-16,-1-1 5 15,1 1 3-15,-1-1-10 0,1 2 2 0,-4-2 6 16,2 2-3-16,-1-2 0 0,1 1-5 0,0 1 3 0,-2-1-4 16,3 1-1-16,-4-2-5 15,2 2 7-15,1 0-6 0,-1 1-2 0,0-1-1 16,4 2 4-16,2 3 4 15,-1-3 5-15,-1 3 0 0,-1-2-3 0,0 0-8 0,1 1 3 16,-1-2 1-16,1 2-1 16,-3-4 1-16,-2 2-4 0,4 1-1 0,-1-3 1 15,-3 1 0-15,2-2 8 0,-2 1 3 0,1 1 2 0,-4-2 1 16,4 1-1-16,-3-1 4 16,2-1 1-16,-2 2-1 0,0-1 0 0,0 1 1 15,2 3-9-15,-1-3 4 16,-2-2-3-16,2 3-3 0,-2-1 2 0,2 2 1 15,-3-2 2-15,-1 3 5 0,4-1 2 16,-6-2 5-16,3 2-6 0,-2 0 5 16,2 1-1-16,-2-1-5 0,2 2 0 0,-3-2-4 0,2 2-3 15,-2 1 1-15,1-3-4 0,-2 2-4 16,2 0 4-16,-3 0-3 0,3 1 1 0,0-3-3 16,0 3-2-16,-1 0 1 15,2-1-2-15,-2 0-3 0,0 1 1 0,2-1-1 16,-4-1-1-16,3 1-1 0,0 1 1 15,-2-1 0-15,1 1 0 0,0-2-1 0,-4 4 4 16,4-4 0-16,0 4-2 16,-2-3 0-16,1 2 1 0,1 0 0 0,0-2-3 15,0 4-1-15,-2-2-1 0,2-2 3 0,0 2-4 0,-1 1 1 16,0 0-2 0,2-2 3-16,-3 1-1 0,2-1 0 0,-2 0 2 0,-2-1-1 15,3-1-4-15,0 4 6 16,-1-2-3-16,1 0 2 0,-1 0-3 0,2 1 2 0,-4-2-1 15,2 2-1-15,2 0-1 16,-4 0 4-16,1 2-4 0,-1-2 1 0,1 0 2 16,0 0-2-16,-1 2 1 15,-2 0 0-15,3 0 2 0,0 0-2 0,-1-1-1 0,-1 3-1 16,1 1 1-16,3-2 2 0,-4 2-2 0,1-2 0 16,0 1 0-16,2 0-1 15,0-1 3-15,-4 2-1 0,3-3 0 0,-3 1-3 16,1-1 2-16,-1 2 1 15,1-4-4-15,-1 2 4 0,-2 0 1 0,3 0-1 16,-2-1 2-16,-1 2-4 0,0-1 4 16,0 2 2-16,1-2-7 0,-1 1 1 0,1 2 1 15,-3-3 0-15,2 1 3 0,-2 1-2 0,3 0-3 0,-3-2 6 16,0 2-3-16,0-1 4 16,0-2 0-16,-1 1 2 0,1-2-2 0,1 0-2 15,-1 1 0-15,-2 0 2 16,0-1-2-16,0 2 0 0,0-2 0 0,2 0 1 15,-2 0 0-15,0 0-2 16,2 2 6-16,-2-2-5 0,-2 0-3 0,2 2 4 0,-2-2-1 16,3 2-2-16,-3-2 2 0,2 0 3 0,-2 2-4 15,0-2 1-15,3 2 1 0,-3-2-3 16,0 0 8-16,-3 2-9 0,3 0 2 0,0-2 0 16,0 2 5-16,-2 1-6 15,2-3-2-15,-3 7 5 0,1-7-3 0,-2 1 0 16,2 2 2-16,0-1 0 0,0-1-1 15,-2 1 1-15,2 0-1 0,0 1 3 0,0-1-1 16,0-1 0-16,0 5 3 16,0-4-6-16,-3 2 1 0,5-2-1 0,-4 0 1 15,1 2-1-15,1-2 0 0,2 0 0 0,-2 3-2 0,-2-2 4 16,2 0-2 0,0 3 3-16,0 0-1 0,-2 0-1 0,1 0-1 0,1-1 2 15,0 1-2-15,0-1 1 16,-2 0-1-16,2 0-1 0,0 1 1 0,0-3 2 0,-2 0-3 15,1 1 2-15,-1 0-4 16,2 0 8-16,-3 0-7 0,1-1 1 0,2-2 1 16,-2 0 2-16,0 0-1 15,2 1-1-15,-2 2 0 0,0-4-1 0,1 0 0 0,-1 0 0 16,1 1 2-16,-1-1-5 0,2 1 4 0,0-2 1 16,-2 2-2-16,0-1 2 15,0 1-5-15,-1 3 5 0,1-4-3 0,0 1 0 16,2-1 3-16,-5 0-1 15,3 4 2-15,0-4-2 0,-3 0 1 0,-1 1-5 0,2 2 5 16,0-5 0-16,-4 3 1 16,2 2-3-16,2 0 1 0,-2-3 2 0,-1 1-3 15,-1 1 0-15,1-2 1 0,1 2 0 0,-3-3 2 0,1 3-2 16,1-3 3-16,-4 1 0 16,3 1 7-16,-1 0 4 0,0-2 5 0,1 0 4 15,-5 4-1-15,5-5 6 16,-3 1 2-16,2 2-6 0,-1-3 4 0,1 2-4 15,-2-4-3-15,3 3-3 16,-3 0 2-16,0-1 0 0,3-3-1 0,1 3 0 0,-1-2-1 16,0-2-1-16,0 2-1 15,0 1-3-15,0-3 6 0,1 0 0 0,-2 0 1 0,1 1-3 16,-1 0 2-16,-1 1-1 0,-2 0 1 0,0 1-8 16,2-4 4-16,-2 4-3 15,2-1 4-15,-3 0-7 0,1 1-1 0,-2-3 0 16,2 2-1-16,-1 1-2 0,0-1 8 15,-2-2-1-15,2 0 2 0,-2 1-3 0,1 1-2 16,-2-3 5-16,4 0-4 16,-5 2 3-16,2-1 5 0,0-1-3 0,-1 1 6 15,0-2-7-15,1 3 2 0,-2-3-2 0,2 3-2 0,-3-2-2 16,2 1 7 0,-2-2-5-16,2 1 7 0,-1 1-3 0,-1-1 7 0,2-2 15 15,-2 4 1-15,2-2 2 16,-2-1-6-16,-1 0-4 0,3 2-1 0,-2-1-5 0,-1-3 1 15,0 5-4-15,2-1 1 16,-3-1-5-16,0-1-2 0,-2 2 3 0,1-1-6 16,-1-1 0-16,2 3 2 15,-4 1-6-15,2-2 3 0,1-1-7 0,-1 3 4 0,4-4-5 16,-4 2 6-16,3-3 1 0,-2 4-1 0,2-2-2 16,-1 2 2-16,1 0-2 15,-2-2 2-15,2 0-2 0,-1 0 0 0,0 2-1 0,0-4 1 16,-1 0-2-16,-1 2 0 15,0-1-3-15,-2-2 1 0,-1 3-1 0,1-2 2 16,-6 0-3-16,5-2 2 16,-1 2-1-16,0-1 1 0,-1-1 1 0,-3 2 3 0,2-5 3 15,1 3 1-15,2 0 2 0,-8 0 1 0,7 1-1 16,0-2 2-16,0 1 1 16,-1-3 3-16,1 4 1 0,0-2 2 0,1 0 1 0,-1 3 2 15,2-4 0-15,-1 1-2 16,-1 3 0-16,4-2 2 0,-4-1-3 15,3 1 1-15,-1 0-4 0,0-1 1 16,4 1-4-16,-5 1-1 0,2-1-2 0,0 1-1 0,-2 1 0 16,0-1-2-16,3 1-3 15,-1-1 1-15,-2 2-3 0,2-3-1 0,0 0 0 16,-4 2 0-16,2-3-1 0,1 3 0 0,-1-2 1 0,-1-1-3 16,0 3 1-1,1-3-2-15,-1 1-1 0,-3-1 1 0,3 1 0 0,-2 0 2 16,-2-1 1-16,3 0-1 15,-1 1 1-15,-1 0-2 0,-1 0 1 0,-4-1-2 0,1-1 1 16,4 2-2 0,-1-2 2-16,3-2-1 0,-3 3 0 0,1-2 0 0,0 1-1 15,2-2-2-15,-1 2 6 0,1-1 3 0,-1 1 5 16,1 0 4-16,0 0 2 16,2 0 0-16,0-2 0 0,-2 1 0 0,3 1-1 0,-1-1 0 15,1-1-5-15,-3 2 2 16,2-3-5-16,0 1-2 0,0 2 0 0,-2-2-2 15,3 0 0-15,-1 0 0 16,-3 0 1-16,1-3-3 0,2 3-1 0,-2-2-1 0,0 0 1 16,1 0-1-16,-3 0 0 15,2 0 0-15,-3-1-1 0,3 2 0 0,-2-3 1 0,2 1 2 16,-3-1 0-16,3 2-6 0,0-2 0 0,-1-2 3 16,-3 2 1-16,4 0-2 15,-3 0 2-15,3-1-1 0,0 1 1 0,-1 0-1 16,-3-3 3-16,3 2 0 0,1 1-2 15,-2-2 3-15,0 2-3 0,5-2 2 0,-4 0 0 16,5 2 0-16,-4-2-1 16,0 0 2-16,2 0-1 0,-3 0-1 0,5 2 3 0,-4-1-3 15,0 1 0-15,5 0-2 0,-5-3 3 0,4 3 2 16,0-1-1-16,0 1 3 16,0 0 1-16,-2 0-2 0,-1-3-2 0,1 2-3 0,-4 1 4 15,3-2 0-15,5 0-2 16,-5 2 2-16,1-2-1 0,1 0-5 0,0-2 0 15,1 2 3-15,-4 1-1 16,4-2-2-16,-2 2 3 0,-2-1 0 0,2-2-5 0,-1 2 0 16,4-2 1-16,-4 2-2 15,2-1-1-15,-1-1 0 0,1 0-1 0,1 1-3 16,-3-1-2-16,1-2 3 0,0 2 1 0,-1 1-1 0,1-4 3 16,-3 3 0-16,0 1-1 15,2-2-1-15,-1-1 3 0,1 3 0 0,1-1 3 16,-1 1-2-16,0-1 0 15,2-1 1-15,0 4-3 0,-2-5 1 0,1 3 1 0,3-1 1 16,-1-2-1 0,0 1-1-16,2-1 0 0,-3 0-3 0,3-2 3 0,-2 3-2 15,1-5 1-15,1 2 0 0,-1 1 0 0,-1-3 2 0,-1 1-2 16,4 1 1 0,-4-1-2-16,1 1-1 0,-1-1 2 0,0 1 1 0,4 1-1 15,-4-3 0-15,1 2 3 16,1 1-1-16,4 0-2 0,-4 0 3 0,1 0-1 0,-1-4-1 15,2 6 1 1,-2-4-1-16,-2 1 4 0,3-1-3 0,-1-1 2 0,0 2-2 16,-2-1 1-16,3-1 0 15,-3 3 0-15,3-3-3 0,-2 3 5 0,4-3-2 0,-3 2 0 16,0 1 0-16,4-3 0 0,-1 5-2 0,-1-5 2 16,4 2-1-16,-2 3 2 15,2-3-1-15,0-1 2 0,-1 0-1 0,0 1 1 0,0-3-1 16,-2 1 4-16,2 0-5 15,-2-1-2-15,-1-3 2 0,4 3-1 0,-6-2 0 16,3 1 1-16,-2-2 1 0,0 2-1 16,1 0 0-16,-1-1 0 0,2 2-3 0,0-1 3 15,-1 0 3-15,4 1-3 0,-2 1 1 0,2-2-1 16,1 3 0-16,-1 1-1 16,2-1 1-16,2-1 1 0,-2 1-2 0,1 1 0 0,2-1 2 15,-1 2 0-15,1-3-2 16,-1 1 2-16,0-1 2 0,2 1-1 0,-3-1 1 15,2 0 1-15,1 1-1 0,-1-1-2 16,3 0 2-16,-4 1 0 0,2-3-2 0,2 3 2 16,-4-2-4-16,4 1 3 15,-3 0-2-15,1-1 2 0,1 2 0 0,-2-3-2 0,3 1 2 16,-2-3 3-16,-2 3-2 0,2 0-5 0,1 0 1 16,-2-1 1-16,3 0 0 15,-3 0 0-15,3-1-2 0,-4 1 3 16,4 2-3-16,-2-4 1 0,1 1 0 0,0 1 2 15,1 0-2-15,-1-4 1 0,3 2-1 0,-3-1-2 16,2 2 1-16,-1-4 0 16,0 0 0-16,1 0 0 0,-2-3 0 0,3 1-3 0,-3 0 1 15,3-2 3-15,0 2-4 0,-3-1 1 0,0-1 2 16,3 1 0-16,0 0-1 16,-2 1 0-16,0-1 0 0,0 1 1 0,1 1 1 0,-1-2 1 15,1 3-2-15,1 0 3 16,1 1-3-16,-1 1 2 0,0 1-2 0,1-4 2 15,0 4 0-15,-1-2-2 16,0-1 1-16,2 2 0 0,-3-3 0 0,0 3-1 0,1-4 1 16,0 3 1-16,-1 1 0 15,1 0-1-15,-1 0 2 0,0-3-4 0,1 6 1 16,0-4 2-16,-2 4 0 0,0-5 1 0,2 4-2 0,0-2 0 16,-3 2 1-16,3-1-3 15,-1-1 3-15,1 2 0 0,1 0-2 0,-1-2 3 16,2 3-3-16,-2-4 0 15,-2 4 0-15,4-2 2 0,-2 0 2 0,0 0-2 16,1 2-3-16,-1-1 1 0,-1-1 0 16,0-2 2-16,1 3-1 0,0 1 0 0,0-2 1 15,-2 1 0-15,0-1-1 0,2 1-1 16,0 0 2-16,1-1 0 0,-2 1-1 0,-1-1-1 16,1 1 1-16,1-2-1 0,0 1 0 0,-3-1-1 15,2 2 2-15,-1-2-1 16,2 1 0-16,1 1 1 0,-2 0-3 0,1 0 2 15,0 0 1-15,-1 0-1 0,1 0 1 16,-1-1-1-16,0 4-1 0,1-4-2 0,0 1 5 16,0 1-2-16,-2-1-1 0,4-1 1 15,-2 1 0-15,0 0-1 0,1 1-2 16,-1-1 3-16,1 0 3 0,-1-1-3 0,-1 1 0 0,3 1 2 16,0-1-4-16,-2 0 2 0,0 0 2 15,2 0-2-15,0-1 1 0,-2-1 1 0,2 1-2 16,-1 1 0-16,1 0 0 15,-1 2 1-15,1-5 0 0,0 3 0 0,1-1 1 16,-1 3-1-16,0-3-4 0,0 3 3 16,1 0-3-16,1-1 3 0,-3-2-2 0,3 4 1 15,0-2 3-15,-2 1-4 0,2-1 1 0,0-1 0 16,-1-1 1-16,3 3 0 0,2 11 1 16,-9-23 0-16,5 10-1 0,2 2 1 0,-2-1-1 15,4 12 1-15,-4-23 0 16,-1 12-1-16,3-1 2 0,0-1 1 0,2 13-4 0,-6-21 2 15,6 21-1-15,-4-23 5 16,4 23-4-16,-7-24 1 0,5 12-2 0,2 12 2 16,-4-19-2-16,4 19 2 0,-5-22-2 0,5 22 0 15,-2-16 0-15,2 16 1 0,-2-20-3 16,2 20 3-16,-4-19 0 0,4 19-1 0,-2-21 1 16,2 21-1-16,-2-22 0 15,2 22 1-15,0-21 0 0,0 21 0 16,-2-21-2-16,2 21 5 0,-2-19-2 0,2 19-3 15,-2-20 2-15,2 20 1 0,0-16-3 16,0 16 3-16,0-17-2 0,0 17 1 16,-2-15 1-16,2 15-1 0,-2-18-1 0,2 18 2 0,0-15-2 15,0 15-1-15,-2-18 3 0,2 18-1 0,0-17 0 16,0 17 1-16,0-15 0 16,0 15-2-16,-2-17 0 0,2 17 0 0,-2-16 0 0,2 16 1 15,-4-20-3-15,4 8 0 16,0 12-2-16,-2-17 0 0,2 17 0 0,-2-19 2 15,2 19-2-15,0-16 1 16,0 16 2-16,-2-16-1 0,2 16 1 0,0-16 0 0,0 16 2 16,-2-13 0-16,2 13 1 15,0 0 2-15,0-20 0 0,0 20-4 0,0-12 4 16,0 12-1-16,0 0-1 0,0-15 1 16,0 15-4-16,0 0 0 0,0-18-1 0,0 18 1 15,-2-10 0-15,2 10 3 0,0 0-2 16,0-19 2-16,0 19-2 0,-2-13 1 0,2 13-1 15,0 0 1-15,-2-16 0 0,2 16 2 0,0 0-1 16,-2-18 0-16,2 18 0 16,0 0-2-16,0-14 2 0,0 14 2 0,0 0-2 15,0 0 0-15,-2-18 2 0,2 18-4 0,0 0 0 0,0-14 2 16,0 14-2-16,0 0 3 16,-2-13-2-16,2 13 3 0,0 0-2 0,-2-15 1 15,2 15 0-15,0 0 3 0,-2-15 0 16,2 15 0-16,0 0-2 0,-2-13 1 0,2 13-2 15,0 0 1-15,-3-15-2 16,3 15 2-16,0 0-2 0,0 0 0 0,-2-17 0 0,2 17 2 16,0 0 1-16,0 0 1 15,-2-18-1-15,2 18 3 0,0 0-2 0,0 0 0 16,-2-15-1-16,2 15-1 0,0 0 0 0,-2-12-1 16,2 12 1-16,0 0 2 15,0 0-4-15,0 0-2 0,0 0 1 0,0 0-1 0,-2-13-3 16,2 13-1-16,0 0 0 15,0 0-2-15,0 0 3 0,0 0 0 0,0 0 1 0,0 0 2 16,0 0 2-16,0 0 0 16,0 0 2-16,0 0 0 0,0 0-2 0,0 0 3 15,0 0-3-15,0 0 0 0,0 0-3 0,0 0 1 0,0 0-3 16,0 0 0-16,0 0-1 16,0 0 2-16,0 0-4 0,0 0 4 0,0 0-3 15,0 0 3-15,0 0-2 16,0 0 2-16,0 0 0 0,0 0-1 0,0 0 2 0,0 0 2 15,0 0 0-15,0 0 1 16,0 0-2-16,0 0-1 0,0 0-1 0,0 0 0 16,0 0 1-16,0 0 0 15,0 0 1-15,0 0 0 0,0 0 2 0,6 36-3 0,-6-36 0 16,0 0 3-16,0 0-1 0,0 0 1 0,0 0 0 16,4 10 3-16,-4-10-3 15,0 0 1-15,0 0-1 0,9 5 1 0,-9-5 1 0,0 0-1 16,16 0-1-16,-16 0 1 15,14 2-1-15,-14-2-1 0,0 0 1 0,16 2 0 16,-16-2-1-16,13 0 2 0,-13 0-2 16,13 3 1-16,-13-3 0 0,12 1-2 0,-12-1 2 15,13 2 3-15,-13-2-4 0,0 0 3 0,17 1 1 16,-17-1-1-16,13 5 1 0,-13-5 0 16,14 1 1-16,-14-1 1 0,18 3-2 0,-8-2 1 15,-10-1-2-15,19 4 1 16,-11-2 0-16,-8-2 1 0,20 4-2 0,-12-3 5 15,-8-1-4-15,17 4-2 0,-17-4 0 16,15 3 1-16,-15-3-1 0,10 4 3 0,-10-4-2 16,0 0 0-16,17 3 0 15,-17-3 1-15,0 0-1 0,11 2 0 0,-11-2 1 0,0 0-1 16,0 0-1-16,0 0 2 0,15 2-3 0,-15-2 0 16,0 0 1-16,0 0 2 15,0 0-3-15,0 0 1 0,10 2 0 0,-10-2 0 0,0 0 0 16,0 0 2-16,0 0-3 15,0 0 1-15,0 0 2 0,0 0 0 0,0 0 1 16,0 0-1-16,0 0-2 16,0 0 3-16,0 0-3 0,0 0-4 0,0 0-10 0,0 0-8 15,0 0-12-15,0 0-5 0,0 0-5 0,0 0-5 16,0 0-11-16,0 0-20 16,0 0-28-16,0 0-37 0,0 0-74 0,0 0-143 0,0 0-220 15,0 0-29-15,0 0 13 16,0 0-555-16,-23-36-810 0</inkml:trace>
  <inkml:trace contextRef="#ctx0" brushRef="#br0" timeOffset="-178328.47">27562 6893 3426 0,'0'0'-200'16,"-11"-12"33"-16,11 12 36 0,0 0 29 0,0 0 29 15,0 0 40-15,-6-13 30 16,6 13 28-16,0 0 24 0,0 0 25 0,0 0 20 0,0 0 18 16,-8-15 12-16,8 15 6 15,0 0 3-15,0 0-2 0,0 0-7 0,0 0-2 16,0 0-13-16,0 0-2 0,0 0 4 0,0 0-5 16,0 0-8-16,0 0-9 15,0 0-11-15,0 0-4 0,-21 30-8 0,21-30-10 0,0 21-4 16,0-21-7-16,0 20-5 15,0-20-6-15,0 19 2 0,0-19-8 0,0 0-4 16,0 26-5-16,0-26-7 16,0 15-14-16,0-15-15 0,0 0-14 0,4 19-23 0,-4-19-19 15,0 0-25-15,2 15-28 0,-2-15-56 0,0 0-50 16,0 0-48 0,0 0-85-16,0 0-133 0,0 0-427 0,0 0-333 0</inkml:trace>
  <inkml:trace contextRef="#ctx0" brushRef="#br0" timeOffset="-177938.55">27429 6824 2699 0,'0'0'-115'15,"0"0"18"-15,0 0 12 0,-5-19 33 0,5 19 20 16,0 0 29-16,0 0 15 15,0 0 6-15,5-25 5 0,-5 25 0 0,0 0 11 16,5-13 11-16,-5 13 3 0,0 0 2 16,11-10-4-16,-11 10 3 0,0 0-4 0,18-7 6 15,-18 7-3-15,18-2-9 0,-18 2-4 0,22 0 18 16,-22 0-22-16,28 3 4 16,-28-3-1-16,24 6 8 0,-8 0 7 0,-3-4 2 0,-13-2 5 15,22 12 6-15,-10-4 5 16,-1-1 7-16,-2 2 0 0,2-1 4 0,0 2-4 15,-4-1-3-15,3 2-1 16,-4 1 5-16,2 0-6 0,-8-12 0 0,10 23-5 0,-5-13 0 16,-5-10-5-16,2 23 0 15,0-11-3-15,-2-12-5 0,-6 20-5 0,6-20-3 16,-13 24-12-16,3-13-11 0,-2-1-26 0,-1 0-49 0,2-3-70 16,-1 2-77-16,-1-3-95 15,13-6-182-15,-27 12-170 0,14-7-180 0,-1 0-159 16</inkml:trace>
  <inkml:trace contextRef="#ctx0" brushRef="#br0" timeOffset="-176788.25">21619 13209 2432 0,'0'0'-71'0,"-8"-21"25"15,8 21 19-15,0 0 27 0,-4-15 33 0,4 15 37 16,0 0 20-16,0 0 20 0,-5-19 19 0,5 19 9 16,0 0 8-16,0 0 4 15,0 0 2-15,-2-15-6 0,2 15-6 0,0 0-7 16,0 0-6-16,0 0-2 0,0 0-4 15,0 0-3-15,0 0-10 0,0 0-8 0,0 0-7 16,0 0-8-16,0 0-7 16,0 0-8-16,0 0-9 0,-4 51-9 0,4-51-3 0,0 21-5 15,0-21-4-15,2 22-8 0,0-10-2 0,-2-12-1 16,2 21-15-16,-2-21-10 16,5 19-10-16,-5-19-28 0,2 18-24 0,-2-18-33 0,0 0-45 15,2 13-57-15,-2-13-43 16,0 0-41-16,0 0-82 0,0 0-68 0,0 0-556 15,0 0-444-15</inkml:trace>
  <inkml:trace contextRef="#ctx0" brushRef="#br0" timeOffset="-176488.48">21596 13236 2976 0,'0'0'-74'15,"-2"-18"53"-15,2 18 19 0,0 0 21 0,-4-20 27 16,4 20 20-16,0 0 18 0,0-17 0 0,0 17-8 16,0 0-8-16,0 0 0 0,0 0-4 15,2-23 2-15,-2 23-5 0,0 0 0 0,10-12-5 16,-10 12-9-16,0 0-1 15,19-9-3-15,-19 9-4 0,16-4-4 0,-16 4-7 16,18-2 2-16,-18 2-4 0,0 0-3 16,30 0 10-16,-30 0 4 0,21 2 0 0,-21-2-1 15,19 4 4-15,-19-4-2 0,19 6 2 0,-19-6 1 16,16 9 4-16,-8-3 6 16,-8-6 3-16,8 15 4 0,-8-15-3 0,4 19 9 0,-4-19 2 15,0 22 2-15,0-22 1 16,-8 27 11-16,2-15-2 15,-3 1-13-15,-2-3-14 0,3 1-1 0,-2 0-24 16,-1-1-20-16,0-2-36 0,3-3-50 0,8-5-57 0,-19 6-65 16,19-6-55-16,-16 0-63 15,16 0-145-15,0 0-121 0,-10-11-356 0,10 11-364 16</inkml:trace>
  <inkml:trace contextRef="#ctx0" brushRef="#br0" timeOffset="-176288.38">21857 13031 2848 0,'12'-14'-67'0,"-12"14"55"0,10-10 21 0,-10 10 25 15,0 0 35-15,12-9 29 0,-12 9 23 0,0 0 17 16,0 0 8-16,0 0-9 16,0 0-6-16,0 0-19 0,0 0-9 0,0 0-21 0,0 0-33 15,0 0-46-15,0 0-66 16,-20 45-84-16,14-39-99 0,6-6-219 0,-10 15-465 15,3-10-342-15</inkml:trace>
  <inkml:trace contextRef="#ctx0" brushRef="#br0" timeOffset="-168918.17">25558 13511 988 0,'0'0'282'15,"0"0"-41"-15,0 0-53 0,0 0-26 0,0 0-11 16,0 0 7-16,0 0 7 0,0 0 2 16,0 0 19-16,0 0 7 0,0 0 2 0,0 0 7 15,-16-16-6-15,16 16 3 16,0 0-5-16,0 0 31 0,0 0-15 0,0 0-12 15,0 0-11-15,0 0-13 0,0 0-15 16,0 0-16-16,0 0-1 0,0 0 4 0,0 0-8 16,0 0-11-16,0 0-14 15,0 0-11-15,0 0-20 0,-5 44-11 0,5-44-9 16,0 0-7-16,3 30-7 0,-3-30-13 0,4 23-24 0,-4-23-29 16,8 22-55-16,-6-10-51 15,-2-12-73-15,2 17-90 0,-2-10-95 0,0-7-177 16,2 16-59-16,-2-16 17 15,0 0-419-15,0 0-518 0</inkml:trace>
  <inkml:trace contextRef="#ctx0" brushRef="#br0" timeOffset="-168578.39">25493 13944 3164 0,'0'0'-35'0,"-13"10"32"0,13-10 20 0,0 0 35 16,0 0 37-16,0 0 31 15,-14 5 18-15,14-5 4 0,0 0-3 0,0 0-10 16,0 0-8-16,0 0-1 0,0 0-10 15,0 0 12-15,0 0-9 0,0 0-9 0,0 0-10 16,0 0-15-16,0 0-9 16,0 0-17-16,0 0-11 0,36 14-18 0,-36-14-20 0,18 0-34 15,-18 0-34-15,15 0-43 0,-15 0-46 0,0 0-42 16,26 0-41-16,-26 0-51 16,14-2-103-16,-14 2-123 0,17-2-406 0,-17 2-317 15</inkml:trace>
  <inkml:trace contextRef="#ctx0" brushRef="#br0" timeOffset="-168348.5">25690 13883 2787 0,'9'-15'7'0,"-9"15"31"0,0 0 19 0,0 0 30 16,6-11 23-16,-6 11 31 15,0 0 22-15,0 0 6 0,0 0-3 0,0 0-7 0,0 0 26 16,0 0-19-16,0 0-17 15,0 0-14-15,-2 47-16 0,2-47-10 0,0 23-14 16,0-6-6-16,0-17-21 16,2 31-26-16,-2-16-45 0,2-1-47 0,-2 0-89 0,2 1-104 15,-2-5-163-15,0-10-197 0,0 22 36 0,-2-11-351 16,2-11-316-16</inkml:trace>
  <inkml:trace contextRef="#ctx0" brushRef="#br0" timeOffset="-163298.39">24077 12198 1356 0,'0'0'291'0,"0"0"-46"0,0 0-60 0,0 0-22 0,0 0 5 15,0 0-13 1,0 0-1-16,0 0-6 0,0 0-10 0,0 0-1 0,0 0-1 15,0 0-14-15,0 0-3 16,0 0-6-16,0 0-13 0,0 0-7 0,0 0-11 0,0 0-7 16,0 0-9-16,0 0-8 0,0 0-7 0,0 0-4 15,0 0-4-15,0 0-4 16,0 0-4-16,0 0 4 0,0 0-1 0,0 0 2 16,0 0 5-16,0 0 0 0,0 0 4 15,0 0 1-15,0 0-1 0,0 0 1 0,0 0 3 16,0 0 4-16,0 0 7 15,0 0 25-15,0 0-14 0,0 0-18 0,39-12 10 16,-39 12-17-16,0 0 3 0,23 2-9 16,-23-2-17-16,0 0 8 0,31 3-9 0,-31-3-8 15,24 3-1-15,-12-2-7 0,-12-1-4 0,24 0-4 16,-24 0 1-16,25 0-6 16,-25 0 3-16,21 3 0 0,-21-3 0 0,17 0-3 0,-17 0 2 15,0 0 8 1,24-3-5-16,-24 3-6 0,0 0-2 0,16 3 11 0,-16-3 0 15,0 0 0-15,0 0 1 16,0 0 4-16,0 0-7 0,24-3 3 0,-24 3 1 16,0 0-3-16,0 0 5 0,0 0-3 15,0 0-2-15,0 0-4 0,0 0 9 0,0 0-2 16,0 0-3-16,17 3 4 0,-17-3 1 0,0 0-4 16,0 0 8-16,0 0-1 0,0 0 10 15,0 0 8-15,0 0 4 0,0 0 2 0,0 0-2 16,0 0 1-16,-24 38-2 15,24-38-4-15,-14 18 2 0,7-8 2 0,1 4-5 0,-2-3 2 16,0 1-2-16,0 2-17 16,2 1 1-16,-2 1-3 0,1 0 4 0,3-2-2 15,-2 1 4-15,-1 1-6 0,7-16 0 0,-9 24 0 16,7-14-16-16,2-10-29 16,-6 19-37-16,4-11-42 0,2-8-56 0,0 0-84 0,-6 21-74 15,6-21-176-15,0 9-106 16,0-9-2-16,0 0-397 0,0 0-494 0</inkml:trace>
  <inkml:trace contextRef="#ctx0" brushRef="#br0" timeOffset="-162708.27">27849 13502 3006 0,'0'0'-150'0,"10"10"12"0,-10-10 0 16,0 0-11-16,8 13-8 0,-6-8-32 0,-2-5-45 16,0 0-356-16,0 0 207 15</inkml:trace>
  <inkml:trace contextRef="#ctx0" brushRef="#br0" timeOffset="-157128.7">25129 14747 1815 0,'0'0'70'0,"0"0"4"15,0 0-27-15,0 0-20 16,14-12-7-16,-14 12-2 0,0 0-1 0,0 0 1 0,0 0-9 15,0 0 1-15,0 0 5 16,0 0 15-16,0 0 26 0,0 0 19 0,0 0 32 16,0 0 9-16,0 0 8 15,0 0 0-15,0 0 9 0,0 0-5 0,0 0 1 0,0 0 4 16,0 0 4-16,0 0 1 0,0 0 1 0,0 0-2 16,0 0 4-16,0 0-8 15,0 0-1-15,0 0-11 0,0 0-6 0,0 0-10 16,-37 29-8-16,31-20-8 0,-3 3-14 15,0-1-4-15,2 4-1 0,-2-8-5 16,-2 5-16-16,2 1 16 0,0-5-35 16,-2 4 2-16,11-12-7 0,-20 17-1 0,14-9-5 15,6-8 1-15,-15 11-3 0,15-11-10 0,-11 8-2 0,11-8-7 16,0 0-3-16,-19 4 6 16,19-4-3-16,0 0 3 0,0 0 1 0,0 0 4 15,0 0 1-15,0 0 3 0,-21-16 0 16,21 16 0-16,0 0 3 0,0 0 11 15,0 0 0-15,0 0 9 0,0 0 0 16,0 0 10-16,0 0 4 0,0 0 8 0,0 0 8 16,0 0 11-16,0 0 4 0,0 0 5 15,0 0-1-15,0 0-4 0,0 0-1 0,0 0-6 16,65 10-3-16,-54 0-6 0,0-2-5 0,3 3-8 16,-5 0-6-16,4-2-6 0,0 3-9 15,-1-1-11-15,1 1-13 0,-2-3-15 0,0 2-7 16,-1-1-22-16,-2 2-20 15,6-3-24-15,-6 2-34 0,-2-4-33 0,0 1-45 16,-6-8-63-16,12 10-57 0,-12-10-141 16,0 10-143-16,0-10 11 0,0 0-504 0,0 0-671 15</inkml:trace>
  <inkml:trace contextRef="#ctx0" brushRef="#br0" timeOffset="-153267.02">20823 13885 3246 0,'0'0'-166'0,"0"0"31"0,0 0 17 16,0 0 14-16,0 0 10 0,0 0 10 0,0 0 6 15,0 0 2-15,0 0 12 0,0 0 5 16,0 0 11-16,0 0 14 0,0 0 12 0,0 0 16 16,0 0 21-16,0 0 23 0,0 0 16 15,0 0 16-15,0 0 4 0,0 0 10 0,0 0 0 16,0 0 0-16,0 0 6 0,0 0 4 15,0 0 10-15,0 0 6 0,0 0-4 16,0 0-6-16,0 0-6 0,0 0-9 16,0 0-8-16,-35 12-6 0,35-12-1 0,0 0-3 15,-16 12-2-15,16-12-2 0,0 0-6 0,-10 7 4 16,10-7-12-16,0 0-8 16,0 0-8-16,0 0-8 0,0 0-7 0,0 0 0 0,0 0-8 15,0 0-2-15,0 0-5 16,0 0-3-16,0 0-17 0,0 0-19 0,36-29-34 15,-36 29-35-15,0 0-36 16,0 0-44-16,0 0-80 0,0 0-170 0,0 0-455 0,0 0-268 16</inkml:trace>
  <inkml:trace contextRef="#ctx0" brushRef="#br0" timeOffset="-152488.24">19708 14127 2629 0,'0'0'-54'0,"0"0"48"0,0 0 42 15,0 0 26-15,0 0 23 0,0 0 16 16,0 0 8-16,0 0-3 0,0 0 13 16,0 0 5-16,0 0 4 0,0 0-10 0,0 0-7 15,0 0-11-15,0 0-3 0,-8 37-8 16,8-37-7-16,2 22-8 0,-2-22-10 0,4 25-5 15,-2-13-7-15,-2-12-5 0,4 21-6 16,-4-21-5-16,4 18-2 0,-4-18-8 16,6 14-5-16,-6-14-11 0,2 13-13 15,-2-13-15-15,0 0-11 0,0 0-14 0,0 0-4 16,0 0-1-16,0 0 6 0,0 0 3 0,0 0 2 16,0 0 4-16,0 0 10 0,12-40 14 15,-12 40 18-15,0 0 5 0,2-19 8 16,-2 19 0-16,0 0 12 0,0 0 11 15,0 0 7-15,4-13 0 0,-4 13-5 0,0 0-5 16,0 0-5-16,0 0-4 0,0 0-5 16,25 28-3-16,-25-28 5 0,13 14-9 0,-4-7-4 15,-9-7 0-15,14 14-3 0,-6-8-2 16,-8-6 3-16,18 9-3 0,-18-9 2 0,16 8-4 16,-16-8 1-16,17 4-4 0,-17-4 0 0,0 0 0 0,24-4 1 15,-24 4-1-15,12-10-1 16,-12 10-3-16,11-11 8 0,-11 11 2 0,9-14-3 15,-9 14 0-15,8-14-7 16,-8 14-15-16,4-13-22 0,-2 6-35 0,-2 7-47 0,0 0-58 16,4-17-61-16,-4 17-113 0,0-12-191 0,0 12-54 15,0 0-247-15,0 0-178 16</inkml:trace>
  <inkml:trace contextRef="#ctx0" brushRef="#br0" timeOffset="-152308.28">20055 14276 2461 0,'15'10'-15'16,"-15"-10"32"-16,15 5 4 0,-15-5-2 0,0 0 10 15,17 4 8-15,-17-4 27 0,0 0-14 0,0 0-9 16,28-6-29-16,-28 6-33 16,14-7-36-16,-14 7-20 0,12-9-20 15,-5 5-29-15,-7 4-46 0,9-10-98 0,-9 10-340 16,4-8 182-16</inkml:trace>
  <inkml:trace contextRef="#ctx0" brushRef="#br0" timeOffset="-152178.42">20114 14218 1898 0,'0'0'114'0,"0"0"43"0,0 0-8 0,0 0-6 16,0 0 4-16,0 0-12 0,0 0-9 0,0 0-13 16,0 0-29-16,0 0-33 0,0 0-53 15,0 0-40-15,0 0-62 0,22-33-46 0,-18 27-97 16,-4 6-547-16,10-10-106 15</inkml:trace>
  <inkml:trace contextRef="#ctx0" brushRef="#br0" timeOffset="-151938.06">20290 14127 2484 0,'0'0'81'16,"0"0"53"-16,0 0 29 0,0 0 30 0,0 0 21 15,19 3 12-15,-19-3 37 16,0 0-12-16,0 0-40 0,0 0-12 0,0 0-19 0,0 0-18 16,0 0-17-16,0 0-17 15,0 0-20-15,0 0-19 0,0 0-29 0,19 1-32 16,-19-1-44-16,0 0-41 0,0 0-56 0,0 0-71 0,0 0-65 16,0 0-60-16,0 0-128 15,0 0-129-15,0 0-32 0,0 0-257 0,0 0-202 16</inkml:trace>
  <inkml:trace contextRef="#ctx0" brushRef="#br0" timeOffset="-151338.58">20316 13950 2580 0,'0'0'83'0,"0"0"68"16,0 0 17-16,0 0 1 15,12-11 1-15,-12 11-11 0,0 0-3 0,0 0-10 0,0 0-15 16,0 0-13-16,24-2-16 16,-24 2-17-16,14-4-27 0,-14 4-31 0,19-6-39 15,-19 6-47-15,17-8-69 0,-17 8-66 0,17-7-105 16,-11 4-215-16,-6 3-421 0,12-7-349 16</inkml:trace>
  <inkml:trace contextRef="#ctx0" brushRef="#br0" timeOffset="-136538.31">25569 13347 434 0,'0'0'83'0,"6"-47"-35"31,-6 47-31-31,0 0-4 0,6-9-5 0,-6 9-8 0,0 0-2 0,4-9-4 15,-4 9-7-15,0 0-2 16,7-14 2-16,-7 14-6 0,4-10 8 0,-4 10 2 0,3-11 11 16,-3 11 1-16,0 0 7 0,8-16-3 0,-8 16 12 15,0 0-2-15,10-17 1 16,-10 17-3-16,6-11 2 0,-6 11 0 0,0 0 1 16,7-17 5-16,-7 17 2 0,6-13 3 15,-6 13-4-15,6-14-2 0,-6 14-4 16,0 0-5-16,8-20 3 0,-8 20-1 15,7-14-2-15,-7 14-8 0,7-14-5 0,-7 14-5 16,7-14-6-16,-7 14-13 16,9-15 4-16,-9 15-4 0,8-16 6 0,-8 16 5 0,7-16 17 15,-7 16 1-15,8-13 12 0,-8 13-1 0,6-13 4 16,-6 13-9-16,8-15 2 16,-8 15-4-16,7-15-7 0,-7 15-6 0,6-13 2 0,-6 13-10 15,8-18-1-15,-8 18 6 16,7-13 5-16,-7 13 0 0,6-17 4 0,-6 17 0 15,6-14 5-15,-6 14 2 16,8-12 0-16,-8 12-2 0,7-14 2 0,-7 14-12 16,6-14 5-16,-6 14-11 0,7-15-1 15,-7 15 0-15,6-14-5 0,-6 14 0 0,10-17 3 16,-10 17 1-16,5-15 1 0,-5 15 3 0,12-15 0 16,-12 15 1-16,6-17-10 15,-6 17-6-15,10-17-2 0,-10 17-14 0,9-17 7 0,-4 8 5 16,-5 9 5-16,10-18-1 15,-10 18 8-15,10-17 3 0,-6 7 7 0,-4 10 4 16,9-17 4-16,-9 17-2 16,10-17 2-16,-6 8 1 0,-4 9 3 0,11-18 3 0,-5 9 0 15,-6 9 6-15,11-15 4 0,-5 5 3 0,-6 10 4 16,11-17 5-16,-5 7-5 16,-6 10-2-16,12-17 0 0,-12 17-6 0,9-16-4 15,-3 8-3-15,-6 8-4 0,14-17-7 16,-7 7 2-16,-7 10 3 0,11-15 2 15,-4 5-2-15,-7 10 8 0,11-18 8 16,-11 18 4-16,13-16 11 0,-7 8-2 0,2-2 2 16,-8 10 4-16,13-17-8 15,-8 10 12-15,-5 7-18 0,14-17-2 0,-8 9 1 0,-6 8-5 16,14-17 3-16,-9 9-8 0,-5 8 7 0,13-14-8 16,-13 14 1-16,10-14 4 15,-10 14-6-15,10-15 2 0,-10 15-5 0,9-14 4 16,-9 14-8-16,11-13-3 0,-11 13 2 15,11-14 0-15,-11 14 0 0,11-13-4 0,-11 13-3 16,9-15 2-16,-9 15 3 16,14-15-5-16,-7 7 10 0,-7 8-7 0,11-17-6 15,-2 7 5-15,-9 10-1 0,13-17 11 0,-4 8-17 0,-1-1 14 16,-8 10-9-16,15-20-4 16,-6 10 4-16,0-2-1 0,-2 2 2 0,1-3-6 15,2 1 2-15,-1 2-6 16,1-4 1-16,-3 2-1 0,3-1 4 0,-2 2 4 0,-1-2-5 15,3-1 1-15,-2 3 0 16,3-2 0-16,-4-1-5 0,2 1 3 0,0-1 4 16,0-1-6-16,0 1 9 15,-2 2-2-15,4-4-6 0,-1 3 3 0,-2-1-1 16,-1 1 6-16,1-2 7 0,2 2 0 0,-3-1-5 0,3 1 8 16,-5 0-12-16,5-1 4 15,-2 2 3-15,-1-2-5 0,2-1 5 0,0 1 7 16,0-1 0-16,-1 2 17 0,0-2-3 15,1-3-9-15,-3 3 5 0,3 0-6 16,-1 0-1-16,0-3 4 0,1 1-9 16,-3 1 0-16,2-2 0 0,1-2 7 0,-1 1-7 15,1 1 11-15,1-3-12 0,-2 2 7 0,-3 0 1 0,3-2-7 16,0 4-2-16,-1-3 8 16,3 3-11-16,-5 2 7 0,2-3-1 0,2 2 3 15,-3-1 0-15,-1 2-6 16,5-1 1-16,-4 1 2 0,1-2-1 15,1 2 5-15,-3 0-2 0,2-1-17 0,0 1 4 16,1 0 0-16,-1 0-1 0,2-1 4 0,-4 0-1 16,4 3 1-16,-3-2-3 0,2 0 0 0,0 2-3 15,-3-2 9-15,1 2-9 16,-1-1 3-16,2 1 3 0,-7 13-6 0,13-25 3 0,-6 13-3 16,-1-1 3-16,2 1 3 15,-8 12-3-15,10-22-7 0,-3 8 4 0,-1 3 0 16,-6 11-2-16,10-23 3 15,-5 11-3-15,-5 12-1 0,8-20 8 0,-3 7-7 0,-5 13 0 16,11-23-5-16,-6 11 3 16,-5 12 6-16,9-22-9 0,-3 12 8 0,-2-3 4 15,-4 13-7-15,10-24 2 0,-6 13 1 0,-4 11-4 0,9-21 10 16,-4 9-2-16,-5 12-2 16,9-20-3-16,-5 11-4 0,-4 9 6 0,7-22-6 15,-3 11 5-15,-4 11 2 16,9-19-3-16,-9 19 2 0,8-21 4 15,-6 9-2-15,-2 12-7 0,6-21 4 0,-6 21-1 16,7-18 5-16,-5 6-14 0,-2 12 5 0,10-21-2 16,-8 10 2-16,-2 11-3 15,9-23-3-15,-5 11 3 0,-4 12-8 0,9-24-4 16,-4 13 2-16,2-2-10 0,-7 13 3 0,10-23-3 0,-6 10 6 16,-4 13 7-16,12-22 0 15,-9 12 2-15,-3 10 7 0,8-23-4 0,-3 11 2 16,-5 12 8-16,8-18-2 15,-2 6-6-15,-6 12 0 0,10-19 1 0,-10 19-6 0,7-19 0 16,-7 19 6-16,7-16-1 16,0 8-2-16,-7 8 5 0,6-20 2 0,-6 20-4 15,7-18 6-15,-7 18 4 0,11-20 1 0,-5 11-2 16,-6 9 3-16,10-19-3 0,-6 7 0 16,-4 12 11-16,9-19-8 0,-4 8 6 0,-5 11-2 15,9-17-4-15,-9 17 2 16,9-18-8-16,-9 18 11 0,6-17 3 0,-6 17 14 15,7-15-9-15,-7 15-6 16,8-15 7-16,-8 15 4 0,6-14-5 0,-6 14 8 0,5-14-5 16,-5 14-6-16,0 0 9 15,8-16 5-15,-8 16-4 0,0 0-4 0,7-13 6 16,-7 13-9-16,0 0 6 0,0 0-9 0,5-15 5 16,-5 15-5-16,0 0 4 0,0 0-1 15,0 0 4-15,0 0-9 0,7-14 16 0,-7 14-3 16,0 0-6-16,0 0 1 15,0 0 7-15,0 0-3 0,6-12-1 0,-6 12 7 16,0 0-5-16,0 0 5 0,0 0-4 16,0 0 4-16,0 0 4 0,0 0-10 0,0 0 7 15,0 0-6-15,6-13 0 0,-6 13-5 0,0 0 0 16,0 0-1-16,0 0 5 16,0 0-4-16,0 0-2 0,0 0-2 0,0 0-9 0,0 0-6 15,0 0-6-15,0 0-25 16,0 0-23-16,0 0-26 0,0 0-32 0,0 0-54 15,0 0-145-15,0 0-205 16,0 0 305-16</inkml:trace>
  <inkml:trace contextRef="#ctx0" brushRef="#br0" timeOffset="-130348.68">24020 9619 1460 0,'0'0'4'0,"0"0"23"15,0 0 10-15,0 0 12 16,-15-7-4-16,15 7 3 0,0 0 9 16,0 0 10-16,0 0 10 0,0 0 13 0,0 0 7 15,0 0 7-15,0 0 7 0,0 0-4 0,0 0 0 16,0 0-1-16,0 0-1 0,0 0-6 0,0 0-1 0,0 0-7 16,0 0-1-16,0 0-1 15,0 0-4-15,0 0 4 0,0 0 0 0,0 0 7 16,0 0 2-16,0 0-3 15,0 0-2-15,0 0 4 0,0 0-5 0,0 0-6 0,0 0-14 16,0 0 1-16,23 43-12 16,-23-43-7-16,8 9-2 0,-8-9-2 0,12 9-6 15,-12-9 0-15,14 9-1 0,-14-9 0 0,17 10-8 16,-7-6-3-16,-10-4-2 16,22 10-5-16,-12-7-2 0,-10-3-3 15,26 6 0-15,-16-2-2 0,-10-4 1 0,24 5-3 16,-11-3-3-16,-13-2 0 0,18 3-2 0,-18-3 0 15,18 6-2-15,-18-6-1 16,0 0 2-16,20 2 8 0,-20-2-1 0,0 0 0 0,13 6 7 16,-13-6-2-16,0 0-2 15,0 0-2-15,13 6-2 0,-13-6 1 0,0 0 14 16,0 0 35-16,6 13 6 0,-6-13-3 0,0 0 7 0,-4 23-7 16,4-23 1-1,-10 24-11-15,3-11-19 0,1 2-7 0,-5 4-2 0,3-2-2 16,-4 2-3-16,0 0-3 15,0 3 2-15,-1 0-8 0,0 1 0 0,1-2-3 0,-3 6-11 16,2-4-6-16,0 5-20 16,-1-1-30-16,3-6-36 0,0-3-55 0,1 1-77 15,4-5-80-15,-1-3-196 0,1-1-119 0,2 0-5 0,4-10-368 16,0 0-449-16</inkml:trace>
  <inkml:trace contextRef="#ctx0" brushRef="#br0" timeOffset="-122698.6">28663 4833 2797 0,'0'0'-204'0,"0"0"34"16,0 0 32-16,0 0 31 15,0 0 17-15,0 0 24 0,0 0 24 0,0 0 21 16,0 0 23-16,0 0 14 0,0 0 13 0,0 0 11 16,0 0 12-16,0 0 6 0,0 0 12 15,0 0 2-15,0 0 6 0,0 0-1 0,0 0-9 16,0 0-5-16,0 0-4 15,0 0-7-15,0 0 1 0,0 0 11 16,0 0-4-16,0 0 9 0,0 0-1 16,0 0 6-16,0 0 5 0,0 0 2 0,0 0 1 0,0 0-4 15,0 0-5-15,0 0-7 0,0 0-6 0,0 0-7 16,0 0-14-16,0 0-15 16,0 0-17-16,0 0-10 0,0 0-11 0,0 0-3 15,0 0-1-15,0 0 2 0,0 0 0 16,0 0 5-16,0 0-1 0,0 0 11 0,0 0 1 15,0 0 15-15,0 0 5 16,0 0 4-16,0 0 11 0,0 0 9 0,0 0 1 16,0 0-4-16,0 0-3 0,0 0 8 0,0 0 0 0,0 0 3 15,0 0 0-15,0 0-3 16,0 0-5-16,26 23-1 0,-26-23-4 0,8 10 0 16,-8-10-2-16,8 13-3 15,-8-13-2-15,14 17-2 0,-8-9-4 0,-6-8 0 16,12 17-6-16,-4-10 4 15,-8-7-6-15,12 15 2 0,-4-5-8 0,-8-10 6 0,14 16-3 16,-5-9 1-16,-9-7-2 16,12 12 0-16,-12-12 0 0,10 11 1 0,-10-11-1 15,14 11 1-15,-14-11 0 0,10 8 0 0,-10-8-2 0,11 10 3 16,-11-10 1-16,0 0 4 16,13 9 4-16,-13-9 4 0,0 0-16 0,10 8 4 15,-10-8 8-15,0 0-4 0,0 0 1 16,6 11 2-16,-6-11 9 0,0 0-8 0,0 0 0 15,0 0 1-15,-1 21 1 16,1-21-2-16,0 0-4 0,-13 25-1 0,7-16-1 16,-3 3-7-16,-2-1-1 0,3 2-12 0,-4-1-18 0,-2 5-25 15,0-4-36-15,-3 5-39 16,2-4-49-16,0 2-58 0,-1-1-70 16,0-1-151-16,0-1-166 0,-1 3-299 15,2-4-313-15</inkml:trace>
  <inkml:trace contextRef="#ctx0" brushRef="#br0" timeOffset="-121558.58">27225 6099 2626 0,'0'0'-136'0,"0"0"22"16,0 0 29-16,0 0 16 0,-13 7 17 0,13-7 13 15,0 0 9-15,0 0 14 0,0 0 16 16,-8 12 14-16,8-12 12 16,0 0 19-16,0 0 11 0,0 0 16 15,-6 14 14-15,6-14 8 0,0 0 8 0,0 0 6 0,0 0 1 16,0 0 12-16,0 0 5 0,0 0-1 15,0 0 9-15,0 0-6 0,0 0-9 0,0 0-10 16,0 0-9-16,0 0-7 16,0 0-1-16,0 0-15 0,0 0-7 0,0 0-9 15,0 0-6-15,0 0-6 0,38-26-4 0,-38 26-5 0,11-15-1 16,-11 15-8-16,9-17 0 16,-2 7-4-16,-7 10 0 0,10-19 1 0,-6 9 4 15,-4 10 1-15,10-17 3 16,-10 17 3-16,7-17-5 0,-7 17 2 0,10-15-1 0,-10 15-7 15,11-16 1 1,-11 16 3-16,6-13 1 0,-6 13 3 0,6-11-1 0,-6 11 4 16,0 0-2-16,5-14-2 0,-5 14-5 0,0 0-1 15,0 0-6-15,8-13-1 0,-8 13-4 16,0 0 1-16,0 0-2 0,0 0-4 0,0 0-2 16,8-11 3-16,-8 11-4 15,0 0 1-15,0 0-3 0,0 0 9 0,0 0 4 16,0 0 8-16,0 0 3 0,0 0 25 15,36 15-8-15,-36-15 4 0,14 9-4 0,-14-9-1 16,13 12-8-16,-4-6-4 16,-9-6 1-16,22 17-8 0,-15-10-3 0,5 1-1 15,-3-1-4-15,2 3-9 0,1-3-8 0,-12-7-21 0,17 14-20 16,-7-6-43-16,-2-2-56 16,-8-6-75-16,17 13-81 0,-11-7-148 0,1 1-199 15,-3 1 11-15,-4-8-384 16,0 0-501-16</inkml:trace>
  <inkml:trace contextRef="#ctx0" brushRef="#br0" timeOffset="-114678.7">14958 17238 2365 0,'0'0'364'16,"-8"20"-98"-16,8-20-66 0,0 0-31 15,0 0-9-15,0 0-8 0,0 0-3 0,0 0-6 16,0 0-3-16,-3 13-5 16,3-13 14-16,0 0 9 0,0 0-17 0,0 0 5 15,0 0 0-15,0 0 1 0,0 0-17 0,0 0-19 0,0 0-16 16,0 0-18-16,0 0-19 16,0 0-14-16,0 0-11 0,0 0-11 0,19-47-12 15,-15 34 1-15,3-5-4 16,0 2-2-16,-3-3-5 0,4-1-1 0,-2-1 1 15,0 0 0-15,1 0 0 0,0 0-1 16,0 1-1-16,-2 1 1 0,-1-1 2 0,3 5 6 16,-3-2 7-16,0 3 5 0,-1 1-5 0,-3 13-1 15,8-21-1-15,-8 21-1 0,5-17-6 16,-5 17-2-16,8-12 5 0,-8 12-4 16,0 0 3-16,0 0-2 0,0 0 0 15,0 0 0-15,0 0 3 0,36 31-2 0,-30-19-1 16,0-1-2-16,1 2 2 0,1 0-3 15,0 4 3-15,1-3-1 0,-1 1 2 0,0-1 0 16,1 1 7-16,-1-2-4 16,2 0 8-16,-2 1 1 0,0-2 3 0,-2-2 3 15,3 0-5-15,-9-10 5 0,15 20 5 0,-12-13 1 0,-3-7 5 16,12 11 5-16,-12-11 8 16,8 10 6-16,-8-10 5 0,0 0-4 0,12 8-8 15,-12-8-4-15,0 0-6 16,0 0-3-16,22-20-2 0,-22 20-4 0,10-22 1 0,-7 6-5 15,5-2-3-15,-1-2-3 16,-5-1-3-16,2-4-2 0,-2 3-3 16,2 3-1-16,0-1-1 0,-2 2-4 15,3 2-2-15,-5 16-6 0,4-29-12 0,-2 19-14 16,-2 10-12-16,2-20-17 0,-2 20-33 0,2-15-29 0,-2 15-35 16,0 0-46-16,0-13-75 15,0 13-86-15,0 0-183 0,0 0-48 0,0 0 20 0,0 0-512 16,0 0-654-16</inkml:trace>
  <inkml:trace contextRef="#ctx0" brushRef="#br0" timeOffset="-114328.59">15656 17121 3459 0,'0'0'-7'0,"0"0"31"15,0 0 16-15,0 0 24 0,0 0 31 16,11 8 26-16,-11-8 22 0,0 0 14 16,0 0 6-16,0 0 4 0,0 0-22 15,0 0 10-15,0 0 3 0,0 0 6 0,0 0-9 0,0 0-10 16,0 0-14-16,19 0-19 15,-19 0-17-15,0 0-20 0,0 0-11 0,23-12-11 16,-23 12-8-16,18-9-12 16,-18 9-9-16,20-10-8 0,-7 5-20 0,-13 5-15 0,23-10-25 15,-11 6-24-15,-1 0-28 0,-1-1-39 0,-10 5-48 16,16-6-60-16,-16 6-50 16,8-8-95-16,-8 8-170 0,0 0-42 0,0 0-403 15,0 0-481-15</inkml:trace>
  <inkml:trace contextRef="#ctx0" brushRef="#br0" timeOffset="-114133">15624 16987 3290 0,'0'0'116'0,"-16"-3"32"0,16 3-2 0,0 0-8 15,-15-7 9-15,15 7-5 16,0 0 1-16,0 0-11 0,0 0-17 0,0 0-17 16,0 0-5-16,0 0-6 15,0 0-8-15,0 0-5 0,38-24-12 0,-27 20-15 0,-11 4-28 16,25-5-35-16,-15 1-44 15,1-2-67-15,-11 6-76 0,27-5-65 0,-13 1-137 16,-4 1-161-16,0 0-30 16,-10 3-270-16,22-6-225 0</inkml:trace>
  <inkml:trace contextRef="#ctx0" brushRef="#br0" timeOffset="-113788.46">16046 16925 2599 0,'0'0'-24'0,"0"0"52"0,0 0 33 16,10 13 31-16,-10-13 38 15,0 0 35-15,0 0 26 0,0 0 18 0,0 0 11 0,0 0 29 16,0 0-17-16,15 7-3 16,-15-7-19-16,0 0-9 0,22 0-17 0,-22 0-20 15,24 0-15-15,-24 0-22 0,28-1-15 0,-8-2-14 0,-4 2-22 16,-16 1-21-16,37-4-29 16,-21 0-31-16,1 2-35 0,-2 2-38 0,-2-1-53 15,-13 1-80-15,23 0-78 16,-12-2-151-16,-11 2-144 0,0 0-11 0,0 0-419 15,20 5-504-15</inkml:trace>
  <inkml:trace contextRef="#ctx0" brushRef="#br0" timeOffset="-109359">16107 16641 3010 0,'0'0'-88'0,"-10"-14"35"0,10 14 3 0,0 0 21 16,0 0 8-16,0 0 19 16,-11-11 22-16,11 11 16 0,0 0 19 0,0 0 13 15,-6-15 13-15,6 15 2 0,0 0 13 0,0 0 3 0,-4-20 2 16,4 20-6-16,0 0-3 16,0 0-6-16,0-18-1 0,0 18-3 0,0 0-5 15,0 0-8-15,4-22-3 16,-4 22-7-16,0 0-5 0,8-15-5 0,-8 15-4 0,9-11-7 15,-9 11 4-15,10-10 0 16,-10 10 4-16,10-11-4 0,-10 11 2 0,14-8-3 16,-14 8 5-16,14-5 0 0,-14 5-8 0,0 0 5 15,22-2 1-15,-22 2-1 0,0 0-1 16,23 5 1-16,-23-5-14 0,12 14 3 0,-12-14 3 16,16 15-3-16,-12-7 0 15,-4-8-4-15,10 20 1 0,-6-6-7 16,-4-14 9-16,6 22 2 0,-1-8-4 0,-3 0 3 15,-2-14-8-15,2 29 1 0,-2-16 3 0,0-13-20 16,0 26 1-16,0-13 2 16,0-13-2-16,-7 31 6 0,7-18-2 0,-4 2 6 15,4-15-1-15,-8 27 0 0,2-13 0 0,2-3-1 0,-2 3-4 16,-4-1 10-16,4-2-10 16,6-11-5-16,-12 25 5 0,5-14-2 0,7-11 1 15,-12 19-1-15,12-19-2 16,-9 18 1-16,3-11-2 0,6-7 4 0,-9 15-1 0,9-15 2 15,-8 15 2-15,8-15 4 16,-8 13-8-16,8-13 5 0,-6 14-6 0,6-14 3 16,-10 12 1-16,10-12 3 0,-6 13-3 0,6-13-2 0,0 0 1 15,-8 15-2-15,8-15-2 16,0 0 0-16,-9 14 3 0,9-14-4 0,0 0-3 16,-8 13 3-16,8-13-2 15,0 0 0-15,0 0 1 0,-9 12-3 16,9-12-3-16,0 0-1 0,0 0 3 0,0 0-3 15,-8 13 1-15,8-13 4 0,0 0-4 0,0 0 0 16,0 0 6-16,0 0-3 16,0 0-1-16,0 0 5 0,0 0 3 0,0 0 8 0,0 0 6 15,0 0 4-15,0 0 2 0,0 0 8 0,0 0-2 16,0 0 2-16,0 0-5 16,0 0-6-16,0 0-2 0,0 0-1 0,0 0-4 15,0 0-2-15,0 0-1 0,0 0-3 16,0 0 0-16,0 0-5 0,0 0 1 0,0 0-3 15,0 0 0-15,0 0-4 16,0 0-5-16,0 0-2 0,0 0-4 0,0 0-4 16,0 0-4-16,19-42-6 0,-19 42-6 0,0 0-4 15,0 0-3-15,0 0 0 0,0 0 7 16,0 0 1-16,0 0-4 0,0 0 0 0,-8-25 1 16,8 25 1-16,0 0 1 15,0 0 2-15,0 0 0 0,-3-20 4 0,3 20 1 16,0 0 5-16,0 0 3 0,0 0 12 15,-2-16 4-15,2 16 7 0,0 0 4 0,0 0 8 16,0 0 0-16,0 0 7 16,0 0 5-16,0 0 0 0,0 0 4 0,5-20-1 0,-5 20 1 15,0 0-1-15,0 0-1 0,0 0 0 0,0 0-2 16,8-11 1-16,-8 11 2 16,0 0-1-16,0 0 2 0,17-8 0 0,-17 8-1 0,0 0 0 15,19-5-4-15,-19 5 0 16,15-4-1-16,-15 4 0 0,16-2 0 0,-16 2-3 15,20-2-1-15,-20 2-2 16,0 0-2-16,25 0 2 0,-25 0-5 0,0 0 1 0,26 0-2 16,-26 0-2-16,14 2-1 0,-14-2-2 0,15 4 2 15,-15-4-2-15,17 2 6 16,-17-2-2-16,0 0 6 0,23 4-3 0,-23-4 1 16,18 4 1-16,-18-4-1 15,14 4 2-15,-14-4 1 0,18 3-6 0,-18-3 3 0,16 6-1 16,-16-6-6-16,15 3-1 15,-15-3-1-15,19 7-1 0,-19-7-8 0,23 7-9 0,-15-4-17 16,6 0-22 0,-14-3-34-16,16 4-40 0,-5-3-44 0,-11-1-64 0,19-3-95 15,-19 3-176-15,13-10-106 0,-13 10 15 0,0 0-733 0,0 0-1271 16</inkml:trace>
  <inkml:trace contextRef="#ctx0" brushRef="#br0" timeOffset="-106518.49">16998 17658 4331 0,'0'0'-132'16,"0"0"37"-16,-2-25 27 0,2 25 35 0,0 0 27 15,0 0 22-15,0 0 18 0,0 0 10 16,0 0 3-16,0 0 3 0,0 0 4 0,0 0 6 16,0 0 3-16,0 0 4 0,2-18 1 0,-2 18 1 15,0 0-9-15,0 0-6 16,0 0-5-16,0 0-7 0,13-12-3 0,-13 12-3 0,11-6-7 16,-11 6-1-16,14-6-4 15,-14 6-4-15,20-7-4 0,-20 7-3 0,23-8-1 16,-8 5-9-16,2-3 2 15,-3 2 0-15,4 0-3 0,-2 0 0 0,2 0 0 0,-18 4 0 16,31-6-2-16,-18 5 2 16,-13 1 1-16,23-4-2 0,-23 4 4 0,19-4-5 15,-19 4 3-15,15-3 1 0,-15 3 4 16,0 0-1-16,0 0-1 0,21-3 7 0,-21 3 1 16,0 0 6-16,0 0 1 0,0 0 0 0,0 0-2 15,-7 29-1-15,7-29-2 16,0 0 5-16,-12 31-9 0,6-19 6 0,2 2-10 15,-3 1 4-15,-2 5-3 0,1-1-1 16,-2 0-2-16,-1 1 6 0,0 2-6 0,1-1-1 16,-3 0 0-16,3 1 2 0,-4-1-1 0,2 1-1 15,2-3-5-15,-1 0 4 16,0-1-3-16,3-3 3 0,-1 1-1 0,1-3-1 0,2-2 2 16,-3 1 4-16,9-12-5 15,-11 18 2-15,11-18 0 0,-8 12-2 0,8-12-3 16,-10 6 5-16,10-6 1 15,0 0 6-15,0 0-4 0,0 0 0 0,0 0 5 0,0 0 4 16,0 0 30-16,0 0-8 16,0 0 4-16,0 0-2 0,0 0 0 0,0 0-2 15,0 0-3-15,0 0-6 0,0 0 0 0,0 0-4 0,48-18-3 16,-48 18-1-16,23 0-5 16,-23 0-5-16,30 4-11 0,-15-4-17 0,2 4-22 15,0-3-25-15,0 1-29 16,2-1-28-16,-3 2-34 0,4-3-52 0,1 1-58 0,-4-1-66 15,0 0-126-15,-1-1-105 16,2-2-30-16,-6 2-319 0,-12 1-302 0</inkml:trace>
  <inkml:trace contextRef="#ctx0" brushRef="#br0" timeOffset="-106268.79">17567 17902 2849 0,'0'0'12'0,"0"0"41"16,0 0 12-16,0 0 13 16,0 0 19-16,24 2 12 0,-24-2 7 0,0 0 1 15,0 0-3-15,0 0-8 0,21 5-1 16,-21-5 2-16,0 0 1 0,22 4-9 0,-22-4-1 16,20 4-7-16,-20-4-13 0,28 0-11 0,-13 0-12 15,-15 0-14-15,30 0-29 16,-14-2-28-16,-16 2-43 0,28-6-44 0,-16 3-54 0,-12 3-38 15,28-8-51-15,-19 3-93 16,-9 5-114-16,10-12-460 0,-10 12-305 0</inkml:trace>
  <inkml:trace contextRef="#ctx0" brushRef="#br0" timeOffset="-106078.52">17650 17819 2769 0,'0'0'38'0,"-21"-3"49"15,21 3 11-15,0 0-3 0,0 0 5 0,-19-4 10 16,19 4 12-16,0 0 10 15,0 0-2-15,0 0-9 0,0 0-19 16,0 0-2-16,0 0-10 0,0 0-4 0,0 0-10 16,40-17-8-16,-40 17-12 0,26-5-27 0,-12 2-33 15,2-4-32-15,-16 7-47 0,25-6-41 0,-13 2-62 16,-12 4-35-16,22-5-80 0,-22 5-130 16,16-4-485-16,-9 2-313 0</inkml:trace>
  <inkml:trace contextRef="#ctx0" brushRef="#br0" timeOffset="-104618.87">18116 17991 2680 0,'0'0'-50'0,"0"0"16"15,13-43 13-15,-13 43-7 16,4-15 5-16,-4 15 8 0,4-18 21 0,-4 18 6 16,4-18 15-16,-4 18 0 15,2-26 10-15,-2 12-4 0,0 14-4 0,3-35-5 0,-6 16 7 16,3-1 6-16,0 0 3 0,0 1 11 0,3-3 11 16,-3 6 2-16,0 16 2 15,0-35-4-15,-3 18 0 0,6 2 0 0,-3 15-1 16,2-23 2-16,-2 23-2 0,2-22 0 15,-2 22-7-15,0 0-7 0,0-24-4 16,0 24-6-16,0 0-1 0,0 0-5 16,13-3-3-16,-13 3-3 0,0 0 2 0,0 0-6 15,32 30 0-15,-22-16 0 0,3-1-7 0,1 2 3 16,2 0-1-16,-4 2-3 0,2-3-1 16,0 1-1-16,-2 0 4 0,-1-1-5 15,0-3-3-15,-1-2 4 0,-1 3 0 16,-9-12-1-16,14 13 6 0,-8-4 2 0,-6-9 5 0,16 11 12 15,-16-11-3-15,0 0-4 16,14 8-4-16,-14-8-5 0,0 0 4 0,0 0-4 16,0 0 1-16,20-28 0 15,-20 28-3-15,6-26 3 0,-4 11 1 0,0-3 1 0,0 1 2 16,0 0 6-16,-2 17 2 0,6-32 1 0,-3 16 0 16,-1 2 1-16,2 0-4 15,-4 14-1-15,6-28-3 0,-2 16-4 0,1 1-3 16,-5 11-5-16,6-20-4 0,-6 20-10 15,7-19-8-15,-7 19-19 0,6-15-24 16,-6 15-31-16,4-13-40 0,-4 13-57 16,6-10-52-16,-6 10-80 0,4-10-177 0,-4 10-478 15,0 0-409-15</inkml:trace>
  <inkml:trace contextRef="#ctx0" brushRef="#br0" timeOffset="-104388.64">18631 17671 2874 0,'0'0'-65'15,"0"0"52"-15,10 10 13 0,-10-10 11 16,0 0 12-16,15 6 22 0,-15-6 12 0,0 0 10 16,28-2 3-16,-28 2 3 15,24-4-3-15,-24 4-6 0,28-4-10 0,-15-2-14 16,2 2-15-16,-15 4-22 0,27-7-45 15,-14 1-43-15,0 1-50 0,-3-1-28 16,1 2-20-16,-11 4-57 0,0 0-134 16,8-19-309-16,-8 19 68 0</inkml:trace>
  <inkml:trace contextRef="#ctx0" brushRef="#br0" timeOffset="-104178.64">18759 17586 2055 0,'0'0'30'0,"-27"0"57"0,27 0 11 15,0 0 26-15,-19 5 14 0,19-5 13 16,0 0 32-16,-15 14 10 0,15-14 9 0,-8 14-7 0,8-14-5 15,-4 16-17-15,4-16-5 16,-2 23-35-16,2-23-10 0,0 25-12 0,0-25-12 16,2 24-8-16,0-10-12 0,-2-14-10 0,6 27-13 15,-4-16-12-15,-2-11-21 0,4 21-20 16,0-10-27-16,-4-11-32 0,4 18-34 0,-4-18-35 16,0 0-43-16,5 21-28 15,-5-21-35-15,4 8-40 0,-4-8-170 0,0 0-524 16,0 0-408-16</inkml:trace>
  <inkml:trace contextRef="#ctx0" brushRef="#br0" timeOffset="-103918.73">18916 17441 2996 0,'8'-10'13'0,"-8"10"32"0,0 0-5 15,0 0-1-15,0 0 8 16,0 0 14-16,0 0 16 0,0 0 17 0,0 0 2 15,0 0 10-15,16 31 7 0,-16-31 4 16,2 28 0-16,2-10 5 0,-2 0-13 16,2 1-8-16,1 3-7 0,-1-1-14 0,2 2-16 0,-2-4 2 15,2 2-10-15,-1-2-3 16,2-2-5-16,-1 0-12 0,0-2-18 0,-2 0-16 0,0-1-27 16,-4-14-31-16,6 21-35 15,-6-21-38-15,9 15-49 0,-6-8-56 0,-3-7-62 16,0 0-90-16,4 8-140 15,-4-8-354-15,0 0-251 0</inkml:trace>
  <inkml:trace contextRef="#ctx0" brushRef="#br0" timeOffset="-103558.87">18912 17475 2671 0,'0'0'24'0,"-10"-18"30"0,10 18 6 15,-10-16-7-15,10 16 4 16,-4-14-3-16,4 14 11 0,-6-12 9 0,6 12 1 15,0 0 1-15,-2-20 2 16,2 20 7-16,0 0-8 0,0-19-10 0,0 19-5 0,0 0-4 16,12-19-9-16,-12 19-6 0,16-12-4 0,-4 7-3 15,-12 5-6-15,24-14-3 16,-9 10-2-16,-3-1-3 0,3 0-1 0,-15 5 4 16,32-9 8-16,-17 8 13 0,-1-3 3 15,-14 4 11-15,28-2 0 0,-28 2 2 0,23 4 9 16,-8-1 2-16,-15-3 1 15,19 12 3-15,-13-5-10 0,-6-7-5 0,9 22-2 16,-9-22 4-16,4 23-13 0,-6-10 4 16,2-13-2-16,-9 29-25 0,3-14 2 15,-2-1-7-15,-2-1-4 0,0 0-3 0,2 0-6 0,0-3-12 16,0-1-20-16,8-9-22 16,-16 16-41-16,16-16-47 0,-14 9-57 0,7-8-56 0,7-1-61 15,0 0-95 1,-16-1-158-16,16 1-394 0,0 0-381 0</inkml:trace>
  <inkml:trace contextRef="#ctx0" brushRef="#br0" timeOffset="-95198.59">19587 17715 2869 0,'0'0'-84'0,"-12"-13"35"16,12 13 8-16,0 0 34 16,0 0 14-16,0 0 25 0,0 0 26 0,0 0 12 15,0 0 16-15,0 0 13 0,0 0 9 0,0 0 5 0,0 0 10 16,0 0 2 0,0 0-2-16,0 0 2 0,0 0-3 0,0 0 0 0,0 0-8 15,0 0-6-15,0 0-9 16,0 0-11-16,0 0-2 0,0 0-12 0,0 0 11 0,48 7-4 15,-48-7-8-15,22 6-11 16,-22-6-9-16,18 4-5 0,-18-4-1 0,21 0-9 16,-21 0-9-16,20 2-18 0,-20-2-11 15,0 0-13-15,23 0-23 0,-23 0-20 0,11-2-38 16,-11 2-44-16,0 0-53 0,12-2-37 0,-12 2-70 16,0 0-145-16,0 0-126 15,0 0-348-15,0 0-319 0</inkml:trace>
  <inkml:trace contextRef="#ctx0" brushRef="#br0" timeOffset="-94998.55">19579 17658 2845 0,'0'0'-10'0,"0"0"31"0,0 0 15 0,-11-11 17 16,11 11 16-16,0 0 15 16,0 0 13-16,0 0 5 0,0 0-1 0,0 0 0 15,0 0 0-15,0 0-3 16,0 0-10-16,19-21-6 0,-19 21-16 15,18-4-4-15,-18 4-18 0,16-3-26 0,-16 3-28 16,22-3-45-16,-22 3-60 0,20-4-55 0,-9 3-50 16,-11 1-95-16,22-4-639 0,-14 2-387 0</inkml:trace>
  <inkml:trace contextRef="#ctx0" brushRef="#br0" timeOffset="-94499.05">19989 17485 2708 0,'0'0'-202'0,"0"0"-28"0,0 0-483 15,0 0 28-15</inkml:trace>
  <inkml:trace contextRef="#ctx0" brushRef="#br0" timeOffset="-93978.77">19989 17485 2031 0,'0'0'-67'0,"0"0"12"15,0 0 10-15,0 0 11 0,0 0 16 0,0 0 16 16,0 0 9-16,0 0 21 16,0 0 19-16,0 0 12 0,0 0-3 0,0 0 13 0,0 0-5 15,0-25-1-15,0 25-9 0,0 0 0 0,0 0 12 16,0 0-8-16,7-17-3 16,-7 17 3-16,0 0 8 0,9-13 3 0,-9 13 15 15,0 0 0-15,14-11 3 0,-14 11-1 16,8-8 7-16,-8 8-13 0,14-8 2 0,-14 8-8 15,0 0-1-15,16-10 2 16,-16 10 2-16,0 0 4 0,19-5 5 0,-19 5-6 16,0 0 8-16,22-2 2 0,-22 2-5 15,0 0-3-15,0 0-4 0,26 7-2 0,-26-7-3 16,10 12-6-16,-10-12 1 0,8 14-12 0,-8-14-10 16,2 16-3-16,-2-16-2 15,-2 22-3-15,2-22-1 0,-4 22-4 0,-2-8-4 16,-2-1 2-16,2 2-3 0,0 0-3 15,0-2 2-15,-2 1-21 0,-1 0 4 0,0 0 6 16,3 0 3-16,0-3 3 16,6-11 4-16,-13 22 1 0,13-22 0 0,-10 16 3 15,10-16 3-15,-7 13 11 0,7-13 8 0,-7 12 16 0,7-12-3 16,0 0 3-16,-6 18 4 16,6-18-1-16,0 0-2 0,0 0-6 0,0 0-5 15,0 0-9-15,0 0-6 0,28 7-3 16,-28-7-4-16,21 0-3 0,-21 0-6 15,26-2-3-15,-26 2-9 0,34 0-14 16,-20 0-24-16,5 0-24 0,-4 0-32 0,0 0-38 16,-3 0-54-16,-12 0-69 0,26 0-61 0,-16 2-147 0,-10-2-147 15,0 0 15-15,28 2-452 16,-28-2-537-16</inkml:trace>
  <inkml:trace contextRef="#ctx0" brushRef="#br1" timeOffset="-63329.02">9597 6815 640 0,'0'0'140'0,"0"0"-60"16,0 0 1-16,0 0-6 16,0 0-9-16,0 0-11 0,0 0 12 0,0 0-10 0,0 0-1 15,0 0-3-15,0 0 2 0,0 0-4 0,0 0-6 16,0 0 1-16,0 0-3 16,0 0-4-16,0 0-3 0,0 0 1 0,0 0-6 15,0 0-5-15,0 0-3 16,0 0 3-16,0 0 13 0,0 0 13 0,0 0 0 0,0 0-5 15,0 0 1-15,0 0-5 16,0 0-8-16,-9 23-3 0,9-23 0 0,0 22 13 16,0-22 6-16,0 27-5 0,0-10-9 0,2 1-4 0,-2-2-1 15,0 3-5 1,0 1 2-16,2-1 4 0,1 3-12 0,-3-2 0 16,2 2-2-16,0 4 3 0,3-2-14 15,-3 1 5-15,2 0 0 0,-2 1-3 0,4 1 2 0,-2-2 4 16,1 4-8-16,-1-3 1 15,0 1-4-15,0 1 25 0,3-2-6 0,-3 5-2 16,3-1-4-16,-5-1 2 0,4 6-3 0,-2-1 0 16,0-4-5-16,2 6 4 0,-2-3-2 15,4 2-8-15,-4-1 4 0,0-2-2 0,-2 3 1 16,0-3 1-16,2 4-2 16,-2-3 1-16,-2 1-4 0,2-2 1 0,0 0-2 15,0 1 5-15,1-1-6 0,-3-1-1 16,0 1-2-16,2-2 3 0,-2-1 3 0,0 2 0 15,0-2-2-15,2-1 0 16,0 2 0-16,0-1-1 0,0-2 1 0,3 2-1 16,-3 0 3-16,0-1-3 0,2 2-2 0,-2 0 3 0,-2 0-1 15,0 5 0-15,2 1 7 16,-4-1-9-16,4-2 3 0,-2 2-1 16,3 4 5-16,-1-3-6 0,-2-2 10 15,2 2-9-15,0-4-3 0,0 4 3 0,0-3 2 0,0 6-3 16,2-3 3-16,-2-4-2 15,2 2 0-15,-2 2 0 0,0 2 0 0,1-1-1 16,2 1-2-16,-3-2 3 16,2 0 0-16,-2 0 2 0,0 0 0 0,0 1 3 0,2-6-3 15,-2 1 1-15,2-2 4 0,3 1-9 0,-3-1 5 16,-2-1 3-16,3 2 1 16,-1-1 2-16,0 0-4 0,2 1-1 0,-1-3-1 0,-1 1-2 15,0 1 7-15,0-1-6 16,0 5-1-16,2 2 3 0,-1-1 0 0,0-1 4 15,1 2-7-15,-2 0 4 16,0 1-2-16,0-1 4 0,0 3 0 0,3-2-1 0,-5 1-3 16,2 0 1-16,1-2 5 0,-3 1-8 0,2-1 2 15,-2-2 0-15,2 2-3 16,0 0 2-16,-2-6-2 0,5 5 2 0,-3-5-2 0,-2 3 3 16,2-2-2-16,-2-1-1 15,3 0 6-15,-3 3-5 0,0-3 0 0,3 3 6 16,-3-1 0-16,0 4 5 15,0-3 2-15,0-3-1 0,2-1-1 0,-2 4-2 16,0-3 4-16,0 2 1 0,0 0-3 16,2 4 2-16,-4 3-5 0,2-6-1 0,0-2 1 15,1 4-4-15,-3 1-8 0,0-4-12 0,3 1-18 16,-3-2-31-16,2-3-50 0,0 1-63 16,-4-7-111-16,2 1-612 0,0-3-277 0</inkml:trace>
  <inkml:trace contextRef="#ctx0" brushRef="#br1" timeOffset="-61988.84">9085 9865 2605 0,'0'0'-123'0,"23"0"14"15,-23 0 17-15,26 2 16 0,-12-2 16 16,-14 0 13-16,32 2 20 0,-15-2 9 0,2 2 6 16,2-2 4-16,1 0 8 15,-2 2-8-15,2-2 5 0,1-2 6 0,1 2 10 16,0 0 10-16,2 0 3 0,6 0 7 15,-5-2 5-15,3 0-5 0,2 2-1 0,1 0 10 16,1 0 3-16,0 0-5 0,3 2-2 0,-1-2 2 16,-1 2-4-16,7 0-7 15,-1-2 10-15,1 1-6 0,0 2 7 0,3-2-9 0,-1-1 1 16,1 3-5-16,1-2 1 16,3-1-6-16,2 0 0 0,6 3-5 0,2-3-1 15,3 0-4-15,-1 0 3 16,0 0-3-16,1 0 0 0,1-3-2 0,1 3-3 0,-3-1 0 15,2-2 6-15,-1 3 4 16,1 0 2-16,-1-1 3 0,1 1-7 0,-1 0 0 16,-1 0-6-16,2 0 5 0,2 0-4 0,0 0-5 0,1 0 4 15,-1-3-5-15,1 3 0 16,2-1-2-16,-3 1 0 0,1 1 4 16,1-1 1-16,-4 3 2 0,0-2-8 15,0-1 3-15,2 3 0 0,-3 1-2 0,-1-1 1 0,4 1-1 16,-4-2 1-16,2 1 4 15,-2 1-4-15,3-2-7 0,-1 1 7 0,0 0-3 16,2-1 2-16,-2-2 0 16,5 2 3-16,-1 0-3 0,1-2 5 0,-1 2 5 0,4-2 9 15,-2 2 1-15,0-2 10 0,-2 2 2 0,-2-1 3 16,0 2-1-16,0-2 1 16,-1 1 11-16,1-1-4 0,-2 2 9 0,2-2 1 15,-2 2 5-15,-2-2 1 0,1 2-5 16,-3-3-5-16,2 2-5 0,1-2-6 0,-3 0 0 15,1-2-7-15,-4-1-9 16,-6 2-25-16,1 1-29 0,-3-3-40 0,-1-1-44 16,-3 3-37-16,-1-1-51 0,-5-3-82 0,-8-1-644 0,-1-2-340 15</inkml:trace>
  <inkml:trace contextRef="#ctx0" brushRef="#br1" timeOffset="-60399">9777 6832 2671 0,'0'0'-135'15,"0"0"21"-15,0 0 13 16,0 0 8-16,0 0 12 0,0 0 16 0,0 0 13 0,13-32 18 15,-13 32 10-15,0 0 14 16,0 0 4-16,0 0 4 0,0 0 10 16,0 0 2-16,0 0 3 0,0 0 0 0,0 0-2 0,0 0 2 15,0 0-10-15,0 0 13 0,0 0 1 16,0 0-4-16,0 0 4 0,0 0-4 0,0 0-7 16,0 0 4-16,0 0-7 15,27 35 13-15,-27-35-1 0,13 16 6 0,-5-7 1 16,-8-9-2-16,13 19-5 0,-5-9-1 15,1 2 8-15,2-1-3 0,-1-1-2 0,0 1 0 16,2 0-11-16,-2-1 8 16,0-1-5-16,1 3 2 0,0-1-2 0,0-1-3 15,1 0 3-15,-2 2-4 0,2-2 1 0,-2 2 9 0,2-2-6 16,-3 0 3-16,4 2-9 16,-3-1 8-16,1 1-2 0,-3-1-3 0,2 1-3 15,2 1 0-15,-4-2-3 16,4 1 8-16,-3 1 8 0,4-1-1 0,-3 1 0 0,1-2-3 15,-1 3 2 1,4-3-2-16,-4 0 1 0,0 1 2 0,1 0-6 0,0-1 1 16,-1-2-2-16,1 5-1 0,-1-3 4 0,1-1 0 15,0 4-6-15,-3-4 2 0,2 2 8 16,-2-1 1-16,4 1-4 0,-2 1-2 16,-2-1 3-16,3 1-2 0,-2 1 0 15,1-1 1-15,-1 0 3 0,1 0-1 0,3 5 12 16,-2-5-13-16,-1 2 0 0,3 2 7 15,2 0 2-15,-3 0 2 0,3 1-4 0,0-2 3 16,2 0 0-16,-3 0-2 16,2 0 5-16,-2 0-1 0,3 0 0 0,-2 0-1 15,2 0-3-15,-3-2 1 0,4 2-3 0,-6-1-6 0,3 0 5 16,0 1 5-16,0 0-3 16,-3-4 10-16,4 1-3 0,-4 2 1 0,3-1-5 15,-4 0 2-15,1-1-1 16,1-2-3-16,-3 2 1 0,4-2-2 0,-2 2-3 0,-2-3 0 15,1 2-4-15,2-2-2 16,-2 0 4-16,-1 2-4 0,0-2-5 16,-1 0 2-16,2-2-3 0,-11-8 1 0,14 17 2 0,-8-10-1 0,-6-7 2 15,16 13 3-15,-10-6-1 16,-6-7 6-16,13 15-2 0,-13-15-5 0,10 10 4 16,-10-10 0-16,9 10-2 15,-9-10-1-15,11 10 1 0,-11-10-4 0,0 0-1 0,10 11-5 16,-10-11-24-16,0 0-32 15,10 8-47-15,-10-8-64 0,6 3-83 0,-6-3-228 16,0 0-342-16,0 0-140 16</inkml:trace>
  <inkml:trace contextRef="#ctx0" brushRef="#br1" timeOffset="-58608.9">10450 7431 2315 0,'0'0'-110'0,"0"0"20"0,0 0 11 0,-17 4 15 15,17-4 16-15,0 0 24 16,0 0 19-16,0 0 5 0,0 0 22 0,0 0 23 16,0 0 7-16,0 0 2 15,0 0 20-15,0 0 3 0,0 0 5 0,0 0 2 16,0 0 1-16,0 0 5 0,0 0-4 15,0 0-6-15,0 0-9 0,0 0-7 0,0 0-9 16,0 0-9-16,0 0-8 16,49-30-19-16,-28 22-38 0,7 0-37 0,1 0-52 15,5-3-55-15,-4 1-98 0,-3 2-489 0,1-2-34 0</inkml:trace>
  <inkml:trace contextRef="#ctx0" brushRef="#br1" timeOffset="-57768.95">11002 7146 2114 0,'0'0'-84'0,"0"0"28"16,0 0 7-16,0 0 7 0,-29 25 5 0,29-25 6 0,-19 3 8 16,19-3 5-16,-21 3 2 15,21-3 3-15,-24 2 13 0,24-2 3 0,-23 2 17 16,23-2 44-16,-19 2-13 15,19-2 0-15,0 0 6 0,-23 0-6 0,23 0-2 0,0 0-9 16,-17 1 5-16,17-1-12 16,0 0 5-16,0 0-3 0,0 0-10 0,0 0-4 15,0 0 9-15,0 0-20 0,0 0-2 0,0 0 7 16,0 0-9-16,0 0 2 0,0 0-4 16,0 0-5-16,0 0 19 0,0 0-18 0,46-15 3 15,-46 15-1-15,22-4 2 16,-22 4 5-16,20-5-4 0,-20 5-5 0,20-4-9 15,-20 4-23-15,21-5-15 0,-21 5-35 16,16-2-43-16,-16 2-99 0,0 0-389 0,18-7 174 16</inkml:trace>
  <inkml:trace contextRef="#ctx0" brushRef="#br1" timeOffset="-57248.83">11187 7067 1887 0,'0'0'38'0,"0"0"3"0,0 0-4 0,0 0-18 15,0 0-5-15,0 0 0 16,0 0-12-16,0 0 4 0,0 0-4 0,0 0-1 0,0 0 3 16,0 0 0-16,-51 8 9 0,51-8 17 0,0 0-2 15,-19 3-6-15,19-3-6 16,0 0 7-16,0 0-2 0,-22 1-7 0,22-1-7 0,0 0-13 16,0 0-20-16,0 0-5 15,-18-9 2-15,18 9-4 0,0 0 0 0,-11-19-3 16,11 19 5-16,-2-23-2 15,2 23 6-15,0-26 9 0,0 10 10 0,0 16 5 0,0-35 14 16,0 19 3-16,2-1 7 16,0-2 3-16,0 1-9 0,-2 18 20 0,7-31-15 15,-3 16 23-15,0 0 10 0,0 2 8 0,-4 13 8 16,6-21-2-16,-6 21 3 16,10-16 12-16,-10 16 16 0,9-11 13 0,-9 11 2 0,0 0-1 15,0 0-12-15,0 0-11 16,22 26-9-16,-17-14-6 0,1 6-8 0,1-2-7 15,-2 3-7-15,-1-1-11 0,5 1-18 16,-2 3-29-16,1-2-44 0,1 1-38 0,-1-2-58 16,2 0-55-16,-4-5-114 0,1 2-523 0,2-6-172 15</inkml:trace>
  <inkml:trace contextRef="#ctx0" brushRef="#br1" timeOffset="-56929">11289 6983 2499 0,'2'-26'-47'0,"-2"26"4"0,2-22-5 16,-2 22-22-16,6-23-7 16,-2 7-22-16,0 6-1 0,0-4 1 0,4 5 10 15,-2-1 5-15,-2 1 11 0,3 0 15 16,-7 9 18-16,0 0 15 0,14-20 26 0,-14 20 25 16,11-8 14-16,-11 8 10 0,0 0 6 0,0 0 8 15,0 0-3-15,0 0-1 16,33 17-12-16,-26-6 8 0,-7-11-10 0,12 19-5 15,-9-6 7-15,-3-13-3 0,8 24-1 16,-6-13 13-16,-2-11 14 0,0 23 8 0,0-23 2 16,-6 21-2-16,6-21 4 0,-7 15 1 0,7-15-2 15,-17 9-9-15,17-9-9 16,-17 5-9-16,17-5-21 0,0 0-13 0,-27-16-25 0,27 16-27 16,-21-18-48-16,11 8-28 15,0 1-33-15,2-3-60 0,8 12-144 0,-12-21-344 16,7 13 63-16</inkml:trace>
  <inkml:trace contextRef="#ctx0" brushRef="#br1" timeOffset="-54599.15">11026 8175 1927 0,'0'0'-99'0,"0"0"16"0,0 0 5 15,0 0 5-15,0 0 12 0,0 0 9 0,0 0 6 16,0 0 10-16,0 0 7 16,0 0 7-16,0 0 1 0,0 0 11 15,0 0-4-15,0 0 5 0,0 0 2 16,0 0 11-16,0 0-4 0,0 0 3 0,36 25 7 0,-36-25 1 15,15 6-3-15,-15-6 8 16,14 5 1-16,-14-5-3 0,20 6 6 0,-20-6-1 16,20 5 14-16,-20-5-9 0,23 4-8 0,-14-1 12 0,-9-3-5 15,21 7-6-15,-21-7-4 16,22 8 1-16,-9-4-1 0,-13-4 2 0,21 7-5 16,-11-3 4-16,-10-4 1 15,21 10-12-15,-8-7 10 0,-13-3 6 0,23 10-1 0,-9-4 5 16,-1-1-5-16,0 1-1 15,-13-6 6-15,28 10-2 0,-15-5 2 0,1 1 3 16,2-3-13-16,-2 3 3 16,-14-6-6-16,28 9 1 0,-13-4-3 0,-3-2-11 0,3 2 9 15,1 1 10-15,-16-6-11 16,27 7 2-16,-13-3 7 0,1 0-7 0,-15-4-4 16,30 6-5-16,-15-3 5 0,1 2 4 0,-3-3-1 15,2 3 15-15,-15-5-5 0,30 6 3 16,-18-2 2-16,4-1 0 0,-16-3 1 15,26 6 6-15,-12-4-11 0,-14-2-3 16,27 8 16-16,-14-7-23 0,-13-1 7 0,27 8 4 16,-11-4-12-16,-2-1 7 0,1 1-4 0,-1 0-4 0,1 0 4 15,1 1-9-15,-3 0 9 16,5-2-2-16,-4 3-4 0,-14-6 3 0,28 8 0 16,-13-3-1-16,0-1-1 15,-1 2 1-15,-14-6-5 0,27 9 8 0,-14-6 1 0,-2 3-3 16,-11-6 5-16,29 12-8 15,-19-7-2-15,5 1 7 0,-3-1-3 0,3 0 1 16,0 1-2-16,-3 1 4 0,3-2 7 16,0 2-16-16,-3 0 2 0,5-1 4 0,-4-1-4 15,3 4 4-15,-1-4-2 0,-3 1 3 0,3 2 3 16,0-3-10-16,-3 1 1 16,3 2 1-16,0-2 19 0,3 1 3 0,-5 1 10 15,3-2-2-15,-2 1 1 0,0 0-4 16,3 3 8-16,-1 1-7 0,3-1 2 15,-2-2 3-15,0 3 2 0,2-2 2 16,0 1 7-16,-2 0-3 0,5 1 5 0,-5-1 1 0,6-3 3 16,-7 1 5-16,6 2 0 0,-6-5 0 15,4 3-2-15,-4-1-5 16,2-1-4-16,-2 2-4 0,4-2-5 0,-4-1-4 0,4 1 0 16,-5-1-4-16,4 1 1 0,-4 0-2 15,3 0 2-15,1-2 10 0,-2 1 1 16,1 1 1-16,-2-1-3 0,2 1 1 15,-5-2-3-15,3 3-3 0,0-2-4 0,0 1-5 16,-3-3-1-16,3 1-1 0,-16-4-3 16,25 5-2-16,-14 0-11 0,-11-5-21 0,22 5-22 15,-22-5-37-15,13 6-49 0,-6-4-52 16,-7-2-117-16,0 0-269 0,0 0-277 16,0 0-172-16</inkml:trace>
  <inkml:trace contextRef="#ctx0" brushRef="#br1" timeOffset="-52578.9">11680 5753 2411 0,'0'0'-95'0,"0"0"16"15,0 0 14-15,0 0 14 0,-4-13 15 16,4 13 12-16,0 0 18 0,0 0 6 0,0 0 18 16,0 0 18-16,0 0 16 0,0 0 16 0,0 0 8 15,0 0 16-15,0 0 10 16,-3-17 1-16,3 17-3 0,0 0-9 0,0 0-18 0,0 0-3 16,0 0 4-16,0 0 5 15,0 0-8-15,0 0-5 0,0 0-2 0,0 0 1 16,0 0 0-16,11 47-1 15,-11-47-2-15,7 22 3 0,-2-13-8 0,-1 4 1 0,1 1-8 16,1-3-5-16,-6-11-3 16,12 25-6-16,-8-12-2 0,2-1-7 0,0-1-1 15,-6-11-8-15,8 19-14 0,-8-19-25 16,9 18-35-16,-9-18-34 0,7 13-60 0,-7-13-42 16,6 11-58-16,-6-11-154 0,2 8-466 0,-2-8-227 15</inkml:trace>
  <inkml:trace contextRef="#ctx0" brushRef="#br1" timeOffset="-52239.09">11583 6037 2499 0,'0'0'-85'0,"0"0"50"16,0 0 6-16,0 0 23 0,0 0 21 16,0 0 20-16,0 0 3 0,0 0 11 0,0 0 0 15,0 0 10-15,0 0-8 0,0 0-5 0,0 0-2 16,0 0-2-16,0 0-4 16,0 0 7-16,53 6 6 0,-53-6-1 0,29-2 0 15,-12 0 1-15,2 0-11 0,1 0-2 16,-2 1-1-16,4-1-7 0,-1-1-2 0,-2 2-5 15,2-2-3-15,1 3-2 16,-4-1-22-16,2-2-15 0,-2 2-32 0,-18 1-38 0,31 0-30 16,-31 0-39-16,27-2-47 0,-27 2-80 0,18 2-452 15,-11-2-9-15</inkml:trace>
  <inkml:trace contextRef="#ctx0" brushRef="#br1" timeOffset="-51868.92">11739 6167 2137 0,'0'0'-46'0,"0"0"28"0,0 0 11 0,0 0 7 15,0 0 3-15,0 0 15 16,0 0-2-16,0 0 6 0,0 0 1 0,0 0 9 0,0 0-12 16,0 0 2-16,0 0 1 0,0 0-1 0,0 0 1 15,0 0 20-15,0 0-23 16,0 0 3-16,0 0-6 0,32 10 1 0,-32-10-6 16,21-3 5-16,-21 3-1 0,28-4-2 15,-12 3-3-15,-16 1-2 0,32-6-3 0,-13 4 7 16,-1 0-4-16,-2-1-9 15,-16 3-9-15,32-2-13 0,-19-1-9 16,-13 3-5-16,21-4-26 0,-21 4-25 16,19 0-20-16,-19 0-21 0,10-1-47 0,-10 1-96 0,0 0-240 15,0 0 310-15</inkml:trace>
  <inkml:trace contextRef="#ctx0" brushRef="#br1" timeOffset="-51629.19">11850 6206 1477 0,'-14'7'-15'15,"14"-7"7"-15,0 0-6 16,0 0 4-16,0 0 1 0,0 0 4 0,-8 9 2 0,8-9-2 16,0 0-1-16,0 0 12 15,0 0 11-15,0 0 15 0,20 21 21 16,-20-21 11-16,8 16 22 0,-8-16-14 0,6 16 11 0,-6-16-3 16,8 20 4-16,-3-9-19 0,0 2-10 15,-5-13 0-15,7 25-1 0,-1-15-12 0,-3 3 6 16,3-2-15-16,-6-11 9 15,9 21-1-15,-4-11-33 0,-5-10-19 0,5 12-24 16,-5-12-39-16,8 17-48 0,-6-14-70 0,-2-3-167 0,0 0-165 16,8 8 297-16</inkml:trace>
  <inkml:trace contextRef="#ctx0" brushRef="#br1" timeOffset="-51399.16">12025 6363 1624 0,'0'0'51'0,"0"0"-8"0,17-4 21 0,-17 4-8 16,0 0 12-16,0 0 5 0,0 0-2 0,10 19 11 15,-10-19-5-15,4 14 4 16,-4-14 11-16,6 17-1 0,-6-17 11 0,2 15-3 16,-2-15-9-16,4 17-9 15,-4-17-12-15,7 18-5 0,-7-18-12 0,3 13-27 0,-3-13-25 16,6 14-36-16,-6-14-41 15,7 10-32-15,-7-10-36 0,4 6-85 0,-4-6-167 16,0 0-255-16,0 0 121 0</inkml:trace>
  <inkml:trace contextRef="#ctx0" brushRef="#br1" timeOffset="-50918.94">12372 5704 1898 0,'0'0'-37'0,"0"0"9"0,0 0 7 16,0 0 13-16,19 14-17 15,-19-14 9-15,0 0 3 0,-2 20-1 0,2-20-2 16,0 0 9-16,-15 29 4 0,9-18 16 16,0 0 10-16,-3 1 15 0,-1 0 21 15,3-4-1-15,7-8 3 0,-21 20-5 0,13-11-8 16,-1-2-4-16,9-7 10 0,-14 14-26 16,14-14 3-16,-14 12-6 0,14-12-2 0,-10 8-1 0,10-8 12 15,0 0 7-15,-5 11 2 16,5-11-13-16,0 0 2 0,0 0-3 0,0 0-1 15,0 0 13-15,0 0-1 16,20 16-2-16,-20-16 15 0,16 7 1 0,-16-7 7 0,18 12-3 16,-7-7-1-16,2 3 3 0,-3-1 3 0,3 1-8 15,-1 1-3-15,1 1-5 16,0-2-7-16,-1 1-5 0,1 1 1 0,0-3-8 16,-3 3-4-16,0-3-14 15,-10-7-28-15,21 14-39 0,-15-7-44 0,-6-7-33 0,14 11-49 16,-14-11-80-16,9 7-548 15,-9-7-126-15</inkml:trace>
  <inkml:trace contextRef="#ctx0" brushRef="#br1" timeOffset="-50619.18">12718 5531 2371 0,'0'-20'-49'15,"0"20"15"-15,0 0 19 16,0 0 4-16,0 0 17 0,0 0 2 0,0 0 23 16,0 0 6-16,4 48 6 0,-2-33 13 15,0 3 3-15,0-1 5 0,3 2 7 16,0-2-3-16,-3 1 2 0,3-2-5 15,-1 4-11-15,2-4-2 0,-1 1-6 0,2-2-5 16,-4 1-27-16,5-1-41 0,-3-1-52 16,1-1-48-16,-4-4-45 0,0 2-97 0,-2-11-472 15,4 16-13-15</inkml:trace>
  <inkml:trace contextRef="#ctx0" brushRef="#br1" timeOffset="-50389.16">12644 5925 2151 0,'0'0'10'0,"-16"4"15"0,16-4 0 0,0 0-3 0,0 0-15 16,0 0 1-16,0 0 0 0,0 0-3 0,0 0 2 15,0 0-2-15,0 0-5 16,0 0 12-16,0 0-2 0,49-16 10 0,-29 13 15 16,-2-3 0-16,7-2 0 0,-3 3 0 15,3-1-6-15,2-2-8 0,0 2 1 0,-2-1 1 16,0 0-17-16,1 4-21 15,-5-1-24-15,-3-1-32 0,-1 3-33 0,-2-2-51 16,0 0-90-16,-1 0-367 0,-14 4 175 0</inkml:trace>
  <inkml:trace contextRef="#ctx0" brushRef="#br1" timeOffset="-50128.82">12806 6041 1710 0,'0'0'-56'16,"0"0"4"-16,0 0 12 0,-7 16 20 0,7-16 26 15,0 0 25-15,0 0 24 16,0 0 24-16,0 0 17 0,0 0 6 0,0 0 17 16,0 0-4-16,22 11 5 0,-22-11-3 15,0 0-6-15,25-1-11 0,-25 1 2 0,27-3-16 16,-27 3-14-16,27-4-1 15,-12 1-13-15,-15 3-9 0,29-3-29 0,-15 2-31 16,-14 1-34-16,27-3-46 0,-16 2-44 16,-2-1-59-16,-9 2-90 0,0 0-433 0,21-2 21 15</inkml:trace>
  <inkml:trace contextRef="#ctx0" brushRef="#br1" timeOffset="-49888.81">12942 6096 2095 0,'0'0'-15'0,"0"0"28"15,-15 8-10-15,15-8-1 16,0 0-2-16,0 0-3 0,-4 14 7 0,4-14-4 0,0 0 7 16,0 0 18-16,0 0 6 0,10 26 18 0,-10-26 8 15,7 15 19-15,-7-15 18 16,8 18 4-16,-8-18 1 0,10 24 12 0,-7-11-8 16,3 1-13-16,-2-1-8 0,3 2-7 15,-2-1-7-15,0 1-8 0,1-1-6 0,0-2-10 16,-6-12-5-16,7 24-13 15,0-15-26-15,-7-9-26 0,7 17-44 0,-2-9-34 16,-3 0-53-16,-2-8-76 0,10 9-191 16,-10-9-317-16,3 6-13 0</inkml:trace>
  <inkml:trace contextRef="#ctx0" brushRef="#br1" timeOffset="-49498.94">13130 6239 2223 0,'0'0'-28'0,"15"-8"-6"16,-15 8-6-16,0 0-15 0,0 0 1 0,17-3-10 16,-17 3 3-16,0 0 9 0,0 0 9 0,0 0 19 15,0 0 20-15,0 0 26 16,0 0 25-16,0 0 23 0,0 0 12 0,0 0 1 0,0 0-9 16,25 4-8-1,-25-4-15-15,0 0-12 0,0 0-19 0,0 0 3 0,18-10-5 16,-18 10 5-16,0 0 3 15,15-8-3-15,-15 8 1 0,14-3 11 0,-14 3-4 0,0 0-7 16,18-8 0-16,-18 8 9 16,0 0 4-16,20 0-2 0,-20 0 11 0,0 0 3 15,0 0 5-15,0 0 2 0,14 11 0 0,-14-11 2 16,0 0 0-16,-1 24 12 0,1-24 7 16,0 0 5-16,-8 29 3 0,8-29 2 0,-7 20-6 15,5-8 0-15,2-12-9 16,-6 20-3-16,6-20-10 0,-3 18-5 0,3-18-6 0,0 0-3 15,2 20-4-15,-2-20-7 16,9 12-8-16,-9-12-29 0,16 9-42 0,-2-7-55 16,-14-2-59-16,27 6-59 0,-14-6-103 0,1 0-644 15,-14 0-408-15</inkml:trace>
  <inkml:trace contextRef="#ctx0" brushRef="#br1" timeOffset="-47249.15">13218 8951 2797 0,'0'0'-152'16,"0"0"34"-16,0 0 17 15,0 0 31-15,0 0-2 0,0 0 11 0,0 0 16 0,0 0 11 16,0 0 26-16,0 0 20 15,0 0 18-15,0 0 0 0,0 0 16 0,0 0 7 16,7 23-2-16,-7-23 2 0,0 0 5 0,9 17-3 16,-9-17 5-16,9 15-4 0,-4-6 12 15,-5-9-4-15,14 18-1 0,-8-9-4 0,3 1 3 16,-1 1-9-16,0 0-3 16,3 1-6-16,-2-2-3 0,2 1-3 0,-2-1-3 15,2 1-4-15,-1-1-4 0,1 1 0 16,-1 0-1-16,2 1-5 0,-1-1 4 0,-2-1-7 15,5 3-2-15,-5-1-1 16,5 1-2-16,-1 2-1 0,-2 0 7 0,5 1 2 16,-5-1 4-16,2 2-1 0,-1 0-2 0,1 0 2 0,1 1 0 15,-4 0 6-15,7 0 0 16,-6 1-3-16,3 0 0 0,-1 0 1 0,-1-2-8 16,1 2 2-16,-1 0-3 15,0-2 0-15,-1 2-4 0,2-2-2 16,-3 0 0-16,3-1-1 0,-2-2-2 15,-2 0 0-15,3 2 0 0,-4-1-2 0,2-2 2 0,-1 2-2 16,2-1 3-16,-2 1 0 16,0-2-3-16,2 5 2 0,-2-5-3 0,2 0 5 0,-2 1 3 15,1-1-9-15,1 1 19 0,-1-1 2 16,2 0-5-16,-3-2 0 0,2 2-5 16,0 1 1-16,0-2-5 0,-2 0 4 0,3 2-5 0,-3 0 2 15,2-3 0-15,1 0-1 16,-2 3-2-16,-1-1 1 0,3 0-3 0,-1 1 4 15,0-1-1-15,1 0-2 16,-1 0 2-16,4 3 0 0,-3-1-4 0,0 0 1 0,2-1-3 16,-5-1 0-16,5 2 2 0,-1 0 0 0,-4-1-3 15,3 1-1-15,-2-2 3 16,0 3-2-16,1-3-2 0,0 0 2 0,-2 1-4 16,3-1 4-16,1-2-2 15,-2 2 2-15,-2 1-3 0,2 0 1 0,1-1-3 0,-1-2 3 16,0 2-1-16,0-1 1 15,-2 0-3-15,0 1 9 0,3-2-2 0,-2 1 4 16,1-1 1-16,-3 1 4 0,3-1 1 0,-3 1-1 0,-1-3-5 16,5 2 0-16,-1-2 3 15,-3 3-1-15,3-2-3 0,-1 1-1 0,4 1-2 16,-5-2 8-16,4 3 2 16,-1-1 2-16,-2-2-1 0,2 2 2 0,-1-1-2 0,2 1 2 15,0-1-5-15,-3 1 0 16,3-1-1-16,-1 1 0 0,-1-3-5 0,1 2 5 15,1-2-16-15,-2 2-19 16,0-4-31-16,-1 2-43 0,-10-9-56 0,20 16-77 16,-14-9-144-16,-1-3-219 0,-5-4-391 0,0 0-441 0</inkml:trace>
  <inkml:trace contextRef="#ctx0" brushRef="#br1" timeOffset="-46079.13">14003 9426 2928 0,'0'0'4'0,"0"0"40"0,0 0 10 0,0 0-16 0,0 0-5 16,0 0-2-16,0 0-12 16,0 0 2-16,0 0-4 0,0 0-13 0,51-3-15 15,-51 3-6-15,27-5-1 0,-11 1 0 0,-1 0-8 0,3 1-23 16,-2-4-33-16,2 6-44 16,-5-5-59-16,6 3-146 0,-6-2-397 0,3-1 4 15</inkml:trace>
  <inkml:trace contextRef="#ctx0" brushRef="#br1" timeOffset="-45589.11">14553 9267 2087 0,'0'0'-21'0,"0"0"21"0,0 0 8 0,0 0-14 16,0 0 7-16,0 0-1 15,0 0-1-15,0 0-1 0,0 0 9 0,-46 14-19 0,46-14 4 16,-26 5 1-16,14-3-6 16,12-2 18-16,-30 5 6 0,19-2 9 0,11-3 15 15,-23 4-8-15,23-4 3 16,-19 1 1-16,19-1-14 0,0 0-1 0,-21 2-36 15,21-2-7-15,0 0 3 0,0 0-18 16,-15-11-1-16,15 11-4 0,0 0-3 0,0 0-1 16,11-31 1-16,-11 31-12 0,15-24 9 0,-7 10-3 15,-1-1 13-15,3 0 11 16,-2 1 11-16,1-1 19 0,-1 2 12 0,-2 0 20 0,3 1 33 16,-9 12 8-16,13-21 19 15,-6 12 10-15,-7 9-5 0,8-14-2 0,-8 14-4 16,8-11-11-16,-8 11 24 15,0 0 14-15,0 0 0 0,0 0-9 0,0 0-6 0,24 36-10 16,-20-22-2-16,3 3-8 16,0 0-7-16,0 4-4 0,2 2-13 0,-1 0-10 15,2 0-19-15,1 1-32 0,-3-1-48 0,6-2-55 0,-4 2-54 16,-2-6-76-16,2-2-202 16,-3-1-309-16,-1-5-26 0</inkml:trace>
  <inkml:trace contextRef="#ctx0" brushRef="#br1" timeOffset="-45319.1">14763 9242 2411 0,'6'-11'45'0,"-6"11"-20"16,0 0-53-16,13-12-25 0,-13 12-19 0,0 0-6 16,12-7-7-16,-12 7 2 15,0 0 5-15,0 0 17 0,0 0 31 0,0 0 28 16,0 0 45-16,0 0 47 15,0 0 31-15,0 0 19 0,0 0-7 0,0 0-9 0,0 0-12 16,-37-12-8-16,37 12-16 16,0 0-6-16,-15-10-9 0,15 10-2 0,-8-12 3 15,8 12-1-15,0 0-10 0,-2-20-5 0,2 20-7 0,0 0-8 16,12-20-23-16,-12 20-40 16,11-12-56-16,-11 12-75 0,13-11-91 0,-13 11-196 15,8-10-351-15,-8 10-91 16</inkml:trace>
  <inkml:trace contextRef="#ctx0" brushRef="#br1" timeOffset="-39739.31">11020 8353 2310 0,'0'0'-49'0,"0"0"25"0,0 0 13 15,0 0 14-15,0 0 15 16,0 0-4-16,0 0 3 0,0 0 3 0,0 0-10 15,0 0 1-15,27 19-3 0,-27-19 0 16,0 0-7-16,2 16-1 0,-2-16-28 0,0 0-18 16,0 18-40-16,0-18-52 0,0 0-114 15,0 11-318-15,0-11 232 0</inkml:trace>
  <inkml:trace contextRef="#ctx0" brushRef="#br1" timeOffset="-39579.03">11026 8622 1789 0,'0'0'44'16,"-2"19"18"-16,2-19-23 16,-2 17-4-16,2-17-9 0,-2 16-3 0,2-16 8 15,0 0-36-15,-2 21-16 0,2-21-14 0,0 0-28 0,0 23-13 16,0-16-22 0,0-7-44-16,0 17-97 0,0-17-206 0,0 21 398 0</inkml:trace>
  <inkml:trace contextRef="#ctx0" brushRef="#br1" timeOffset="-39458.87">10982 9267 1137 0,'0'0'-149'0,"0"0"-177"16,0 25 105-16</inkml:trace>
  <inkml:trace contextRef="#ctx0" brushRef="#br1" timeOffset="-39308.97">10992 9469 991 0,'0'0'40'16,"0"27"1"-16,0-14 3 0,0-13 14 0,0 27-14 15,0-14 1-15,0-13 2 0,0 27-3 0,0-13 4 0,0-14-7 16,2 22 0-16,-2-22-2 16,3 25-4-16,-3-25-4 0,1 21-20 0,-1-21-36 15,2 23-69-15,-2-23-180 16,-2 19-120-16,2-19 124 0</inkml:trace>
  <inkml:trace contextRef="#ctx0" brushRef="#br1" timeOffset="-38838.89">10717 10322 1226 0,'0'0'139'0,"0"0"48"0,0 0-22 16,0 0-10-16,0 0-15 15,0 0-13-15,0 0-13 0,0 0-14 16,0 0-7-16,0 0-3 0,0 0-11 15,0 0-11-15,0 0 2 0,0 0-6 0,0 0-3 0,53-13-3 16,-53 13-4-16,23-5-1 0,-10 1-11 0,-13 4-6 16,23-4-4-16,-23 4-16 15,23-4-37-15,-23 4-35 0,21-2-44 0,-21 2-37 0,21-2-38 16,-21 2-79-16,0 0-500 16,15-3-40-16</inkml:trace>
  <inkml:trace contextRef="#ctx0" brushRef="#br1" timeOffset="-38358.65">11068 10133 2137 0,'0'0'-87'0,"0"0"30"15,2-16 35-15,-2 16 18 0,0 0 22 0,0 0 31 0,0 0 37 16,0 0 25-16,0 0 14 16,0 0 12-16,0 0 0 0,3-20-9 0,-3 20-11 15,0 0-7-15,0 0-9 16,0 0-8-16,0 0-7 0,0 0-4 0,0 0-3 0,0 0-6 15,0 0 0-15,0 0-3 16,0 0 3-16,0 0 0 0,0 0 2 0,0 0-5 16,0 0-2-16,0 0-7 0,0 0-3 0,0 0-5 15,0 0-3-15,0 0-8 0,0 0 1 16,0 0-8-16,0 0-8 0,0 0-7 0,0 0-3 16,0 0-4-16,0 0-2 15,0 0-3-15,0 0 0 0,0 0-3 0,0 0 2 16,0 0-2-16,0 0 3 0,0 0-1 15,0 0-2-15,0 0-6 0,0 0-11 0,0 0-23 16,0 0-27-16,0 0-39 0,0 0-52 0,0 0-39 16,0-14-47-16,0 14-70 15,0 0-139-15,0 0-443 0,0 0-272 0</inkml:trace>
  <inkml:trace contextRef="#ctx0" brushRef="#br1" timeOffset="-37929.19">10791 10012 2612 0,'0'0'-50'0,"0"-21"44"15,0 21 15-15,0 0 12 0,0 0 14 16,0 0 12-16,0-20 18 0,0 20 8 0,0 0 7 16,0 0 0-16,0 0 8 0,0 0 8 0,0 0-1 0,0 0-7 15,0 0-11-15,0 0-9 16,0 0-6-16,0 0-23 0,0 0-26 0,0 0-26 16,0 0-37-16,25 38-51 15,-25-38-32-15,8 22-30 0,-5-7-31 0,1-2-65 0,-4-13-566 16,2 29-151-16</inkml:trace>
  <inkml:trace contextRef="#ctx0" brushRef="#br1" timeOffset="-37469.04">10699 10346 2368 0,'0'0'-70'16,"0"0"17"-16,0 0 13 15,0 0 2-15,0 0 25 0,0 0 29 0,0 0 8 0,0 0 16 16,0 0 11-16,0 0-6 16,28-37 2-16,-28 37-1 0,22-5 10 15,-10 1 9-15,-12 4 11 0,32-8 2 16,-13 4-4-16,-2 1-6 0,2-1 21 0,-2 0-4 0,2-2-2 15,-2 4-5-15,2-2-7 16,-4-2-1-16,-15 6-11 0,27-3-6 0,-27 3-6 16,24-4-15-16,-24 4-22 0,18-2-31 0,-18 2-41 0,18-1-55 15,-18 1-50-15,10 0-59 16,-10 0-142-16,0 0-424 0,0 0-94 0</inkml:trace>
  <inkml:trace contextRef="#ctx0" brushRef="#br1" timeOffset="-37137.38">10836 10496 2220 0,'0'0'-102'0,"0"0"37"0,0 0 24 15,0 0 35-15,0 0 22 16,-5 15 15-16,5-15 15 0,0 0 14 0,0 0 1 0,0 0 1 15,0 0 4-15,0 0 0 16,0 0 1-16,0 0-1 0,0 0-13 0,24 10 11 16,-24-10-5-16,0 0 14 0,20-4-13 0,-20 4-5 0,0 0-3 15,0 0-5-15,28-6-6 16,-28 6 1-16,0 0-11 0,20-4-2 0,-20 4-2 16,0 0-6-16,0 0 0 15,18-3-9-15,-18 3 2 0,0 0-9 0,0 0-10 0,0 0-21 16,0 0-25-16,18-4-31 15,-18 4-35-15,0 0-23 0,0 0-26 0,0 0-42 16,0 0-85-16,0 0-388 16,0 0 75-16</inkml:trace>
  <inkml:trace contextRef="#ctx0" brushRef="#br1" timeOffset="-36919.34">10859 10561 1937 0,'0'0'19'0,"0"0"48"16,-13 7 9-16,13-7 3 0,0 0-7 0,0 0 20 0,0 0 19 15,-6 14 11-15,6-14 8 16,0 0 11-16,0 0-1 0,0 0-8 0,10 25-1 16,-10-25-2-16,7 11-6 0,-7-11-7 0,8 13-16 0,-8-13-7 15,8 14-14-15,-8-14-8 16,9 14-8-16,-9-14-10 0,7 12-13 0,-7-12-16 16,8 14-29-16,-8-14-24 15,6 11-29-15,-6-11-39 0,0 0-49 0,8 15-53 0,-8-15-54 16,0 0-131-16,6 10-517 15,-6-10-289-15</inkml:trace>
  <inkml:trace contextRef="#ctx0" brushRef="#br1" timeOffset="-36719.32">10959 10705 2901 0,'18'-8'61'0,"-18"8"-4"15,0 0-5-15,0 0 1 16,0 0 18-16,0 0 25 0,0 0 17 0,21 8-2 0,-21-8-7 15,0 0-1-15,8 12-7 16,-8-12-6-16,8 11-10 0,-8-11-6 0,10 16-11 16,-10-16-6-16,8 15-16 0,-8-15-33 0,8 13-45 0,-8-13-54 15,11 15-61-15,-11-15-51 16,11 14-49-16,-11-14-112 0,11 9-581 0,-5-6-364 16</inkml:trace>
  <inkml:trace contextRef="#ctx0" brushRef="#br1" timeOffset="-36088.79">13214 9018 3023 0,'0'0'45'0,"0"0"9"0,0 0-15 0,0 0 5 16,0 0-1-16,0 0-3 16,0 0-4-16,0 0-4 0,7 45-1 0,-7-45-6 0,0 0-14 15,-5 27-18-15,5-27-21 0,-2 15-44 0,2-15-46 16,-4 16-49-16,4-16-89 16,-2 15-178-16,1-6-297 0,1-9-1 0</inkml:trace>
  <inkml:trace contextRef="#ctx0" brushRef="#br1" timeOffset="-35929.21">13239 9419 2341 0,'0'0'79'0,"4"20"-3"16,-4-20-10-16,4 19-10 0,-4-19-3 15,5 19-3-15,-3-8-3 0,-2-11-25 16,8 19-22-16,-8-19-12 0,2 19-17 0,-2-19-12 16,2 21-18-16,-2-21-18 0,-2 21-11 15,2-21-23-15,0 25-19 0,0-25-33 16,-3 25-50-16,1-14-381 0,2-11 199 15</inkml:trace>
  <inkml:trace contextRef="#ctx0" brushRef="#br1" timeOffset="-35797.05">13210 9814 1662 0,'-3'23'-8'0,"3"-23"43"0,-2 19 19 0,2-19 8 16,0 17 4-16,0-17 21 16,-2 17-9-16,2-17-4 0,0 0-9 15,0 19-3-15,0-19-52 0,0 0-57 0,0 16-60 16,0-16-161-16,-4 8-315 0,4-8 219 0</inkml:trace>
  <inkml:trace contextRef="#ctx0" brushRef="#br1" timeOffset="-35459.18">13180 10328 1937 0,'0'0'169'0,"0"0"-8"16,0 0-17-16,0 0-13 0,0 0-18 0,0 0-9 0,0 0-15 15,21 18-13-15,-19-11-5 16,-2-7-9-16,4 18-2 0,-4-7 1 0,1-2 3 16,-1-9-4-16,2 19-6 0,2-11-6 0,-4-8-4 0,4 17-20 15,-4-17-32-15,0 0-37 16,2 23-52-16,-1-17-50 0,-1-6-55 0,0 11-132 16,0-11-480-16,0 0-133 15</inkml:trace>
  <inkml:trace contextRef="#ctx0" brushRef="#br1" timeOffset="-35189.27">13079 10652 2434 0,'0'0'3'0,"-11"10"12"16,11-10-3-16,0 0-10 16,-9 11-7-16,9-11 13 0,0 0 11 15,0 0 8-15,0 0-4 0,0 0 4 0,0 0 13 16,0 0 9-16,0 0 11 0,0 0 10 0,0 0-1 15,38 2-3-15,-38-2-7 16,25-4-10-16,-25 4-5 0,29-6-15 0,-11 3-10 16,-4-1-14-16,-14 4-10 0,31-6-4 0,-17 4-5 0,3-2 0 15,-17 4 0-15,30-5 3 16,-19 3-5-16,-11 2-11 0,27-2-31 0,-27 2-30 16,22-2-32-16,-13 0-50 15,-9 2-93-15,0 0-462 0,21-2 13 0</inkml:trace>
  <inkml:trace contextRef="#ctx0" brushRef="#br1" timeOffset="-34858.98">13250 10835 2103 0,'0'0'0'0,"0"0"25"16,-9 11-2-16,9-11-16 0,0 0 5 0,0 0 7 0,0 0 3 15,0 0 23-15,0 0-2 16,-7 12 20-16,7-12 4 0,0 0 10 0,0 0 10 16,0 0 12-16,0 0-4 15,0 0-8-15,0 0-9 0,0 0-6 0,0 0-10 0,38 2-4 16,-38-2-5-16,0 0-11 15,32-4-3-15,-32 4-10 0,23-4-7 0,-23 4-11 16,21-2-12-16,-21 2-29 0,21-1-36 16,-21 1-33-16,0 0-33 0,25-3-24 15,-25 3-37-15,0 0-83 0,0 0-469 0,0 0-19 0</inkml:trace>
  <inkml:trace contextRef="#ctx0" brushRef="#br1" timeOffset="-34649.18">13266 10890 2408 0,'0'0'110'16,"-12"7"-10"-16,12-7-10 0,0 0-8 0,0 0-9 16,-2 18-5-16,2-18-10 0,0 0-6 15,0 0-1-15,9 27-13 0,-9-27-2 16,5 17 0-16,-5-17 5 0,6 19 11 16,-1-8 1-16,-1 3-9 0,-4-14-1 0,7 24-4 15,-4-12-8-15,1 2-17 0,-4-14-21 16,7 24-26-16,-5-12-31 0,-2-12-33 0,6 16-41 15,-6-16-38-15,7 16-56 0,-7-16-117 0,5 12-405 16,-5-12-37-16</inkml:trace>
  <inkml:trace contextRef="#ctx0" brushRef="#br1" timeOffset="-34295.32">13463 11050 2183 0,'0'0'-66'16,"0"0"10"-16,19-5 17 0,-19 5 13 0,0 0 4 16,19-6 10-16,-19 6 19 0,0 0 6 0,19-4 8 0,-19 4 4 15,0 0 13-15,0 0 24 16,22 0 10-16,-22 0 16 0,0 0 11 0,0 0 7 16,0 0 3-16,20 6 2 15,-20-6-1-15,0 0-1 0,0 0 0 0,7 15 4 16,-7-15 4-16,0 0 7 0,-5 19 2 15,5-19 2-15,0 0-2 0,-7 25 1 0,7-25 1 16,-6 19 21-16,6-19-6 16,-5 21-16-16,5-21-15 0,-2 19-11 0,2-19-3 0,-2 16-39 15,2-16-11-15,0 0-10 0,5 22-7 0,-5-22-16 16,10 10-14-16,-10-10-18 16,19 3-20-16,-11 0-28 0,-8-3-33 0,0 0-49 15,34 0-42-15,-22 1-49 0,-1-2-46 16,-11 1-101-16,20-3-125 0,-20 3-395 0,16 0-294 15</inkml:trace>
  <inkml:trace contextRef="#ctx0" brushRef="#br1" timeOffset="-30498.81">10054 13105 2671 0,'0'0'-87'15,"0"0"20"-15,0 0 2 0,0 0 10 0,0 0 31 16,0 0-8-16,0 0 10 0,0 0 8 16,0 0 7-16,0 0 4 0,0 0-2 0,0 0 10 15,0 0 25-15,0 0 7 16,-15 54 12-16,13-42 9 0,2-12 5 15,-6 28 1-15,2-10-6 0,4-2 1 0,-5 1-4 16,3 2-13-16,0 1 1 0,2 3-7 0,-4 2-1 16,4 1-3-16,0 3-6 0,0 1 1 0,-2 1-3 15,2 1 0-15,0 6-6 16,0 1-3-16,2 2 5 0,-2 2-8 0,0 2 3 16,-2 7-1-16,0 0-1 0,0 3-5 15,0-3-7-15,-2 2-8 0,2 1-4 0,-3 0 2 16,2 2-11-16,-1-1 6 15,0-1-1-15,0 0 5 0,2-1-1 0,-2-3 3 0,0 2-1 16,0-5 4-16,2-2-1 0,-3 3 2 0,3-5 1 16,-2-2 3-16,-1 0-3 15,1 2 10-15,0-2 19 0,-2 7 7 0,-1-7-1 0,3 0-4 16,-2-2 3-16,0 2 6 16,-1-2 3-16,2 2 4 0,-1-2 1 0,0-1 0 15,2 0-3-15,-2-1-3 16,2-1-4-16,-1 0-4 0,0-2-4 0,1 1 0 0,0 2-3 15,0-3-6-15,0 2 4 16,0 2-5-16,-1-4-1 0,1 4 1 0,0-1 2 16,2-2-1-16,-4 0 5 0,3-5-2 0,1 2 2 15,0-1 1-15,0-2 5 0,0 0-8 16,2 1 3-16,2 0-11 0,-2-1 5 0,0 2-5 16,0 1 3-16,-2-4-5 15,2 1 0-15,0-1 0 0,2 0 2 0,-2 1-6 16,2-2 2-16,-2 2-1 0,-2-6 1 15,2 8 0-15,0-3-4 0,0-1 2 0,0 1 0 16,0-2-3-16,0 2 1 0,0-1-2 16,0-2 3-16,0 3-1 0,-2 0-2 15,-1-2 1-15,3-1-1 0,-2 3 1 0,2-3-2 0,-2 1 1 16,2 0-2-16,0 1-1 16,-2-1 4-16,2-1-6 0,-2 2-1 0,0-2 3 15,0-1 1-15,2 1 3 16,-2 1-2-16,0-2-1 0,0-2-9 0,0-3-13 0,-2 1-14 15,2-1-29-15,0-3-34 16,-1 2-47-16,0-2-37 0,3-2-44 0,-6 0-105 16,6-1-587-16,-4 0-316 0</inkml:trace>
  <inkml:trace contextRef="#ctx0" brushRef="#br1" timeOffset="-29350.15">9974 14337 2686 0,'0'0'-99'0,"0"0"23"16,-19 6 26-16,19-6 32 0,0 0 0 0,0 0 10 16,0 0 13-16,0 0 8 0,0 0 13 0,0 0 13 15,0 0 8-15,0 0-1 16,0 0-4-16,0 0 5 0,0 0-5 0,0 0 1 0,0 0 4 16,0 0 0-16,0 0-9 15,0 0-3-15,0 0-7 0,43 10-5 16,-43-10 2-16,22 1-5 0,-22-1 1 15,30 4-13-15,-13-2-2 0,3-2-17 0,-2 0-9 0,5 2-18 16,1-2 1-16,4 0 0 0,0-2-7 0,5 2 1 16,3-2 2-16,4-2 3 15,4 3 11-15,1-4 5 0,1 4 11 0,1-1 7 0,-3 0 7 16,3 0 9-16,-3 2 1 16,3 0 4-16,-1 0-6 0,1-2 0 0,-3 4-1 15,5-2 2-15,-3 0-5 16,3 0-7-16,-3 2-4 0,4-2-11 0,-3 0 2 0,2-2-26 15,-1 4-11-15,2-2-5 16,1 0-10-16,0 0 8 0,9 0-7 0,1 0 6 16,0 2 12-16,0 0 9 0,0-1 13 0,0 4 6 15,-2-2 20-15,2 3 10 16,-2-2 10-16,1 1 14 0,1 1 0 0,-2 2 10 0,5-3-3 16,1-1-2-16,16 6-1 15,1-1-4-15,-11-1-2 0,-8-1-4 0,-2 1 4 16,0 0-12-16,24 2 3 0,-5-2 2 15,-12 1-3-15,-5-1-3 0,-5-3-1 0,1 0-8 16,1 1-6-16,-1-2-18 0,-1 2-1 0,-6-3-15 16,-3 4-17-16,-2-4-26 15,-6 1-21-15,4 2-39 0,-11-4-102 0,-3 2-455 0,-2-1 67 16</inkml:trace>
  <inkml:trace contextRef="#ctx0" brushRef="#br1" timeOffset="-28402.29">9764 16670 2082 0,'0'0'115'15,"0"0"41"-15,0 0-1 0,0 0-24 16,0 0-14-16,0 0-10 0,0 0-12 16,32 11-9-16,-32-11-11 0,23-4-10 0,-23 4-3 15,34-7-24-15,-14 4-20 0,-2-1-29 16,4 1-24-16,-1-1-34 0,-2 2-33 15,0-1-37-15,-3 0-52 0,0 2-141 0,-16 1-422 16,23 0-37-16</inkml:trace>
  <inkml:trace contextRef="#ctx0" brushRef="#br1" timeOffset="-19279.09">9832 16684 2096 0,'0'0'-78'16,"0"0"43"-16,0 0 8 0,0 0 8 0,0 0 6 0,0 0 0 16,0 0 11-16,0 0-7 15,0 0 7-15,0 0 10 0,0 0 5 0,0 0 6 16,0 0 2-16,0 0 18 16,0 0 4-16,0 0-2 0,0 0 8 0,0 0-2 0,0 0-8 15,0 0 9-15,0 0-5 16,0 0-1-16,0 0-16 0,51-11 9 0,-51 11-8 15,0 0-1-15,16-3 0 16,-16 3 1-16,0 0-9 0,20-8 3 0,-20 8 4 0,15-6 6 16,-15 6 15-16,14-5-6 0,-14 5 1 0,18-8 7 15,-18 8-5-15,14-8 5 16,-14 8 0-16,18-8-11 0,-18 8 0 0,14-8-3 16,-14 8-4-16,17-11 0 0,-17 11-3 15,17-7-6-15,-17 7-3 0,17-8 1 0,-17 8-5 16,16-9-2-16,-16 9 2 15,16-8-1-15,-16 8-3 0,14-10-2 0,-14 10 2 16,17-8 1-16,-17 8-3 0,13-7-3 16,-13 7 2-16,17-7 4 0,-17 7-8 0,12-6-1 15,-12 6 4-15,18-9-6 0,-18 9 3 0,14-10-1 16,-14 10-7-16,15-8 6 16,-15 8-5-16,17-9 1 0,-17 9 2 0,15-8 0 0,-15 8-6 15,17-10 4-15,-17 10 5 16,17-7-2-16,-17 7 2 0,14-10-2 0,-14 10-5 15,18-9 2-15,-18 9-4 16,16-10 2-16,-16 10 1 0,17-9-2 0,-17 9 0 0,15-10-1 16,-15 10 3-16,17-9 1 0,-17 9 3 0,15-12 1 15,-6 6 5-15,-9 6-1 16,14-11 5-16,-6 4 10 0,-8 7 2 0,16-12-2 0,-16 12 8 16,17-13-1-16,-11 7-3 15,-6 6 3-15,16-13-6 0,-16 13 5 0,14-11-3 16,-6 3 0-16,-8 8-5 15,14-12 2-15,-14 12-2 0,16-13 0 0,-16 13 0 0,12-13-1 16,-12 13-4-16,13-12 1 16,-13 12-1-16,10-11 0 0,-10 11-4 0,14-12 1 15,-14 12-6-15,8-9 4 0,-8 9-3 0,8-10 1 16,-8 10 1-16,10-7-2 0,-10 7 4 16,10-7-7-16,-10 7 1 0,0 0 2 0,12-13-3 15,-12 13 5-15,6-7-6 16,-6 7-1-16,7-9 9 0,-7 9 4 0,6-9 3 15,-6 9-1-15,6-7 0 0,-6 7-1 16,7-7 0-16,-7 7-3 0,6-9 0 16,-6 9-2-16,9-7 1 0,-9 7-1 0,6-8-4 0,-6 8 1 15,6-9-2-15,-6 9-3 16,6-8 3-16,-6 8 2 0,6-9-3 0,-6 9 1 0,8-8-1 16,-8 8 0-16,6-9 0 15,-6 9-2-15,0 0 1 0,8-12 5 0,-8 12-4 16,4-7 1-16,-4 7-6 15,0 0 2-15,11-11 0 0,-11 11 0 0,4-8-2 0,-4 8 4 16,0 0-1-16,9-10-4 0,-9 10 1 0,6-7-2 16,-6 7-1-16,6-7-1 15,-6 7 1-15,0 0-4 0,9-12 5 0,-9 12 1 0,6-7-6 16,-6 7 8 0,0 0-1-16,10-9-2 0,-10 9 0 0,0 0-2 0,10-7 4 15,-10 7-1-15,0 0-1 16,6-8-2-16,-6 8-1 0,0 0 0 0,6-8 0 0,-6 8-3 15,0 0 4-15,8-7 1 16,-8 7 0-16,0 0-1 0,0 0 1 0,6-10 2 16,-6 10-1-16,0 0 0 0,0 0 7 0,9-8-3 15,-9 8-4-15,0 0 0 0,0 0-5 16,7-9 2-16,-7 9-3 0,0 0-1 0,6-8 4 16,-6 8-1-16,0 0 2 15,6-7-2-15,-6 7 2 0,0 0 2 0,5-9-2 16,-5 9-2-16,0 0 4 15,0 0 0-15,8-10 1 0,-8 10 1 0,0 0-4 0,4-12-1 16,-4 12 1-16,0 0-4 0,0 0-1 0,11-17 0 16,-11 17-3-16,0 0 1 15,11-15-4-15,-11 15 4 0,6-13-1 0,-6 13 7 0,8-11-6 16,-8 11 5-16,0 0 0 16,10-16 5-16,-10 16-4 0,7-9 3 0,-7 9 0 15,0 0 4-15,9-14 0 16,-9 14 1-16,0 0 6 0,0 0-2 15,8-13-3-15,-8 13 1 0,0 0 0 0,0 0 1 16,8-14-3-16,-8 14-1 0,0 0 0 0,0 0 3 16,11-14 0-16,-11 14-2 0,0 0-1 0,6-10 1 15,-6 10-1-15,0 0-2 0,0 0 5 16,10-17-4-16,-10 17 2 0,0 0 2 0,8-12 0 16,-8 12-1-16,0 0-7 15,0 0 8-15,8-15-5 0,-8 15 4 0,0 0-2 16,9-14 1-16,-9 14-2 0,0 0 3 15,9-11-2-15,-9 11 2 0,0 0 5 0,8-11 2 16,-8 11 6-16,0 0 4 0,0 0-3 0,10-14 6 16,-10 14-6-16,0 0 1 15,0 0-2-15,6-12-2 0,-6 12-3 0,0 0 2 0,0 0-1 16,0 0-3-16,8-13-3 16,-8 13 0-16,0 0-2 0,0 0-6 0,0 0 2 15,0 0-4-15,0 0-5 16,0 0-12-16,0 0-20 0,0 0-21 0,0 0-45 0,0 0-36 15,11-3-51-15,-11 3-97 16,0 0-594-16,0 0-259 0</inkml:trace>
  <inkml:trace contextRef="#ctx0" brushRef="#br1" timeOffset="-18539.43">9059 16806 2707 0,'0'0'44'0,"0"0"35"0,0 0 3 0,0 0-2 0,0 0-7 15,0 0-2-15,0 0 6 0,0 0 8 0,0 0-7 16,0 0-6-16,0 0-5 16,0 0-6-16,0 0-7 0,0 0-8 0,0 0-5 0,60 9-11 15,-60-9-27-15,19 0-40 16,-19 0-43-16,20 0-58 0,-20 0-55 0,0 0-90 15,24 0-632-15,-18 0-311 16</inkml:trace>
  <inkml:trace contextRef="#ctx0" brushRef="#br1" timeOffset="-18299.37">9241 16693 2859 0,'0'0'12'0,"0"-20"18"0,0 20 15 16,0 0 12-16,0 0 12 0,0 0 10 0,0 0 9 16,0 0-3-16,0 0-3 0,0 0-13 15,0 0-2-15,6 52-13 0,-6-52-4 0,7 24-7 16,-4-10-7-16,-3-14-18 16,6 24-23-16,-4-12-31 0,-2-12-46 15,6 21-43-15,-4-12-48 0,0 1-73 0,-2-10-135 16,2 17-448-16,-2-17-159 0</inkml:trace>
  <inkml:trace contextRef="#ctx0" brushRef="#br1" timeOffset="-17699.22">9281 16757 2544 0,'0'0'12'16,"-2"-23"4"-16,2 23 11 15,-4-19 1-15,4 19 21 0,-2-21 14 0,2 21 12 16,0-19 5-16,0 19-13 0,2-19 2 15,-2 19-16-15,2-18-3 0,-2 18-1 0,11-19-7 16,-4 8-10-16,-7 11 3 16,14-15-9-16,-5 8 1 0,-9 7-4 0,21-14-2 15,-12 11-1-15,-9 3-5 0,16-6 2 0,-16 6-1 0,0 0-1 16,0 0 1-16,32 10 1 16,-32-10-1-16,8 18 2 0,-6-6 2 0,-2-12 1 15,2 28 0-15,-2-11 2 16,-2 2 3-16,2-2 1 0,-2 2 9 0,0 0 0 0,0 0 1 15,0 1-6-15,2-20 2 16,0 36-2-16,0-17-3 0,4 0 13 0,-2 2-4 16,5-4-4-16,-3 0-6 0,7 2-7 0,-3-3 1 15,1-3-16-15,1 0-14 16,0-3-20-16,2-1-20 0,-12-9-13 0,20 13-27 0,-9-10-26 16,-11-3-6-16,19 1-21 15,-19-1-6-15,0 0 7 0,0 0 19 0,25-10 35 16,-25 10 20-16,7-12 22 15,-7 12 18-15,2-17 15 0,-2 17 8 0,-2-26 7 16,2 26 20-16,-7-26 10 0,3 11 11 0,4 15 10 0,-10-27 20 16,5 14 9-16,5 13 6 15,-8-21-2-15,4 12-1 0,4 9-6 0,-6-18 3 16,6 18 0-16,-9-17-1 0,9 17-3 16,-7-13 7-16,7 13-1 0,-6-14-2 0,6 14 1 15,0 0-5-15,-8-15-12 16,8 15-6-16,0 0-6 0,0 0-9 0,-8-15-9 15,8 15-13-15,0 0-11 16,0 0-15-16,-8-16-17 0,8 16-12 0,0 0-11 0,0 0-8 16,0 0 0-16,-4-14 7 0,4 14 0 0,0 0 5 15,0 0 4-15,0 0 4 16,0 0-12-16,0 0-18 0,-4-19-33 0,4 19-46 0,0 0-49 16,0 0-67-16,0 0-133 15,0 0-517-15,-2-18-291 0</inkml:trace>
  <inkml:trace contextRef="#ctx0" brushRef="#br1" timeOffset="-17419.39">9473 16601 2790 0,'8'-10'1'0,"-8"10"27"0,0 0 14 15,0 0 16-15,0 0 6 0,8-11 8 0,-8 11 2 16,0 0 2-16,0 0 1 16,0 0 8-16,0 0 10 0,0 0 0 0,28 6 0 0,-28-6-4 15,14 15-5-15,-5-5-6 16,-1 1-9-16,-2 1-10 0,4 1-2 0,-4-2-9 15,-2 2-2-15,2 0-4 16,-6-13 4-16,6 27 2 0,-6-16 6 0,0-11 0 16,0 23 0-16,0-23 4 0,-2 18-7 0,2-18-2 0,-6 14-1 15,6-14-4-15,0 0-6 16,-14 9-4-16,14-9-6 0,0 0-3 0,0 0-13 16,-26-23-20-16,19 9-21 0,7 14-31 15,-12-28-35-15,6 10-47 0,1 4-63 0,3-4-70 16,-2 3-144-16,1 2-176 15,3 13-343-15,-4-24-355 0</inkml:trace>
  <inkml:trace contextRef="#ctx0" brushRef="#br1" timeOffset="-16859.18">9188 16658 2759 0,'0'0'-89'0,"0"0"19"15,0-24 38-15,0 24 38 16,0 0 37-16,2-22 35 0,-2 22 44 0,0 0 34 0,0-17 24 16,0 17 14-16,0 0 5 0,0 0-10 0,0 0 1 15,0 0-23-15,0 0-8 16,-2-23-3-16,2 23-7 0,0 0 0 0,0 0 21 16,0 0-9-16,0 0-12 0,0 0-10 15,0 0-13-15,18 43-14 0,-12-29-14 0,0 4-9 16,1 1-12-16,1 1-12 15,0 3-15-15,3 2-14 0,-2-1-26 0,1 5-41 16,0 0-39-16,2 2-43 0,-4-7-57 0,2 3-72 0,-1-3-69 16,1 2-176-16,-1-4-95 15,0-1-13-15,-1 0-414 0,0-6-490 0</inkml:trace>
  <inkml:trace contextRef="#ctx0" brushRef="#br1" timeOffset="-11849.25">10956 15747 2995 0,'0'0'-143'0,"0"0"17"16,0 0 15-16,0 0 11 0,0 0 7 15,0 0 12-15,0 0 13 0,0 0 6 0,0 0 13 0,0 0 5 16,0 0 14-16,-11-17 8 16,11 17 8-16,0 0 9 0,0 0 10 0,0 0 0 0,0 0 3 15,0 0 17-15,0 0 3 16,5-23 4-16,-5 23 9 0,0 0-1 0,0 0 17 15,6-19-6-15,-6 19 4 16,0 0-3-16,6-15-1 0,-6 15-7 0,5-11-1 0,-5 11-7 16,6-14-1-16,-6 14-1 0,9-14-6 15,-9 14 1-15,8-16-6 0,-8 16-2 16,8-14 3-16,-8 14 2 0,10-15 0 0,-10 15-1 16,10-17 3-16,-4 9-8 0,-6 8 10 15,8-13-9-15,-8 13 1 0,8-16-4 16,-8 16 3-16,11-15-7 0,-11 15 4 15,9-17-8-15,-9 17 7 0,8-13-9 0,-8 13 0 16,9-15 2-16,-9 15-9 0,10-13 4 0,-10 13-5 0,8-11-3 16,-8 11 1-16,10-14 7 15,-10 14-8-15,9-15 0 0,-9 15 0 0,0 0-4 16,11-14 7-16,-11 14 6 16,9-12 1-16,-9 12-6 0,9-9 6 0,-9 9 0 0,8-11 4 15,-8 11-3-15,10-12-2 16,-10 12-1-16,11-11 4 0,-11 11-5 0,10-12 1 15,-10 12 1-15,14-7-3 16,-14 7 2-16,0 0 1 0,14-12 2 0,-14 12-4 0,0 0 1 16,10-11 1-16,-10 11 3 0,0 0-6 0,12-9 3 15,-12 9 2 1,0 0-14-16,12-12 1 0,-12 12 1 0,0 0 4 0,10-10-4 16,-10 10 4-16,0 0-4 0,13-9 4 15,-13 9-5-15,0 0 4 0,13-10-6 16,-13 10 7-16,0 0 0 0,16-9 0 15,-16 9 0-15,7-8 3 0,-7 8-10 0,0 0 0 16,12-7-4-16,-12 7-4 0,0 0-1 16,12-10 0-16,-12 10 0 0,0 0 3 0,12-8 0 15,-12 8 10-15,0 0-11 0,0 0 4 0,17-7 0 16,-17 7 5-16,0 0-4 16,13-8 8-16,-13 8-3 0,0 0 0 0,17-7-5 0,-17 7 5 15,13-4 5-15,-13 4-8 16,15-6 0-16,-15 6 2 0,14-5-4 0,-14 5-1 15,15-7-1-15,-15 7 8 16,17-5 12-16,-17 5 2 0,19-4-4 16,-19 4 3-16,17-4-7 0,-17 4 4 0,20-6-4 0,-20 6 1 0,17-2-3 15,-17 2-2-15,18-4-5 16,-18 4-1-16,0 0-4 0,23-5 5 0,-23 5 1 16,15-2 0-16,-15 2 1 0,0 0 6 15,21-3-5-15,-21 3 11 0,0 0-4 0,18-3 8 16,-18 3-4-16,0 0-5 15,18-3 8-15,-18 3-1 0,0 0 5 0,19-2-6 16,-19 2 3-16,0 0 1 0,28-2-1 0,-28 2-5 0,20-2 0 16,-20 2 3-16,25-2-7 15,-25 2 4-15,27 0-3 0,-27 0 0 0,25 0 4 16,-25 0-2-16,27 0 3 16,-27 0 5-16,24 0-6 0,-24 0 2 0,21 2-5 15,-21-2 1-15,18 2 1 16,-18-2 4-16,18 2-10 0,-18-2 3 0,0 0 0 0,23 0 4 15,-23 0-5-15,18 2 1 16,-18-2-5-16,19 3 4 0,-19-3-2 0,21 4 8 16,-21-4-6-16,21 6-3 0,-9-5 3 0,-12-1-3 0,28 8 0 15,-14-4 5 1,3-1-2-16,-4 1 2 0,3 0-3 0,0 2 5 0,-1-1-1 16,-3 0 2-16,-12-5 5 0,26 10-5 15,-13-7 2-15,-13-3 4 0,23 11-2 0,-11-7-3 16,-1 0 7-16,-11-4 6 15,22 10-1-15,-12-5 2 0,-10-5-2 0,22 13-1 16,-11-6 1-16,1-2 2 0,-2 3 1 0,-10-8 0 16,24 13-5-16,-10-6-1 0,-1 1 1 15,0 1-4-15,-3 0 3 0,3-1-5 0,-1-1 1 16,2 0 2-16,-1 3-4 16,-2-2 1-16,3 0 2 0,-3-1 2 0,-2 1-1 0,3-1-1 15,-2 3 2-15,-10-10-6 16,21 14 3-16,-10-6-2 0,-4-1-5 0,7 1-2 15,-4-1 3-15,2 4 1 16,-3-4 0-16,6 1-4 0,-3 2 0 0,-3-3 0 16,4 1 2-16,-2 2-2 0,1-3 2 0,-1 3 1 0,2-3-2 15,0 1 1-15,1-1 2 16,-1 1-4-16,-1 0 2 0,-1 0-2 0,-11-8 0 16,25 12-1-16,-16-6 1 0,-1 1-2 15,-8-7-1-15,19 12 2 0,-10-6 1 0,-9-6-2 16,16 14 0-16,-9-9 0 15,-7-5-2-15,15 12 3 0,-6-6-1 0,-9-6 2 16,13 13-2-16,-6-5-3 0,-7-8 5 16,14 13-3-16,-6-3-1 0,-8-10 2 0,15 13 4 15,-7-6-5-15,-8-7-2 0,15 16 0 0,-5-9 2 16,-10-7 1-16,11 16-4 16,-4-9 3-16,-7-7 0 0,14 14-2 0,-6-7 2 0,-8-7 1 15,11 15-3 1,-1-9 0-16,-10-6 1 0,9 13 4 0,-9-13-4 0,13 13-2 15,-6-5 2-15,-7-8-1 16,13 14 0-16,-8-7 1 0,-5-7-2 0,13 13 3 16,-6-5-3-16,-7-8 2 0,13 14 0 0,-13-14 3 0,10 13-3 15,-4-6-1-15,-6-7 3 16,9 14 2-16,-9-14-4 0,14 13 5 0,-14-13 1 16,9 13 0-16,-3-5-1 0,-6-8 4 15,11 11-2-15,-11-11-1 0,14 14 1 0,-14-14-5 16,9 13 3-16,-9-13-3 15,14 13 4-15,-14-13-3 0,13 13 2 0,-13-13-2 16,7 12 0-16,-7-12-1 0,11 14 2 0,-11-14 0 16,15 11 1-16,-15-11 5 0,14 14-6 15,-14-14 1-15,14 11 0 0,-14-11-4 0,11 9 1 16,-2-3 3-16,-9-6-3 16,13 11 4-16,-13-11-3 0,16 12-1 0,-16-12 2 0,11 10 2 15,-11-10-5-15,13 11 1 16,-13-11-2-16,14 9 2 0,-14-9 0 0,11 9-1 15,-11-9-2-15,12 12 0 16,-12-12 0-16,13 11 4 0,-13-11-3 0,13 10 0 16,-13-10 1-16,14 11 4 0,-14-11 0 0,11 10 1 0,-11-10 2 15,12 12-1-15,-12-12-1 16,11 9 5-16,-11-9-5 0,11 12-4 0,-11-12 2 16,14 10 1-16,-14-10-4 0,13 11 5 15,-13-11-5-15,11 11 2 0,-11-11-2 0,12 10 3 16,-12-10-1-16,10 13-1 15,-10-13 1-15,14 12 1 0,-14-12-3 0,9 11 6 16,-9-11 1-16,11 11-2 0,-11-11 3 0,14 11-2 0,-14-11 3 16,11 12-1-16,-11-12-1 15,16 12-2-15,-9-7 1 0,-7-5-1 0,12 14-2 16,-12-14 2-16,15 9 0 16,-15-9-1-16,11 9 0 0,0-3 0 0,-11-6-1 0,9 12 2 15,-9-12-2 1,13 7 1-16,-13-7 0 0,10 10-1 0,-10-10-3 0,11 10 2 15,-11-10 2-15,11 9-5 16,-11-9 3-16,11 7 4 0,-11-7 2 0,9 8 3 0,-9-8 3 16,0 0 0-16,15 10 2 0,-15-10-1 0,14 5-1 15,-14-5 0-15,9 8-5 16,-9-8 4-16,0 0-6 0,16 11 6 0,-16-11-1 0,11 6-7 16,-11-6 1-16,0 0 0 15,16 14-2-15,-16-14 5 0,11 7-1 0,-11-7-2 16,0 0 3-16,15 12 0 15,-15-12-3-15,10 9 0 0,-10-9 3 0,11 5-2 0,-11-5 1 16,14 8 2-16,-14-8-3 0,11 6 2 16,-11-6-2-16,0 0-1 0,22 8 0 15,-22-8 2-15,16 6-2 0,-16-6 2 0,18 4 0 16,-18-4 0-16,16 3 13 0,-16-3 8 16,18 2 0-16,-18-2-8 0,0 0 5 0,23 6-4 15,-23-6-6-15,15 4-9 16,-15-4 6-16,0 0-2 0,18 3-4 0,-18-3 1 15,0 0-2-15,20 4 2 0,-20-4 6 16,0 0-11-16,16 4 4 0,-16-4-3 16,0 0 1-16,17 3-1 0,-17-3-2 0,0 0 1 0,19 3-4 15,-19-3 3-15,0 0 5 16,22 2-6-16,-22-2 1 0,16 2-1 0,-16-2 1 0,22 1 4 16,-22-1-2-16,23 0 4 15,-23 0-4-15,27 0 2 0,-7 0 4 0,0 0-5 16,3-1 4-16,-1 1 1 15,3-2-3-15,2 2 4 0,6 0-3 0,-1-2-1 0,2 2 2 16,-1 2-8-16,1-2-6 16,0 0-15-16,0 2-24 0,0-2-41 0,-3 0-68 15,2 3-96-15,-3-3-165 0,-1 0-182 0,-5 0 19 0,-4-2-435 16,-1-1-492-16</inkml:trace>
  <inkml:trace contextRef="#ctx0" brushRef="#br1" timeOffset="12160.56">21768 14198 151 0,'0'0'107'15,"0"0"-8"-15,0 0-28 0,0 0-5 16,0 0 3-16,0 0-1 0,0 0-17 0,0 0-27 16,0 0 17-16,0 0 8 0,0 0 8 0,0 0 11 15,0 0-1-15,0 0-3 16,0 0-4-16,0 0-2 0,0 0 11 0,0 0-21 0,0 0-1 15,0 0 3-15,0 0-1 16,0 0-8-16,0 0-5 0,0 0 2 0,0 0 4 16,0 0-10-16,0 0-4 0,0 0 16 0,0 0-11 0,0 0 0 15,0 0 1-15,0 0 10 16,0 0 5-16,0 0 7 0,0 0-8 0,0 0 10 16,0 0-12-16,0 0 4 15,0 0-4-15,0 0-4 0,0 0-1 0,0 0 6 0,0 0-3 16,0 0 3-16,0 0-4 15,0 0-5-15,0 0-4 0,0 0-8 16,0 0 4-16,0 0-11 0,0 0-12 0,0 0-10 0,0 0-3 16,0 0 6-16,0 0-4 15,0 0 10-15,0 0-2 0,0 0-5 0,18-34 17 16,-18 34-4-16,0 0-3 0,0 0 4 16,0 0-4-16,0 0-2 0,0 0-7 0,9-12 3 15,-9 12 6-15,0 0-10 16,0 0 8-16,0 0 2 0,0 0-2 0,0 0 3 0,0 0-2 15,0 0-2-15,0 0 1 16,0 0-4-16,0 0 9 0,0 0 4 0,0 0-2 16,0 0 4-16,0 0 0 0,0 0-2 0,0 0 2 0,0 0-1 15,0 0 3-15,0 0-6 16,0 0 9-16,0 0-2 0,23 21-4 0,-23-21-1 16,0 0 2-16,0 0-3 15,0 0-3-15,0 0 4 0,0 0 2 0,0 0 6 0,0 0 6 16,0 0 0-1,0 0-12-15,0 0-7 0,0 0-4 0,0 0-1 16,0 0 3-16,0 0-4 0,0 0 5 0,0 0 5 0,0 0 1 16,0 0-5-16,0 0 2 0,0 0-3 15,0 0-1-15,0 0 3 0,0 0-7 16,0 0-2-16,0 0 2 0,0 0-2 16,0 0-2-16,0 0 4 0,0 0-3 0,0 0 5 15,0 0-4-15,0 0-5 0,0 0 6 16,0 0 2-16,0 0-1 0,0 0 1 0,0 0 0 15,0 0 2-15,13 6 3 16,-13-6-1-16,0 0 3 0,0 0 3 0,0 0-3 16,0 0 2-16,0 0 2 0,0 0 1 0,0 0 3 0,0 0 6 15,-13 30 13-15,13-30 5 16,0 0 5-16,0 0 1 0,0 0-10 0,0 0-8 16,0 0-3-16,0 0-4 15,0 0-9-15,0 0-5 0,0 0-9 0,0 0 2 0,0 0-5 16,0 0 3-16,0 0 1 15,0 0-3-15,0 0 8 0,-16-43-4 16,16 43 0-16,0 0 0 0,0 0 1 0,0 0-3 0,0 0 2 0,0 0-2 16,0 0 6-16,19-17 2 15,-19 17 1-15,0 0 7 0,0 0-1 0,0 0 3 16,0 0 0-16,0 0-2 16,0 0 3-16,0 0 1 0,0 0-1 0,18 30 1 15,-18-30 1-15,0 0 1 0,0 0 0 16,0 0 2-16,0 0 6 0,-2 19 6 0,2-19 3 15,0 0 1-15,0 0 0 16,0 0-3-16,0 0 1 0,0 0-11 0,0 0-10 16,0 0-5-16,0 0-3 0,0 0-5 0,0 0 2 0,0 0-4 15,0 0-3-15,0 0-3 16,0 0 1-16,0 0-2 0,0 0-2 0,0 0 0 16,0 0-1-16,0 0-1 15,0 0 4-15,0 0-6 0,0 0 2 0,0 0 2 0,0 0-1 16,0 0 2-1,0 0-1-15,0 0 1 0,0 0 0 0,0 0-1 0,0 0 3 16,0 0 1-16,0 0 0 0,0 0-1 0,0 0 2 0,0 0 0 16,0 0 0-16,0 0-1 15,0 0 5-15,0 0 3 0,0 0-3 16,0 0 2-16,0 0-2 0,0 0-3 16,0 0-10-16,0 0-3 0,0 0-4 0,0 0 1 0,0 0-3 15,-38-25-5-15,38 25-1 16,0 0-3-16,0 0-5 0,0 0 0 0,0 0-1 15,-2-19-2-15,2 19 2 16,0 0 3-16,0 0 2 0,0 0 4 0,0 0 1 0,0 0-1 16,0 0 6-16,0 0 0 0,0 0 4 0,0 0 2 15,0 0-1-15,0 0 4 16,0 0 1-16,0 0 0 0,0 0 4 0,0 0 0 16,0 0 3-16,0 0-3 0,0 0 2 15,0 0 1-15,0 0 3 0,0 0-3 0,0 0 1 16,0 0 1-16,0 0 2 15,0 0-1-15,0 0 2 0,0 0 1 16,0 0-1-16,0 0-5 0,0 0-11 0,0 0-11 0,0 0-1 0,0 0-10 16,0 0-16-16,0 0-26 15,0 0-33-15,0 0-45 0,0 0-36 0,0 0-70 16,0 0-146-16,0 0-445 16,0 0-197-16</inkml:trace>
  <inkml:trace contextRef="#ctx0" brushRef="#br1" timeOffset="17430.55">21816 14162 2400 0,'0'0'-138'15,"25"7"15"-15,-25-7 9 0,0 0 14 0,0 0 8 16,0 0 7-16,0 0 11 16,0 0 2-16,0 0 2 0,0 0 2 15,0 0 5-15,0 0 4 0,0 0 11 0,20 3 1 16,-20-3 18-16,0 0-8 0,0 0 19 15,0 0 8-15,0 0 3 0,0 0 16 16,0 0 3-16,0 0 5 0,0 0-1 0,0 0 2 0,23 1 1 16,-23-1-5-16,0 0 3 0,0 0-1 15,0 0 1-15,0 0 2 0,0 0 3 16,0 0 4-16,19-4 2 0,-19 4-3 0,0 0 1 16,0 0 1-16,0 0 12 15,0 0-15-15,0 0-6 0,0 0 6 0,0 0-3 0,0 0-4 16,23 0-5-16,-23 0 11 15,0 0-8-15,0 0 3 0,0 0-6 0,0 0 3 16,18 3 1-16,-18-3-8 0,0 0 7 0,0 0 3 0,0 0 0 16,20 1 0-16,-20-1 9 15,0 0-5-15,0 0-2 0,0 0 6 0,22 0-2 16,-22 0 0-16,0 0 0 16,0 0 13-16,16 2 1 0,-16-2-1 0,0 0 0 0,0 0-4 15,0 0-3-15,0 0 3 16,22 4-3-16,-22-4-1 0,0 0-4 0,0 0 9 15,15 3-2-15,-15-3-5 16,0 0 4-16,0 0 5 0,0 0-9 0,16 7 9 0,-16-7-7 16,0 0 1-16,0 0-7 0,16 1 6 0,-16-1-12 15,0 0 10-15,0 0-8 16,16 4 1-16,-16-4 4 0,0 0-8 0,0 0 0 16,19 4 3-16,-19-4 2 0,0 0 0 15,17 3-1-15,-17-3 6 0,0 0-1 0,15 6 1 16,-15-6 1-16,0 0 4 15,17 7 0-15,-17-7 2 0,0 0-1 0,19 4 1 16,-19-4 16-16,14 7 14 0,-14-7-3 0,20 5-2 0,-20-5-1 16,19 6 0-1,-19-6 2-15,19 4-2 0,-19-4-4 16,19 5-4-16,-19-5-3 0,24 8-2 0,-14-7-5 16,-10-1-5-16,25 7 4 0,-12-2-4 0,-13-5 11 0,23 3-14 15,-13 1-3 1,-10-4 4-16,24 7-5 0,-11-5-4 0,-13-2 0 0,21 7-2 15,-21-7-4-15,19 8 3 16,-9-4-4-16,-10-4-5 0,20 6 2 0,-20-6-1 0,18 8 2 16,-18-8-6-16,18 8 0 0,-8-4 2 0,-10-4 0 15,17 8 7-15,-17-8 0 16,20 10 7-16,-12-7-2 0,-8-3-4 0,18 10 3 16,-6-6-1-1,-12-4-1-15,18 9-2 0,-7-3 3 0,-11-6 1 0,21 9-1 0,-8-5-6 16,-3 3 3-16,-10-7-1 15,20 8-4-15,-10-1 7 0,-10-7-6 0,19 9-1 16,-8-5 0-16,-11-4 1 0,19 9-2 0,-9-3 1 0,-10-6 1 16,18 10-4-16,-8-6 0 15,-10-4 2-15,14 8-3 0,-14-8-4 16,18 10 5-16,-8-6-3 0,-10-4-2 16,17 10 0-16,-17-10 2 0,17 8-3 0,-8-3 1 0,-9-5 2 15,18 8 3-15,-6-2 2 16,-12-6 0-16,18 10 0 0,-5-5 2 0,-13-5 0 15,21 11-3-15,-10-6 0 16,1 1-1-16,2 0-3 0,-14-6 4 0,22 11-5 0,-9-5 3 16,-2 0-2-16,-11-6 1 0,23 10-1 0,-13-4-1 15,4-1 4-15,-14-5 0 16,20 11-1-16,-7-7 2 0,-2 2-3 0,-11-6-2 0,23 9 3 16,-11-2-1-16,2-3-1 15,-14-4-1-15,24 11-1 0,-10-6-1 0,-14-5 6 16,23 10-3-16,-11-7-3 15,-12-3-2-15,22 10 1 0,-12-6-2 0,-10-4 0 16,24 7 2-16,-24-7 0 0,18 11 0 0,-7-8-2 16,-11-3-1-16,19 10 2 0,-8-7-1 15,-11-3 1-15,18 9 0 0,-6-5 0 16,-12-4 0-16,20 10 1 0,-11-4-2 16,-9-6-2-16,21 10 3 0,-10-5 0 15,-11-5 0-15,19 10 4 0,-8-5 3 0,-11-5-2 16,18 9 0-16,-7-3 0 0,-11-6-1 15,21 12-1-15,-12-5 5 0,-9-7-4 16,19 10 0-16,-8-2 2 0,-1-3-4 0,-10-5 2 0,18 11 3 16,-6-5-1-16,-2 2-2 0,-10-8-4 0,17 11 3 15,-6-4 0-15,-11-7-1 16,17 11 2-16,-7-4-3 0,-10-7 1 0,20 12 0 0,-12-8 16 16,-8-4 3-16,18 15-5 15,-9-11-7-15,-9-4 5 0,19 11-2 0,-19-11-1 16,15 12-1-16,-7-7-6 15,-8-5 4-15,18 11 8 0,-10-5-10 16,2 2 0-16,-10-8-2 0,18 11 0 0,-10-4-2 0,2 0 1 0,-10-7 5 16,17 11-8-16,-6-5 0 15,-11-6 1-15,17 10 1 0,-17-10 2 0,16 12-6 16,-6-9-1-16,-10-3 10 0,16 9-6 16,-16-9 0-16,17 7-2 0,-17-7 2 0,17 7 2 15,-17-7-2-15,17 9-2 16,-17-9-2-16,17 8 4 0,-17-8 3 0,17 5-8 0,-17-5 4 15,17 8-6-15,-17-8 7 16,19 5 3-16,-19-5-4 0,19 8 0 0,-19-8 1 16,17 9-1-16,-17-9 5 0,22 3-8 0,-22-3 6 15,18 7-3-15,-9-2 0 0,-9-5 4 16,19 5-11-16,-19-5 5 0,19 8-3 16,-19-8 2-16,19 6 4 0,-19-6-1 15,16 3 2-15,-16-3-7 0,18 4 6 0,-18-4-9 16,16 7 10-16,-16-7-5 0,18 4 2 15,-18-4-1-15,17 6 4 0,-17-6-2 0,16 4 4 16,-16-4-5-16,16 6 0 0,-16-6 2 0,16 4-4 16,-16-4 0-16,17 3 2 15,-17-3 0-15,17 5 3 0,-17-5-4 0,15 6-1 0,-15-6 2 16,14 4 2-16,-14-4 0 16,16 3-2-16,-16-3-4 0,14 4-1 15,-14-4 6-15,18 5 2 0,-18-5 0 0,14 3-5 16,-14-3 6-16,15 4-4 0,-15-4 3 0,18 3-6 15,-18-3 5-15,0 0-5 16,22 4 7-16,-22-4-2 0,16 6 3 0,-16-6-6 16,14 3 0-16,-14-3 3 0,14 4-1 15,-14-4 1-15,0 0-4 0,22 3 6 0,-22-3 1 16,16 2 11-16,-16-2-6 0,0 0 0 0,17 4 2 16,-17-4 0-16,0 0 1 15,23 2-7-15,-23-2 7 0,13 2-12 16,-13-2 4-16,0 0 8 0,22 2-18 0,-22-2 10 15,0 0-2-15,21 2-3 0,-21-2 15 0,0 0-7 16,22 1-7-16,-22-1-5 0,0 0-4 0,20 0 11 0,-20 0-2 16,0 0 3-16,22 3 4 15,-22-3-17-15,0 0 18 0,18 0-6 0,-18 0-2 16,0 0 6-16,17 1-9 16,-17-1 3-16,0 0-1 0,0 0-1 0,25 3 2 0,-25-3-11 15,0 0 11-15,0 0-2 16,17 0 3-16,-17 0-3 0,0 0 0 0,0 0 2 15,0 0 1-15,23 1-4 16,-23-1 0-16,0 0 1 0,0 0 9 0,0 0-8 0,0 0 0 16,18 0-4-16,-18 0-7 0,0 0 15 0,0 0-6 15,0 0 7-15,0 0-5 16,22-1 0-16,-22 1 2 0,0 0 0 0,0 0-4 0,18-3-1 16,-18 3 0-16,0 0 4 15,0 0-3-15,0 0 5 0,22-1-4 0,-22 1 4 16,0 0 1-16,0 0-4 15,0 0-1-15,18-3-2 0,-18 3 4 0,0 0 1 16,0 0-3-16,0 0-1 0,0 0 4 0,0 0-3 0,21-1 0 16,-21 1 0-16,0 0-3 15,0 0 1-15,0 0 1 0,0 0 5 0,0 0-5 0,0 0 6 16,0 0-6-16,23 0 1 16,-23 0 5-16,0 0-7 15,0 0 1-15,0 0 3 0,0 0 3 0,15-2-4 16,-15 2-1-16,0 0 3 0,0 0-2 0,0 0-1 0,0 0 5 15,0 0-5-15,0 0 4 16,20-2-8-16,-20 2 3 0,0 0 6 0,0 0-4 16,0 0-1-16,0 0 0 0,0 0 3 0,0 0-2 15,0 0 1-15,0 0 3 0,0 0-8 16,20 0 2-16,-20 0 4 0,0 0-2 0,0 0-6 16,0 0 6-16,0 0 4 15,0 0-4-15,0 0-1 0,0 0-7 0,0 0 10 16,0 0 0-16,23 0 0 0,-23 0-4 15,0 0 4-15,0 0-1 0,0 0 2 0,0 0-2 16,20 0-4-16,-20 0 3 0,0 0-4 16,0 0 0-16,0 0 9 0,0 0-8 0,22-2 2 15,-22 2-3-15,0 0 4 0,0 0 3 16,0 0-6-16,0 0 2 0,0 0 3 16,21 0-4-16,-21 0 6 0,0 0-5 0,0 0 2 15,0 0-4-15,0 0 7 0,0 0-1 16,0 0-5-16,0 0 6 0,0 0-6 0,0 0 1 15,21 0 6-15,-21 0-7 16,0 0 4-16,0 0-2 0,0 0 1 0,0 0 3 16,0 0-2-16,0 0-6 0,0 0 3 0,22-2 2 0,-22 2 2 15,0 0-4-15,0 0 3 16,0 0-4-16,0 0 3 0,0 0 4 0,20 0-11 16,-20 0 6-16,0 0-2 15,0 0 1-15,0 0 2 0,0 0-4 0,0 0-2 0,20-2 3 16,-20 2 4-16,0 0 3 15,0 0-8-15,0 0 8 0,0 0-7 0,0 0 2 16,0 0-20-16,0 0 0 0,19-2 4 0,-19 2 1 0,0 0 4 16,0 0-1-16,0 0-2 15,0 0 4-15,0 0 0 0,20-2 6 0,-20 2-1 16,0 0 4-16,0 0-5 16,0 0 0-16,0 0-3 0,0 0 5 0,22 2 0 0,-22-2 0 15,0 0 0-15,0 0-3 16,0 0 6-16,0 0 5 0,0 0-6 0,0 0 0 15,0 0-1-15,0 0 5 16,0 0-3-16,0 0 1 0,0 0-2 0,0 0 4 16,0 0-5-16,19 0 5 0,-19 0-3 0,0 0 3 0,0 0-2 15,0 0-2-15,0 0 2 16,0 0 4-16,0 0 2 0,0 0 6 0,0 0-2 0,0 0 5 16,0 0-1-16,0 0 1 15,0 0-2-15,0 0 1 0,0 0-1 16,0 0 0-16,0 0-2 0,0 0 6 15,0 0-3-15,0 0 2 0,0 0-7 0,0 0 0 16,0 0 0-16,0 0 2 0,0 0-1 0,0 0-3 0,0 0-2 16,0 0 1-16,0 0 0 15,0 0-8-15,0 0-14 0,0 0-9 0,10 0-18 0,-10 0-27 16,0 0-37-16,0 0-60 16,0 0-74-16,0 0-62 0,0 0-160 0,0 0-119 15,0 0 19-15,0 0-357 16,0 0-320-16</inkml:trace>
  <inkml:trace contextRef="#ctx0" brushRef="#br1" timeOffset="34520.41">25222 15189 460 0,'0'0'263'0,"0"0"-146"0,0 0 6 15,0 0-16-15,0 0-21 16,0 0-12-16,0 0-1 0,0 0-20 0,0 0 0 0,0 0 9 16,0 0-10-16,0 0 5 0,0 0-5 0,8-18-5 15,-8 18-11-15,0 0-1 16,0 0 7-16,0 0-7 0,0 0-1 0,0 0-8 16,0 0 8-16,0 0-1 0,14-8 16 15,-14 8-3-15,0 0 8 0,0 0 7 0,0 0 8 16,13-9 3-16,-13 9 5 15,0 0-3-15,0 0-3 0,14-6-5 0,-14 6-7 16,0 0-9-16,13-5-3 0,-13 5-3 16,0 0-7-16,14-6-1 0,-14 6-10 0,0 0 1 15,19-5 2-15,-19 5-9 0,0 0-2 0,19-4-4 16,-19 4 3-16,0 0 0 16,0 0 1-16,19-6-5 0,-19 6 2 0,0 0-1 0,17-4 2 15,-17 4-1-15,0 0 7 16,0 0-3-16,17-5-1 0,-17 5 0 0,0 0-1 15,17-5-2-15,-17 5-1 16,13-5-6-16,-13 5 3 0,0 0 2 0,20-5 8 0,-20 5 12 16,0 0-8-16,21-4 2 0,-21 4-7 0,15-6-2 15,-15 6 5-15,14-4-6 16,-14 4-1-16,0 0-1 0,19-8-3 0,-19 8 1 0,15-5-4 16,-15 5 2-16,14-8-4 15,-14 8 4-15,15-5-5 0,-15 5 2 16,11-8-2-16,-11 8-3 0,0 0 5 15,16-10-3-15,-16 10 1 0,13-8-4 0,-13 8 0 0,0 0 3 16,13-7-3-16,-13 7 5 0,12-8-3 0,-12 8 1 16,0 0 3-16,11-8-2 15,-11 8 2-15,0 0 1 0,16-8-3 0,-16 8 2 16,0 0-3-16,15-9 4 0,-15 9 0 16,0 0 5-16,16-9 2 0,-16 9-3 0,11-6 6 15,-5 2-1-15,-6 4-6 16,13-6 5-16,-13 6-1 0,12-5 5 0,-12 5 0 0,17-5 4 15,-17 5 0-15,11-7 3 16,-11 7-4-16,10-5-1 0,-10 5-1 0,0 0 0 16,14-5-4-16,-14 5-1 0,0 0-1 0,0 0-2 15,12-5 0-15,-12 5 3 0,0 0-1 16,0 0 4-16,10-3-1 0,-10 3-1 0,0 0 0 16,0 0-1-16,0 0-2 15,0 0-1-15,12-5-1 0,-12 5-4 0,0 0 0 16,0 0-2-16,0 0-1 0,0 0-2 15,0 0 1-15,0 0 1 0,0 0-2 0,9-5 3 16,-9 5-2-16,0 0 0 0,0 0 1 16,0 0 1-16,0 0-3 0,0 0 0 15,0 0 1-15,7-7 5 0,-7 7-3 16,0 0-2-16,0 0 0 0,0 0 1 0,0 0-2 16,9-8 0-16,-9 8-2 0,0 0 4 0,0 0-3 15,6-8 0-15,-6 8-2 16,0 0 1-16,9-7 1 0,-9 7-3 0,0 0 1 0,0 0 2 15,7-12-1-15,-7 12 5 16,0 0-1-16,10-7 3 0,-10 7-4 0,0 0 3 16,6-7-5-16,-6 7-1 0,0 0 1 0,9-11 0 0,-9 11-3 15,0 0 2-15,8-7-2 16,-8 7 3-16,0 0-2 0,10-8 1 0,-10 8-3 16,9-6 0-16,-9 6 4 15,13-8 1-15,-13 8-4 0,10-5 0 0,-10 5 1 16,12-7-1-16,-12 7 0 0,12-9 0 15,-3 6 1-15,-9 3-1 0,11-10 0 0,-1 7 1 16,-10 3 2-16,15-8-5 0,-15 8 2 0,11-8 0 16,-11 8 1-16,14-7 0 0,-14 7 2 15,10-8-3-15,-10 8 2 0,11-5-1 16,-11 5-2-16,8-6 2 0,-8 6-1 16,11-10 1-16,-11 10-1 0,9-7 0 0,-9 7 0 15,11-10-1-15,-6 5 0 0,-5 5 0 16,15-10-3-16,-9 4 4 0,-6 6-3 0,15-12 0 15,-7 9 3-15,-8 3 0 16,14-12 0-16,-7 7 0 0,-7 5-4 0,16-10 3 16,-10 5 1-16,-6 5 2 0,12-11-1 0,-8 7 5 0,-4 4 0 15,12-11 2-15,-6 6 0 16,-6 5 1-16,9-10-2 0,-9 10 0 0,7-11-1 16,-7 11 1-16,11-11-4 15,-7 4-1-15,-4 7 2 0,9-15 1 0,-2 8-1 0,-7 7-2 16,9-16 0-16,-4 9-2 15,-1 0 3-15,-4 7-1 0,11-15-1 0,-6 7 2 16,-5 8-3-16,5-16 1 0,1 9-1 0,-6 7 4 16,7-15-4-16,-3 7-1 0,-4 8 2 15,12-14 1-15,-8 3-1 0,-4 11 0 0,9-15 1 16,-3 7-3-16,-6 8 1 16,10-15 3-16,-10 15-2 0,11-16 3 0,-11 16 3 0,9-15 1 15,-9 15 1 1,12-14 3-16,-12 14 2 0,10-16 3 0,-10 16-3 0,9-17 0 15,-9 17-4-15,10-16 4 16,-4 9 1-16,-6 7-2 0,9-17-1 0,-9 17 1 0,9-14-1 16,-9 14-3-16,10-19-2 0,-4 12 1 0,-6 7-3 15,9-15 3-15,-9 15-4 16,12-16 3-16,-12 16-5 0,10-13 5 0,-10 13-6 16,7-16 0-16,-7 16 2 0,9-11 1 15,-9 11 1-15,9-15-5 0,-9 15 3 16,9-13-1-16,-9 13 0 0,7-14-2 15,-7 14 2-15,8-12 0 0,-8 12 0 0,10-16 2 0,-10 16-3 16,7-13 0-16,-7 13 0 0,8-17 2 0,-8 17-5 16,10-14 2-16,-10 14 1 15,6-14 1-15,-6 14-1 0,9-15-2 16,-9 15 1-16,0 0 2 0,7-17-3 0,-7 17 2 16,7-11-3-16,-7 11 3 0,0 0 0 0,9-17 0 15,-9 17-1-15,0 0-1 16,8-14 2-16,-8 14 0 0,0 0-2 0,9-15 1 15,-9 15-1-15,6-11 3 0,-6 11-3 16,0 0 1-16,10-18 0 0,-10 18 0 0,7-11 1 16,-7 11-1-16,9-11 0 0,-9 11 3 0,7-14-5 15,-7 14 0-15,9-11 3 16,-9 11 3-16,0 0-5 0,9-17-1 0,-9 17 1 0,6-12 4 16,-6 12-1-16,0 0 1 15,12-13-5-15,-12 13 6 0,6-12-7 0,-6 12 3 16,0 0-1-16,9-15 0 15,-9 15 0-15,8-12 0 0,-8 12 1 16,0 0-3-16,8-10 4 0,-8 10 4 0,0 0-5 0,9-14 0 16,-9 14 2-16,0 0 0 0,7-12 6 15,-7 12-7-15,0 0 3 0,0 0-2 0,11-12 1 0,-11 12 1 16,0 0-2-16,9-10 1 16,-9 10-3-16,0 0 4 0,7-11-2 0,-7 11-1 15,0 0 1-15,12-12 0 16,-12 12-2-16,0 0 0 0,10-12 3 0,-10 12 6 0,0 0 7 15,0 0-2-15,11-13-6 16,-11 13 0-16,0 0 2 0,10-9 3 0,-10 9-7 16,0 0 1-16,0 0 5 0,0 0-8 0,11-11 2 15,-11 11 1-15,0 0 1 0,0 0 0 16,0 0-7-16,0 0 1 0,0 0 1 0,13-8 1 16,-13 8-4-16,0 0 2 15,0 0 2-15,0 0-6 0,0 0 2 0,0 0 2 16,0 0 2-16,0 0-2 0,10-11 3 15,-10 11-3-15,0 0-1 0,0 0 0 0,0 0 1 16,0 0 2-16,10-7-1 0,-10 7 3 0,0 0-8 16,0 0 2-16,0 0 2 15,0 0 0-15,0 0-4 0,11-9 0 0,-11 9-5 0,0 0 11 16,0 0-2-16,0 0-2 16,0 0 1-16,0 0 0 0,0 0 2 0,0 0-1 15,0 0-3-15,0 0 3 16,0 0-3-16,16-6 1 0,-16 6-4 0,0 0 6 0,0 0-1 15,0 0 1-15,0 0-2 16,0 0 0-16,0 0-1 0,0 0 3 0,14-7-4 16,-14 7-1-16,0 0 4 0,0 0 3 0,0 0-6 0,0 0 6 15,0 0-6-15,14-8 5 16,-14 8-3-16,0 0 0 0,0 0-2 0,0 0 3 16,12-8 0-16,-12 8-3 15,0 0 1-15,0 0-1 0,0 0 2 0,12-7 0 0,-12 7-2 16,0 0 3-16,0 0-2 15,0 0 4-15,15-8 1 0,-15 8-4 0,0 0-3 16,0 0 0-16,0 0 3 0,15-8-1 0,-15 8-2 16,0 0 2-16,0 0 1 0,0 0 0 15,15-7-1-15,-15 7-2 0,0 0 3 0,0 0 1 16,0 0-2-16,16-8 1 16,-16 8 0-16,0 0 0 0,0 0-2 0,18-5 4 0,-18 5 0 15,0 0-2-15,14-6-2 16,-14 6 0-16,0 0 1 0,21-6 1 0,-21 6 0 15,16-3 3-15,-16 3-5 16,0 0-1-16,23-7 8 0,-23 7-5 0,15-3-2 0,-15 3 5 16,17-4-4-16,-17 4 1 0,19-3-2 0,-19 3 2 15,14-5-3-15,-14 5 2 16,0 0 9-16,24-3-2 0,-24 3-4 0,14-3 10 16,-14 3-5-16,0 0 6 0,19-3-6 15,-19 3 0-15,0 0 1 0,19-4 8 16,-19 4-4-16,0 0-5 0,18-4 9 15,-18 4 0-15,0 0 6 0,0 0-4 0,20-6 1 16,-20 6 3-16,0 0 0 0,0 0 4 0,18-4-10 0,-18 4-1 16,0 0-2-16,0 0-2 15,0 0 1-15,19-1-2 0,-19 1 8 0,0 0 1 16,0 0-2-16,0 0-3 16,0 0 3-16,0 0-3 0,0 0 3 0,0 0-6 0,19-2 2 15,-19 2-3-15,0 0-2 16,0 0 0-16,0 0 0 0,0 0-1 15,0 0 0-15,0 0-3 0,0 0-2 16,0 0-12-16,0 0-19 0,7-2-27 0,-7 2-35 0,0 0-53 16,0 0-64-16,0 0-62 0,0 0-80 0,0 0-155 15,0 0-110-15,0 0 42 16,0 0-282-16,0 0-209 0</inkml:trace>
  <inkml:trace contextRef="#ctx0" brushRef="#br1" timeOffset="38165.06">25277 15247 2473 0,'0'0'-100'15,"0"0"22"-15,0 0 23 16,0 0 26-16,0 0 9 0,0 0 20 0,0 0 0 16,0 0 20-16,0 0 9 0,0 0 10 15,0 0 6-15,0 0 4 0,0 0-5 0,0 0 0 16,0 0 0-16,0 0 2 0,0 0-7 15,0 0 4-15,0 0-2 0,0 0 11 16,0 0 10-16,0 0 11 0,0 0-3 0,0 0-2 0,0 0-5 16,0 0-6-16,0 0-3 15,0 0-5-15,0 0-6 0,0 0-6 0,0 0 0 0,0 0 6 16,0 0-2-16,0 0-2 16,0 0 7-16,-27 3 5 0,27-3 3 0,0 0 3 15,0 0 3-15,0 0 1 0,0 0 1 16,0 0-7-16,0 0-3 0,0 0-5 0,0 0 0 15,0 0-7-15,0 0 1 16,0 0-1-16,0 0 4 0,0 0 2 0,0 0 5 0,0 0-2 16,0 0 3-16,0 0-5 15,0 0 3-15,0 0-4 0,0 0 2 0,-8-13 0 16,8 13-7-16,0 0 0 0,0 0-4 0,0 0 2 16,0 0 0-16,0 0 2 0,0 0 0 15,18-32 2-15,-18 32-2 0,13-8 1 16,-13 8-3-16,13-12 3 0,-13 12-11 15,15-10 9-15,-15 10-1 0,14-12-4 0,-14 12-9 16,15-10 2-16,-15 10-16 0,15-12 0 16,-15 12-24-16,18-11-21 0,-12 3-32 0,2 2-43 15,-2-2-51-15,-6 8-69 0,18-10-64 16,-13 3-142-16,4 2-157 0,0-1 13 16,-1-1-296-16,-8 7-239 0</inkml:trace>
  <inkml:trace contextRef="#ctx0" brushRef="#br1" timeOffset="44300.57">27283 13428 2541 0,'0'0'-91'16,"0"0"32"-16,0 0 21 0,0 0 13 15,0 0 22-15,0 0 5 0,0 0 21 16,0 0 4-16,0 0 7 0,0 0 4 15,0 0 15-15,0 0 7 0,0 0 5 0,0 0 7 16,0 0 7-16,0 0-5 0,0 0-4 0,0 0-3 0,0 0-9 16,0 0-8-16,0 0-1 15,0 0-5-15,-36-7-7 0,36 7 0 0,0 0 1 16,0 0-12-16,0 0-7 16,-20-3 2-16,20 3 1 0,0 0-5 15,0 0 0-15,-21-1 5 0,21 1-9 16,0 0 0-16,-21 1-2 0,21-1 1 0,0 0 0 0,-19 3-2 15,19-3 6-15,0 0-2 16,-22 0 9-16,22 0-1 0,0 0 4 0,0 0 1 16,-22 1-1-16,22-1-3 0,0 0-4 0,-19 0 0 0,19 0-3 15,0 0 0-15,-20 2-2 16,20-2-1-16,0 0-2 0,-20 2 2 0,20-2 1 16,0 0 1-16,-20 2 5 15,20-2 4-15,0 0 2 0,-19 2-1 0,19-2 2 0,0 0 6 16,0 0-2-16,-24 0 1 15,24 0-4-15,0 0 2 0,-22 2-7 0,22-2-1 16,0 0-2-16,-21 0 0 0,21 0-5 0,0 0 0 16,-22 0-2-16,22 0-2 0,0 0 0 15,-24 0-2-15,24 0 1 0,-21-2-1 0,21 2-2 16,-21-2-16-16,21 2-3 16,-21 0 3-16,21 0-1 0,-19-2 2 0,19 2 1 15,-23-2 2-15,23 2 0 0,-21-3 1 16,21 3 0-16,-21-4 3 0,21 4-3 0,-22-4 3 15,22 4 0-15,-20-4 0 16,20 4 3-16,-19-6 7 0,19 6-1 0,-18-5-1 16,18 5-1-16,-21-6 3 0,21 6 3 0,-21-6-6 0,21 6 1 15,-18-5-2-15,18 5 1 16,-22-6 2-16,22 6-6 0,-19-6 0 0,19 6 3 16,-24-7-4-16,24 7 2 15,-20-7-1-15,20 7 0 0,-21-7 2 0,10 3-1 0,11 4 2 16,-22-7 0-16,11 1-2 15,11 6 2-15,-29-10-3 0,17 5 3 0,-1 0 2 16,-3-2-2-16,2 1-1 0,-2 1-1 0,3-3 2 16,13 8 1-16,-31-10 0 15,18 3-2-15,-5 1 2 0,4 2-4 0,-4-1 5 0,0 1-4 16,2-2 5-16,16 6-4 16,-33-7 3-16,15 1 1 0,2 2 4 0,0-1-1 15,16 5 5-15,-31-8-2 16,16 4 0-16,-2-2 0 0,17 6 0 0,-31-9-2 0,16 5 0 15,0-1 0-15,-2 1-1 16,3-2-2-16,14 6 0 0,-31-12-2 0,17 7 1 16,0-1-2-16,0 0-1 0,1-1 1 15,13 7-3-15,-27-12 2 0,14 4-2 16,1 1-1-16,-3-1-2 0,2 1 2 0,1-1 1 0,-1 1-4 16,-3 1 2-16,5-4-1 15,11 10 0-15,-27-16 0 0,16 9 5 0,-3 0-5 16,14 7-1-16,-23-15 3 0,12 8-4 15,-1 0 4-15,12 7-2 0,-19-13 0 0,8 5-1 16,11 8 0-16,-24-13-1 0,17 6 3 0,7 7-2 16,-23-14-1-16,13 6 2 15,10 8 0-15,-21-11-3 0,12 3-1 0,9 8 1 16,-25-13 1-16,15 8-1 0,-3-4 1 16,13 9 0-16,-24-13 0 0,12 7 1 0,0 0-2 15,12 6-1-15,-26-11 3 16,13 6-1-16,13 5-1 0,-24-12 3 0,10 4 0 0,3 2 5 15,11 6-6-15,-23-10 3 16,13 2-2-16,10 8-2 0,-22-13 3 0,12 4-1 16,10 9-1-16,-21-12 1 0,10 2 0 0,11 10-1 15,-18-14-2-15,9 7 3 0,9 7-2 16,-22-14 3-16,13 7-1 0,-3-1 2 0,12 8-3 16,-23-15 0-16,12 8-1 15,1-3 1-15,10 10 0 0,-23-14 1 0,12 6 2 16,11 8-1-16,-21-12-2 0,10 5 1 15,11 7 0-15,-17-13 2 0,7 8-3 0,10 5 0 16,-20-11-1-16,20 11-1 0,-18-10 2 0,9 4-1 16,9 6 2-16,-19-7-1 15,19 7 2-15,-19-10-1 0,19 10-1 16,-19-9 1-16,6 5 4 0,13 4-5 0,-19-9 0 16,5 2 1-16,14 7 0 0,-23-9-1 0,8 6 1 15,1-4-1-15,0 2-1 16,14 5 0-16,-28-10 0 0,14 7 1 0,-2-3 1 0,16 6 0 15,-27-8 0-15,15 4 1 16,12 4 1-16,-24-7 0 0,12 3-2 0,12 4 0 16,-24-8 1-16,24 8-1 0,-21-8 0 0,9 4 1 0,12 4-3 15,-22-7 3-15,22 7 0 16,-24-8-3-16,24 8 7 0,-18-8-6 0,18 8 0 16,-21-5 2-16,21 5-1 15,-21-8 1-15,21 8-2 0,-21-5-1 0,21 5 2 16,-20-8 0-16,20 8 0 0,-19-6 0 15,19 6-2-15,-19-3 4 0,19 3-4 0,-17-6 2 16,17 6-1-16,-14-6 2 0,14 6-1 16,0 0 2-16,-24-5-3 0,24 5 5 15,0 0 3-15,-19-6 3 0,19 6 1 0,-15-4-1 16,15 4 1-16,0 0 0 0,-19-6-2 16,19 6 1-16,0 0-3 0,-19-5 0 0,19 5 0 15,-17-4-1-15,17 4 0 16,0 0-3-16,-24-4 1 0,24 4 0 0,-14-3-3 0,14 3 0 15,-17-5 3-15,17 5-1 16,-19-2-3-16,19 2 1 0,-19-4 1 0,19 4 0 16,-20-3-1-16,20 3-2 0,-20-2 2 0,20 2 0 0,-24-3-1 15,24 3 1-15,-25-3 2 16,25 3-2-16,-26-4 0 0,26 4 0 0,-24-1 0 16,8-1-3-16,16 2 4 15,-27-3 0-15,27 3-5 0,-26-1 1 0,26 1 1 0,-24-2 1 16,24 2 0-16,-24-1 1 15,24 1 0-15,-21-3-2 0,21 3 0 0,-24-2 1 16,24 2 0-16,-18 0 0 0,18 0-3 0,-22-2 3 16,22 2 0-16,0 0 1 0,-30-2 1 15,30 2-2-15,-23 0 4 0,23 0-5 16,-21 2 0-16,21-2 1 0,-25 0 0 16,25 0 0-16,-28 2 0 0,13-2-2 15,15 0 2-15,-32 5 1 0,14-4-1 0,0-1 5 16,18 0-3-16,-35 3-2 0,17-3-2 0,2 3 1 15,16-3 0-15,-34 2 2 16,17-1 4-16,17-1-7 0,-34 3 2 0,20-2 0 16,14-1 1-16,-30 3-2 0,30-3 1 15,-26 0 0-15,26 0 4 0,-23 1-6 0,23-1 4 16,-24 4-2-16,24-4-4 0,-24 2 10 0,24-2-8 16,-24 1 0-16,24-1 0 15,-23 3 8-15,23-3-8 0,-24 3 2 0,12-1-4 0,-6 2 2 16,18-4 2-16,-29 6-1 15,12-2 0-15,0-2 4 0,17-2 6 0,-28 6-3 16,16-3 2-16,12-3-2 0,-23 4 1 0,23-4 5 16,-24 6-1-16,14-2-3 0,10-4 7 15,-19 7-1-15,19-7 2 0,-19 8 1 0,19-8 1 16,-20 9 0-16,12-3 1 16,8-6-1-16,-19 9 4 0,19-9-5 0,-19 9-4 15,10-1 0-15,9-8-1 0,-18 14 2 16,8-7-1-16,-2 1-2 0,12-8-3 0,-20 17 19 15,9-9 4-15,-2-1-8 16,2 3 2-16,1 0-3 0,10-10-3 0,-24 17 5 16,14-7-5-16,-2-1 8 0,1-1-6 0,0 1-3 0,11-9 15 15,-21 17-28-15,13-8 6 16,-3-1 2-16,11-8 3 0,-17 14 5 0,9-7-8 16,8-7-4-16,-16 14 0 15,8-7 2-15,8-7 3 0,-17 14-7 0,17-14 1 0,-14 15-2 16,5-10 0-16,9-5 2 15,-15 13-1-15,7-6 6 0,8-7-10 0,-16 11 8 16,16-11-2-16,-16 11 5 0,8-5-3 0,8-6 3 16,-15 11 0-16,15-11 1 0,-17 10 4 15,17-10-10-15,-17 9 1 0,17-9 3 16,-15 10-4-16,15-10-4 0,-15 9 2 0,15-9 3 16,-12 8-3-16,12-8-4 0,-13 10 1 0,13-10-2 15,-15 9 3-15,15-9-4 16,-15 11 9-16,15-11-7 0,-14 10 1 0,14-10 0 15,-18 12 4-15,10-7 5 16,8-5-2-16,-15 9 4 0,15-9-3 0,-17 10-2 0,17-10 1 16,-17 12-4-16,17-12 4 0,-14 9 0 0,14-9-2 15,-16 11-3-15,6-8 2 0,10-3-2 16,-16 9 5-16,16-9-3 0,-20 10 3 0,20-10 1 16,-19 10-2-16,19-10-1 15,-19 7 1-15,10-2-3 0,9-5 1 0,-18 8 0 16,18-8 1-16,-20 8 0 0,20-8-4 15,-16 5 2-15,16-5-5 0,-18 8 2 0,18-8 0 16,-19 6 1-16,19-6-1 0,-18 8-3 0,18-8 1 16,-20 5-1-16,12-1 0 0,8-4 1 15,-19 6 1-15,10-5 0 0,9-1-3 0,-19 8 2 16,11-4-3-16,8-4 2 16,-19 4 1-16,8-1-1 0,1 0 0 0,10-3-1 0,-20 5 1 15,10-3 0-15,10-2 1 16,-19 6-2-16,10-5 0 0,9-1 0 0,-17 5 1 15,17-5-1-15,-16 3 0 16,5 0 0-16,11-3 2 0,-19 3-1 0,19-3 4 0,-17 4-3 16,17-4 1-16,-17 5-1 0,17-5 0 0,-17 3-1 15,17-3-3-15,-17 3 4 16,6 0 2-16,11-3-3 0,-18 3 4 0,7-1-5 0,11-2 1 16,-19 4 0-16,8-2-2 15,11-2 1-15,-19 4 0 0,19-4 5 16,-19 3-5-16,11 0 0 0,8-3-1 15,-20 1-1-15,20-1 4 0,-16 4-1 0,16-4-1 0,-17 4 1 16,17-4-1-16,-19 4-1 0,10-2 3 0,9-2-1 16,-18 3 0-16,6-1-3 15,12-2 2-15,-20 4 0 0,9-2 1 16,11-2 0-16,-21 4 3 0,12-3 3 0,9-1 2 16,-21 6 1-16,12-6 5 0,9 0-2 0,-18 4 2 15,7-2 2-15,11-2 0 16,-17 4 3-16,17-4 1 0,-15 4 0 0,15-4 0 0,-12 1-1 15,12-1-5-15,0 0-1 16,-15 3 1-16,15-3-5 0,0 0 0 0,-13 1-2 16,13-1-6-16,0 0-13 0,0 0-14 0,0 0-25 0,-12 3-21 15,12-3-37-15,0 0-31 16,0 0-51-16,0 0-64 0,0 0-54 0,0 0-121 16,0 0-163-16,0 0-31 15,0 0-435-15,52 7-599 0</inkml:trace>
  <inkml:trace contextRef="#ctx0" brushRef="#br1" timeOffset="46210.2">21799 14249 3132 0,'0'0'-176'16,"0"0"27"-16,0 0 25 0,0 0 30 0,0 0 28 15,0 0 34-15,0 0 16 16,13-28 23-16,-13 28 5 0,0 0 5 0,0 0 8 0,0 0-10 15,0 0-4-15,0 0-1 16,0 0-1-16,0 0 0 0,0 0-6 0,0 0-3 16,0 0 4-16,0 0-1 0,0 0 12 0,0 0 12 15,0 0 5-15,0 0 20 0,0 0 10 16,0 0 9-16,0 0 2 0,0 0 11 0,0 0 0 16,0 0-1-16,0 0 7 15,0 0 0-15,-4-20 1 0,4 20 0 0,0 0 3 16,0 0-1-16,0 0-5 0,0 0-9 15,0 0-8-15,0 0-7 0,0 0-8 16,0 0-5-16,0 0-4 0,0 0 1 0,0 0-11 0,0 0-8 16,0 0-2-1,0 0-5-15,0 0-8 0,0 0-6 0,0 0-6 16,0 0-3-16,0 0-5 0,0 0 2 0,0 0 0 16,0 0 1-16,0 0 1 0,0 0-1 0,19-9-1 15,-19 9 2-15,0 0-1 16,0 0-1-16,0 0 5 0,0 0-3 0,0 0 1 0,0 0-3 15,0 0 4-15,0 0 0 0,0 0 3 0,23 22 2 16,-23-22-2-16,0 0 4 16,0 0 4-16,0 0-5 0,0 0 7 0,0 0-7 15,-27 23 3-15,27-23 1 0,0 0 0 16,-15 7-7-16,15-7 0 0,0 0-1 0,0 0-5 16,0 0 0-16,0 0-6 15,0 0-1-15,-20-26 1 0,20 26 0 0,0 0 1 16,0 0 0-16,0 0 4 0,0 0-3 15,14-32 1-15,-14 32 5 0,0 0-6 0,12-9 6 16,-12 9 0-16,0 0-1 0,0 0 11 0,0 0 3 16,0 0 1-16,0 0 1 15,0 0 1-15,0 0-3 0,0 0 1 0,0 0-3 16,0 0-1-16,0 0 3 0,0 0-6 16,0 0-8-16,0 0-6 0,0 0-19 0,0 0-42 15,0 0-43-15,0 0-52 16,0 0-42-16,0 0-49 0,0 0-121 0,0 0-596 0,0 0-420 15</inkml:trace>
  <inkml:trace contextRef="#ctx0" brushRef="#br1" timeOffset="70330.42">21499 13188 2762 0,'0'0'-181'0,"0"0"29"0,0 0 27 16,0 0 16-16,0 0 15 15,0 0 18-15,0 0 13 0,0 0 17 0,0 0 13 16,0 0 17-16,0 0 3 0,0 0 21 15,0 0-6-15,0 0 6 0,0 0 15 0,0 0-5 16,0 0 7-16,0 0 12 0,0 0 3 0,0 0-3 0,0 0 20 16,0 0-1-16,0 0 7 15,0 0 7-15,0 0 0 0,0 0 8 0,0 0-1 16,0 0-6-16,0 0 2 16,0 0-14-16,0 0-8 0,0 0-3 15,0 0-4-15,0 0-5 0,0 0-3 0,0 0-5 16,0-51 0-16,0 51-4 0,0 0 1 0,0 0-6 15,4-23-2-15,-4 23-1 0,0 0-4 0,2-17 1 16,-2 17 3-16,4-15 3 0,-4 15-3 16,2-16-5-16,-2 16 4 0,5-17-5 0,-5 17 0 15,4-19-2-15,-4 19-2 16,4-19-2-16,-4 19 0 0,2-19-2 0,-2 19 1 16,2-21-4-16,2 9 2 15,-4 12 0-15,5-19 0 0,-5 19-1 0,4-22 0 16,-4 22-3-16,7-20 5 0,-5 9-7 15,-2 11 4-15,4-21-2 0,-4 21 3 0,6-21-4 16,-6 21 1-16,4-21 2 0,-4 21 0 0,4-19-5 0,-2 8 10 16,-2 11-10-1,5-21 6-15,-5 21-1 0,7-23 1 0,-5 12-3 0,-2 11-3 16,6-27 1-16,-2 12 2 16,0 1-2-16,-4 14 4 0,7-28-8 0,-3 14 2 0,-2-1 0 15,-2 15 0-15,8-28-1 16,-4 12 2-16,3 1-4 0,-3 0 2 0,-1-1 3 15,3 1-2-15,-4 1 3 16,4-2-2-16,-6 16 1 0,8-31-4 0,-4 16 3 0,4 1 2 16,-4 0-4-16,2-2 2 0,-2 1 0 0,2 0 2 15,1-1-3-15,-3 1 1 16,2-2-5-16,1 2 5 0,-1 0 0 0,3-3-2 16,-3 3 4-16,2-2-3 0,-2 0-2 15,4 0-2-15,-2-2-2 0,-2 1 2 0,2 3-3 16,1-3 0-16,-3 0 4 15,3 4-2-15,-1-4-8 0,-1 1 11 0,1-1-9 16,0 1 5-16,1 0-6 0,0-2 5 0,-3 2 1 0,4 0 4 16,1-2 5-16,-2 1 1 15,1-1-6-15,0 2 4 0,-1-2-1 0,4 0 6 16,0 0-13-16,-3 2 6 16,0-2 2-16,4 2 8 0,-4-2-1 0,2 2 2 0,-1-4-1 15,2 4 2-15,0 0-8 16,-3-3 9-16,2 3 0 0,2 0 1 0,-4 2-3 15,3-2 0-15,-3 0 1 16,3-1 2-16,-2 5 2 0,1-3 4 0,-1-2-5 0,0 3 16 16,1-1-4-16,1-1 1 0,-2 2-1 0,1-4-4 15,1 3 5-15,-3 2 0 16,1-2 2-16,2 1-1 0,-1-2-1 16,2 2-1-16,-4 0-2 0,2-3 0 15,1 2-2-15,0 2-3 0,0-4 2 0,-3 5-4 0,0-2 7 16,4 0-1-16,-2 2 2 15,-2-1 6-15,1 1 3 0,0 2-4 0,0-3-2 16,-1 0 1-16,2 0-5 0,0 2-5 0,0-4 4 0,3 3-5 16,-4-1 7-16,1 1-5 15,-1 1-5-15,3-2-2 0,0-2 1 0,-4 3-4 16,0 0 3-16,4 0 5 16,-4 0-3-16,0 1-2 0,1-1-1 0,2 0 0 0,-3 3 0 15,1-2 0-15,-3 1-2 16,4 0-2-16,0-1 0 0,-2 0-1 0,0 1 0 15,3-1-3-15,2-1 1 0,-2 2 1 0,-1 0 0 0,6-2-3 16,-4-1 4-16,1 1-4 16,0-1 1-16,2 1-2 0,0-1 3 0,-2 1-2 15,1 0 3-15,2-1-3 16,-2 1 0-16,3-1 1 0,-1 1-1 0,0-2-1 0,2 2 1 16,-4-1-3-16,4 0 5 15,-1 0-4-15,-1 0 2 0,4-1 0 0,-3 0 0 16,2 2 4-16,0-1-4 15,3 1-1-15,-4-2 0 0,4 0-3 0,-3 2 4 16,0-3-2-16,0 3 9 0,3-3-11 0,1 2 1 16,-2 0 0-16,2-1 2 0,-3 0-2 15,1 1 3-15,-2-1-1 0,0 4 4 0,1-3-6 16,-2 3 0-16,2-3 3 16,-3 3 0-16,0 0 0 0,0-1 0 0,1 1 0 15,-4 1 1-15,3-1-2 0,0 1-1 16,-2 1-1-16,-2-1 1 0,2 0 1 0,0 3-1 15,0-2-1-15,-2 2 3 0,4-4-2 0,-2 2 2 0,-1 1-3 16,6-2 5-16,-5 3-4 16,0-1 1-16,0-1-2 0,-1 1 0 0,6-2 1 15,-6 3 2-15,2 0-4 16,1-3 0-16,-3 2 3 0,2 0 1 0,-4 1-1 0,3-1-2 16,0 1 1-16,0 0 1 15,0-1-1-15,0 0 1 0,-1 2 1 0,0-1-2 16,1-1 0-16,0 2 1 15,0 1 0-15,-3-1 0 0,4-2-2 0,-4 2 0 0,3 1 0 16,0-1 1-16,0 1-3 16,-1-1 1-16,4 2 5 0,-1-2-3 15,-2 1-2-15,4 1-1 0,-2 0 0 0,2-2 1 0,6 2 2 16,-5-2-3-16,4 1 2 0,-2-1 3 16,2 2 3-16,2 0-8 0,-1-1 1 0,2 1 2 15,-4 0-3-15,4-2 1 16,-1 2-1-16,0 1 0 0,0-3-2 0,2 3 3 15,-1-1-1-15,1 2 0 0,-2-4 2 16,2 2 2-16,-1 3-3 0,1-4 1 0,-3 2-1 16,6-1 5-16,-4 2-5 0,-2-2 2 0,3 0-2 15,1 0 1-15,-5 2 1 16,2 1-1-16,2-3 2 0,-4 0 5 0,3 2-7 0,0 0 1 16,-2 0 2-1,1 0 2-15,-3 0-5 0,5 1 0 0,-2-1-2 0,-1-2 11 16,4 3-6-16,-2 1-3 15,1-3 0-15,1 0 2 0,1 2-3 0,1-1 3 0,1 0 0 16,0 0 2-16,1 1-2 0,-1 1 1 0,0-2 2 16,1 0-4-16,2 0-1 15,-1 2-2-15,-1-2-4 0,1 0-5 0,5 0 0 0,-3 2 0 16,-2-2 0-16,-2 1 7 16,1 1-5-16,-1-3 2 0,2 3 1 0,-5 0 3 15,3-2 0-15,-1 2 0 16,2 0 3-16,-3 0 0 0,1 2-1 0,-2-2 4 0,-1 0-5 15,1 0 2-15,-2 0 0 0,3 3 2 0,-1-3-1 16,1 1-1-16,-3-1 0 16,2 2 3-16,1 0-3 0,-3 0 3 15,3-2 0-15,-1 2 0 0,-2 0 1 16,3-2-2-16,-3 2 2 0,4 0-1 0,-5-1-3 0,5 1 3 16,-4 0 2-16,1 0-1 15,1 2 1-15,0-1 2 0,-5-2 4 0,7 3 0 16,-5-2-3-16,4 1 0 15,-3-1 4-15,5 2 1 0,-2-2 1 0,1 2-4 0,1 0 6 16,0-3 2-16,-3 4-1 0,3-1 1 0,0-1-2 16,-3 2 4-16,4-1-4 15,-3 3 5-15,1-4 2 0,3 3 0 0,3-1 0 0,-3 3 4 16,-1-2-5-16,-5 2 0 16,4-1-3-16,0 2 0 0,-7-1-3 0,3 0 1 15,-2-1-1-15,1 2 6 16,3 3 1-16,-3-2 3 0,3 3 0 0,0-1 1 0,0-1-2 15,-1 3-1-15,3-3 0 16,-2 4-2-16,-1-2-4 0,3 1 4 16,0-1 0-16,2 2-1 0,-1 0 2 0,5 2 1 0,-2 2-3 15,-3-5 1-15,6 5-2 0,-7-4 0 16,4 5-2-16,-3-5 0 0,3 4-3 0,-1-2 4 16,1 2-4-16,-7-2 2 15,4 0 2-15,-3 0-1 0,-1 2 1 0,7 2-2 16,-8-3 1-16,1 0 2 15,-5 0-3-15,4 1 0 0,-3 0-4 0,1 0 1 0,0 0-2 16,-1-2 2-16,1 2-1 0,-2 0-1 0,2 2-4 16,-2-2 3-16,1 0-4 15,-1 2 3-15,2-2 0 0,-3 0 7 0,2 0-1 16,-2 1 8-16,3-1-2 0,-2-2-1 16,-1-1 1-16,1 4 5 0,1-5-3 0,-4 2-5 15,2 1-2-15,1-2 0 16,-3 2 0-16,3-1-1 0,-1 0-1 0,0-2 0 0,3 2 4 15,-1-2-8-15,-1 0 1 16,2 3 1-16,-3-4 1 0,2 0-3 0,-2 2 1 16,1-1 4-16,2 1 6 0,-3-2-2 0,-1 0-3 15,-2-1 3-15,4 2-4 0,1 0-6 16,-1 1 3-16,0 0-2 0,-2 0-1 0,2 1 2 16,-3-3-1-16,1 1-7 15,-1 1 5-15,-2-4-1 0,0 4 4 0,5 1 9 16,-3 2-2-16,-4-4 1 0,2 2-2 15,-4 1-1-15,2-2 3 0,-1 2-4 0,0-1-5 16,-1-2 5-16,0 5 2 0,-2-4 2 0,1 3-5 16,2 3 1-16,-4-5 2 15,2 2-4-15,-2 0 1 0,-1 2 2 0,2-2-4 0,-2 0 3 16,-1 2-2-16,0-1 3 16,2 1-5-16,-2 3 3 0,3 2 5 0,-2 1-11 15,0-1 2-15,1 2-3 16,-2 0 0-16,2-1 3 0,-2 1-6 0,-1 3 5 0,0-2 3 15,1 3-8-15,1-2 4 16,-1 1-1-16,0-1-2 0,0 2 6 0,-2-1-2 16,1-1 4-16,0 1 3 0,-1-1-1 0,1 1-1 0,-1 1 0 15,1-1 1-15,-2 1-3 16,1-2 1-16,-2 3 2 0,1 1 4 0,0-2-4 16,-1 0 3-16,-2 1-5 15,3 0 2-15,-3-2-4 0,0-1 5 0,-1-2-6 0,1 7 3 16,3-6-2-16,-1 4-5 15,0 0 7-15,-2-7-4 0,4 7 1 0,-4-6-4 16,2-1 0-16,0 4 4 0,1-3 1 0,-3 2-3 0,3-3 3 16,-3 3 2-1,1-2 1-15,-1 1-3 0,0-1 1 0,-2 2 2 0,2-3 1 16,-1 1-1-16,0 0-2 16,-1-1 2-16,-2-1-1 0,0 2-1 0,2-1-1 0,-2 0-2 15,0 0 3-15,0 1-3 16,-2-3-2-16,2 3 3 0,-2-3-5 0,2 0 0 15,-2-2 2-15,0 1-4 0,0 0 5 0,0 0 1 16,0 0 2-16,0 4-1 0,0-4-2 16,0-1 2-16,-2 1-1 0,2 2 0 0,-2 2-2 15,0-1 3-15,2-1-2 16,-2 1 0-16,0 1-1 0,0 1 1 0,0-5-2 0,0 6-2 16,-2-1 1-16,2 0 2 15,-3-1-2-15,0-1 1 0,5 0-1 0,-4 2-3 16,2-2 4-16,-2-1-3 15,0 0 2-15,2 0-1 0,-2-1-2 0,-1 1 4 0,1 0-4 16,2 1 2-16,-2-1-3 0,0 0 1 0,-1 0 1 16,1 0 0-16,0-1-2 15,-1 1 5-15,1 0-3 0,0 0 1 0,0-1 1 0,-2 2-2 16,2-4-1-16,0 3 3 16,-4-2-3-16,2 3 4 0,2-4-2 0,-2-1 0 15,2 5-2-15,-5 1 3 16,3-3 2-16,-1 2 1 0,-1 0-1 0,1-1 1 0,-1 1 2 15,2-2-2-15,-4 0 0 16,2 2-14-16,0 0 3 0,0-2 3 0,0 1 1 16,-1-3 7-16,-2 2-1 0,3-2 0 0,-1 0 3 15,-1 0 0-15,0-1-1 0,-2-2 4 16,0 5 0-16,2-3 1 0,-4-1-1 0,4 2-3 16,-2 0 2-16,-1-1-3 15,0 1 1-15,0 0 0 0,1-2-2 0,-2 1 2 0,2 1-3 16,0-1 0-16,-1 1 0 15,-2-2 0-15,2 0 1 0,1 4-5 0,-2-4 3 16,2 1 1-16,0 0 1 0,-1 0 1 0,0 3 2 16,0-5 5-16,1 3 1 15,-1 2 3-15,0-4-1 0,1 1-2 0,1 0 0 0,-2 1-2 16,1 0-1-16,-1 0-1 16,0 0-1-16,0-1 1 0,-1 4-1 0,-4-1-1 15,2 1 0-15,-3 0-1 0,2-3-2 16,0 3-1-16,-3-2 2 0,2 1-1 0,-1-4-1 15,4 1 2-15,-2-2-2 0,0 0 1 0,0 0-1 16,1 0 3-16,-2 0 3 0,1-2 1 16,-2 5-3-16,0-4-1 0,3 1 2 0,-4 2-4 15,-1-2 2-15,0 3 2 16,0-2-4-16,-3 0 3 0,6 1 0 0,-6-1 2 16,3-1-1-16,-3 0 3 0,4 2-1 15,-4 1 1-15,3-2 2 0,-2-1-1 0,0 2 0 16,-3 0-4-16,3 0 2 15,-1-2-4-15,0 4 0 0,0-3 0 0,-2 0-1 0,-1 1-1 16,3 0 2-16,-3 2-3 0,0-2 1 0,-1-1 0 16,1 2 2-16,-1 1-5 15,1-3 2-15,-5 5-2 0,-2-2 2 0,4-2-3 16,3 0 1-16,-3 0 0 0,2-2 0 16,-1 0 0-16,-1-2 1 0,-2 2 1 0,5-1 1 15,-5-3 0-15,2 0 2 16,-1 0-4-16,-1 1-1 0,0-3 2 0,2 0-3 15,-1 0 2-15,-1 0 0 0,0-1-1 16,1 2-1-16,-2-4 0 0,0 1 2 0,5-4-2 16,-3 3-1-16,1-1 1 0,0-2-1 0,3 0 1 15,-3-1 0-15,0-1 0 0,3 1-1 16,0 1-1-16,-3-2 4 0,3 0 0 0,-1 0 0 16,1 1-1-16,1-2-3 15,-2 2 4-15,3 0 1 0,0-2 2 0,-2 1-4 16,-3-1 0-16,4 0 3 0,-1-1-3 15,1 1 0-15,-1-2 2 0,-2 0 0 0,7 2-1 16,-5-3-2-16,0 2 2 0,0 0-1 0,2 0 2 16,-4-2 2-16,4 3-1 15,3-2-1-15,-5 0 0 0,0 2-1 0,0-3 3 0,0 3-2 16,-1-1-2-16,-1-2 2 16,-2 1 1-16,0 0 2 0,-1 0 0 0,1-2-1 15,-1 1-2-15,-2 3 7 0,-1-4 2 16,1 3 1-16,-1-2 2 0,3 4-1 0,-1-2 0 15,1-2 1-15,-1 4-3 16,0-3-1-16,0 2-3 0,3-3 2 0,-3 3-1 0,1-1-3 16,1 3-4-16,0-3 3 0,1-1 0 0,1 1-1 15,-3-1-1-15,1 0 5 16,2 2 0-16,-2-1-2 0,-1-2 3 0,0 2-3 16,1 0-1-16,-3-1 0 0,-1-1-2 15,1 2 3-15,1-2-3 0,-1 3-2 0,-2-2 2 16,5 0-1-16,-6 0-2 15,6-1 0-15,-3 2 1 0,0-2-1 0,1 3-2 0,1-1 0 16,-1-2 2-16,1 1 2 0,-1 0 1 0,-1 0-4 16,3-2 0-16,-3 2-2 15,-1-4 4-15,5 2-1 0,-7 0-1 0,4 0 2 0,-1 0 0 16,1-2-1-16,1 2 1 16,1-2 2-16,1 2-1 0,-1-2-1 0,2 1 2 15,-1-2-1-15,1 1-1 0,2-1-2 16,1 0 1-16,-3 0-2 0,2-1 2 0,0 3-2 15,-2-3 2-15,1 0-3 16,1-2 2-16,0 3-2 0,2-4 2 0,-4 3 0 0,5 1 1 16,-3-2-4-16,-2-1 1 0,-1 1 2 0,3 2 1 15,-2-3-2-15,2 0 1 16,-4 3-1-16,3-2-2 0,1 0 3 0,0 1-1 0,-1 0 1 16,1-2-2-1,0 2 0-15,-4-1 2 0,2 1 1 0,-1-1 0 0,3-1 1 16,-5 0-1-16,2 0 2 15,-6 1-3-15,0-3-2 0,2 1 2 0,-4-1-1 0,0 0 1 16,4-2 0-16,-2 3 0 0,5-1-1 0,1 1 0 16,-2-3 0-16,3 0 0 15,1 1 1-15,0 0 1 0,1-2-2 0,0 3 1 0,-4-4-1 16,0 0 0-16,1 1 0 16,0-1-1-16,-1-1 1 0,2 2-2 0,1 0 1 15,1-1-1-15,1 1 0 0,4 1 5 16,-5 1-7-16,2-2 4 0,0 1 2 0,-1 1-3 15,3-1 0-15,-3 0 1 0,3-1 0 0,-2 3 1 16,4-3-2-16,-3 1 4 0,1-1-6 16,2-1 4-16,-2 1-4 0,-1-1 4 0,0 1-2 15,2-2 4-15,-2-1-6 16,1 3 5-16,-1-2 0 0,4 0-2 0,-4-1 2 0,3-1-3 16,-2 1 3-16,2-1 0 15,1 2-3-15,0-2 1 0,-2-1 0 0,3 1 0 16,-1 0 1-16,0-3-1 15,1 4 1-15,2 0 3 0,-2-3-2 0,2 4 2 0,0-2 0 16,0-3 2-16,0 2-1 0,0 0-2 0,3-1-5 16,-2-2 3-16,2 2 0 0,-1-2-1 15,0 1 0-15,0 1 0 0,3 0-2 0,-1-1 4 16,-2 0-3-16,3 1 0 16,-2-1 0-16,2 3 0 0,-3-2 2 0,2 0 0 0,-1 2 2 15,1-1-2-15,3 0 3 16,-4 0 0-16,2 1 1 0,2-1 2 0,-1 2-1 15,2 0-1-15,-1 0 1 0,-1-1 0 16,3-1 0-16,-3-2-2 0,0 1 1 0,1-2-1 16,0 2 1-16,-1-3 0 0,0 4-2 0,1-5 1 15,1 4-1-15,-1-1 1 16,-1-1-3-16,0 0 1 0,1-2 0 0,2 4-3 0,-2-3 3 16,0 2-2-16,0-3 2 15,-1 3-2-15,1-1 1 0,-1-1-1 0,0 4-1 16,-1-4 2-16,2 1-1 0,-2 0-1 15,0 1 2-15,-1 0-1 0,5 3 1 0,-1-1 1 16,-1 3-2-16,1-3 0 0,-1 3-1 0,1-2 3 16,0 1-3-16,-1-1 3 15,2 1-3-15,0 0 2 0,-2 0-2 0,2-1 0 0,-2 0 0 16,1 2 3-16,1 0-3 16,-1-4 1-16,1 4-2 0,1-2 3 0,-1 1-1 0,0 1-4 15,2 0 4-15,-4 0 0 16,2-1-2-16,0-1 0 0,-1 3 1 0,1-1 1 15,-1 0 1-15,3-2-2 0,-3 1-1 0,1 1 0 0,0 0 1 16,-3 0 1-16,2-2 0 16,1 4-1-16,-2-2 2 0,1 0-5 0,0-1 2 15,-1 2 0-15,1 0 0 0,-1-1-2 16,10 13 0-16,-17-23 0 0,8 11 0 0,1 1 0 16,0-1 1-16,-1 2 1 15,0-2-1-15,9 12 0 0,-16-23-3 0,7 11 2 0,1 1-1 16,-1 0 2-1,1-1-1-15,-1 0-3 0,-1 1 1 0,2-1 0 0,-2 2 0 16,2-3-1-16,0 2-1 0,0 0 4 0,-3-1-2 0,0 1 1 16,3-1 1-16,-3 1 1 15,1 0 1-15,10 11-4 0,-18-22 2 0,10 12-2 16,0-1 0-16,0 1 2 16,8 10-3-16,-20-19 1 0,12 9-2 0,-1-2 2 0,9 12 0 15,-16-19-1-15,7 10 1 16,0-2 4-16,9 11-1 0,-18-20 1 0,9 9-1 15,-2 2 0-15,11 9-3 0,-17-18 2 16,7 6 0-16,1 4-1 0,-1 1-1 0,-1-5 1 16,3 5 2-16,-2 0 0 0,0-1-1 0,0 1 2 15,0-3-3-15,1 4 5 0,1-1-3 16,-3-1 0-16,0 0 4 0,3 1-4 0,-2-2 0 16,0 1 3-16,2 3-2 15,-2-3 1-15,10 8-1 0,-19-14 2 0,10 6 0 0,-1 1-1 16,1-1 4-16,1 3-4 15,8 5 0-15,-15-14-1 0,6 8 1 0,9 6 0 16,-12-12 0-16,6 5 0 0,6 7 3 0,-14-13-2 0,14 13 1 16,-10-12 0-1,10 12-1-15,-10-13 0 0,10 13 0 0,-11-12 0 0,11 12-2 16,-8-11 3-16,8 11 1 0,-9-11 0 16,9 11-2-16,-9-13-1 0,9 13 2 0,-8-12-5 15,8 12 5-15,-6-13-2 16,6 13 3-16,0 0-3 0,-10-18 0 0,10 18 2 0,-8-11-1 15,8 11 0-15,0 0-1 16,-10-20 2-16,10 20-2 0,-4-11 2 0,4 11 0 16,0 0 2-16,-6-15-1 0,6 15 1 0,0 0-2 0,-6-13 1 15,6 13-2-15,0 0 6 16,0 0-2-16,-5-16-1 0,5 16-3 0,0 0 1 16,0 0 1-16,0 0-2 15,0 0-1-15,-2-19 1 0,2 19 0 0,0 0-2 0,0 0-1 16,0 0-1-16,0 0 2 15,0 0-1-15,0 0 3 0,0 0-2 0,0 0 1 16,0 0 2-16,0 0-3 0,4-20 0 0,-4 20-3 0,0 0 5 16,0 0-3-16,0 0-1 15,0 0 1-15,0 0-1 0,0 0-1 0,0 0 3 16,0 0-2-16,0 0 0 0,0 0 3 16,0 0-3-16,0 0 0 0,0 0-2 0,0 0 3 15,0 0-1-15,0 0 1 16,0 0-3-16,0 0 3 0,0 0-2 0,0 0 2 15,0 0-1-15,0 0-1 0,0 0 1 16,0 0 1-16,-8-6 1 0,8 6-3 0,0 0 4 16,0 0 0-16,0 0-3 0,0 0-1 0,0 0 2 0,-2-14-3 15,2 14 1-15,0 0 0 16,0 0 1-16,0 0-3 0,0 0 2 0,2-16-3 16,-2 16-1-16,0 0 2 15,0 0-2-15,0 0 1 0,4-12 0 0,-4 12-3 0,0 0-2 16,0 0 2-16,0 0-2 15,0 0 3-15,0 0-2 0,0 0 3 0,0 0-1 16,0 0 0-16,0 0 2 0,0 0 0 0,0 0 0 0,0 0 0 16,0 0 0-16,0 0 1 15,11 31 2-15,-11-31-1 0,0 13 3 0,0-13 0 16,0 0-3-16,2 14 2 0,-2-14 2 16,0 0 1-16,2 10 3 0,-2-10-3 0,0 0 0 15,0 0 2-15,2 12-2 16,-2-12 3-16,0 0-1 0,0 0 2 0,0 0-1 0,0 0 1 15,0 0-1-15,0 0 3 0,0 0-3 0,0 0-2 16,0 0-1-16,0 0-2 16,0 0-3-16,0 0-2 0,6 6-1 0,-6-6 0 0,0 0 0 15,0 0-5-15,0 0-7 16,0 0-11-16,0 0-16 0,0 0-27 0,0 0-30 16,0 0-29-16,0 0-34 0,0 0-48 15,4 12-77-15,-4-12-95 0,0 0-192 0,-10 15-34 16,4-8 31-16,6-7-532 15,-19 22-721-15</inkml:trace>
  <inkml:trace contextRef="#ctx0" brushRef="#br1" timeOffset="76720.1">22988 14459 3398 0,'0'0'-130'16,"0"0"52"-16,0 0 23 15,0 0 18-15,0 0 12 0,0 0 20 0,0 0 9 16,0 0 13-16,0 0 6 0,0 0 4 0,0 0 0 16,0 0 5-16,0 0 9 15,0 0 7-15,0 0 10 0,0 0 12 0,0 0 6 0,0 0 3 16,0 0 5-16,0 0-6 16,0 0-1-16,0 0-8 0,0 0 2 0,0 0-5 15,0 0-5-15,0 0 1 16,0 0 0-16,0 0 3 0,0 0 6 0,0 0 3 0,0 0-5 15,0 0-8-15,-18 7-2 16,18-7-10-16,0 0-7 0,0 0-8 0,26 25-4 16,-18-17-5-16,2 1-7 0,-10-9-7 0,22 18 0 15,-12-10-4-15,1-1 1 0,-1 2-4 16,1-1 0-16,2 0 3 0,-13-8-4 0,16 13-2 16,-7-6 2-16,-9-7-1 15,15 10 3-15,-15-10-3 0,10 12 1 0,-10-12 2 0,9 10 3 16,-9-10 4-1,6 12 0-15,-6-12 1 0,0 0 3 0,0 0 2 0,0 0 4 16,-15 29-3-16,15-29 1 0,-14 17 4 0,3-7 3 16,-2-1 6-16,1 3-7 15,-1-2 2-15,-4 3-3 0,2 0 0 0,-2 1-3 16,-2-3-4-16,3 2-3 0,0-2 2 16,2 1 16-16,1 0-5 0,0-5-4 0,0 3-25 15,3-3-15-15,10-7-27 16,-18 13-33-16,18-13-47 0,-14 13-56 0,10-9-65 15,4-4-85-15,0 0-211 0,0 0-72 16,0 0-347-16,0 0-399 0</inkml:trace>
  <inkml:trace contextRef="#ctx0" brushRef="#br1" timeOffset="85130.18">25279 12694 2781 0,'0'0'-154'0,"0"0"24"0,0 0 15 0,0 0 12 16,-11 6 18-16,11-6 8 16,0 0 21-16,0 0 25 0,0 0 7 0,0 0 13 0,0 0 11 15,0 0 17-15,0 0 24 16,0 0 15-16,0 0 8 0,0 0 0 0,0 0-10 15,0 0 0-15,0 0-11 16,0 0 3-16,0 0-7 0,0 0-4 0,0 0-8 0,0 0 0 16,0 0 4-16,0 0-6 0,0 0-3 0,0 0 6 15,0 0-4-15,0 0 7 16,0 0 1-16,0 0-2 0,0 0 2 16,0 0 4-16,0 0 7 0,0 0 3 0,0 0 12 15,0 0 7-15,0 0 0 0,0 0 2 0,0 0 1 16,0 0 4-16,0 0 1 15,0 0-1-15,0 0-4 0,0 0 6 0,0 0 0 0,0 0 0 16,0 0 0-16,0 0 4 0,0 0 5 0,0 0 2 16,0 0 0-16,0 0 1 15,0 0-3-15,0 0 0 0,0 0-3 0,0 0-2 16,0 0-3-16,0 0-4 0,0 0-3 16,0 0-4-16,0 0 3 0,0 0-11 0,0 0 4 15,0 0-9-15,0 0-4 16,0 0 0-16,0 0-8 0,-20 8 3 0,20-8-8 0,0 0-3 15,-14 6-5-15,14-6-1 16,0 0 7-16,-15 5-10 0,15-5-5 0,0 0 2 16,-20 6-5-16,20-6-1 0,-15 2-2 0,15-2-1 15,0 0-8-15,-21 2 3 16,21-2-5-16,0 0 4 0,0 0-5 0,-23-2 9 0,23 2 0 16,0 0-6-16,0 0-1 15,0 0 2-15,-23-4-5 0,23 4-1 0,0 0 1 0,0 0 5 16,-13-8-7-16,13 8 7 15,0 0 1-15,0 0-6 0,0 0 1 0,-13-7 1 16,13 7 1-16,0 0 4 0,0 0-8 0,0 0 3 16,-11-10-1-16,11 10 1 0,0 0-8 15,0 0 9-15,0 0 2 0,0 0-3 0,-12-9 1 16,12 9 3-16,0 0-6 16,0 0 9-16,0 0-7 0,0 0 3 15,0 0 3-15,0 0 0 0,0 0-3 0,-13-8 0 16,13 8 6-16,0 0-9 0,0 0 0 0,0 0 2 15,0 0-2-15,0 0 4 16,0 0-2-16,0 0-1 0,0 0 8 0,0 0-1 0,0 0-6 16,0 0 8-16,-9-12-7 0,9 12 6 0,0 0-1 15,0 0 5-15,0 0-10 16,0 0 3-16,0 0-6 0,0 0 9 16,0 0-3-16,0 0 5 0,0 0-1 0,0 0 4 15,0 0-1-15,0 0 2 0,0 0 2 0,0 0-5 16,0 0-1-16,0 0-2 15,0 0-1-15,0 0 0 0,0 0-1 0,0 0-3 0,0 0 7 16,0 0-3-16,0 0-6 0,0 0 3 0,0 0 3 16,0 0 4-16,0 0-2 15,0 0 1-15,0 0-2 0,0 0 0 0,0 0-3 0,0 0 5 16,0 0-4-16,0 0-7 16,0 0 6-16,0 0-3 0,0 0 1 0,0 0-3 15,0 0 0-15,0 0-2 16,0 0-2-16,0 0 0 0,0 0 5 0,0 0-3 0,0 0-2 15,0 0 3-15,0 0-1 0,0 0 0 0,0 0 0 16,0 0 0-16,0 0-1 16,0 0 2-16,0 0-3 0,0 0 0 0,0 0-5 0,0 0-11 15,0 0-9-15,0 0-10 16,0 0-12-16,0 0-7 0,0 0-6 0,0 0-1 16,0 0 1-16,0 0 4 15,0 0 7-15,0 0 3 0,0 0 4 0,0 0 4 0,0 0 6 16,0 0 4-16,0 0 2 15,0 0 1-15,0 0 6 0,34-1-7 0,-34 1-28 16,0 0-33-16,0 0-59 0,0 0-68 0,0 0-53 0,0 0-98 16,15-3-124-16,-15 3-92 15,0 0-298-15,11-1-252 0</inkml:trace>
  <inkml:trace contextRef="#ctx0" brushRef="#br1" timeOffset="86471.07">25207 12665 2530 0,'0'0'-127'15,"0"0"6"-15,12-5-7 16,-12 5-3-16,0 0 11 0,9-7 3 0,-9 7 36 0,9-8 23 16,-9 8 28-16,0 0 13 0,0 0 12 0,11-17 15 15,-11 17 7-15,0 0 15 16,0 0 19-16,4-15 8 0,-4 15 13 16,0 0 9-16,0 0 25 0,0 0 16 0,8-14 14 15,-8 14 15-15,0 0 10 0,0 0 10 0,0 0 3 16,0 0 2-16,0 0-2 15,4-13-3-15,-4 13-6 0,0 0-4 0,0 0-6 16,0 0-1-16,0 0 0 0,0 0-27 0,0 0-4 0,0 0 2 16,0 0-11-16,0 0 27 15,0 0-21-15,0 0-11 0,4-15-5 0,-4 15 1 16,0 0-13-16,0 0-6 0,0 0-5 16,0 0-7-16,0 0-7 0,0 0-7 0,0 0-4 15,0 0-7-15,0 0-5 16,0 0-1-16,0 0-5 0,0 0-4 0,0 0-3 0,-31-2-3 15,31 2-3-15,0 0-1 0,0 0-5 0,-36 10-2 16,36-10-1-16,-20 3 0 16,20-3-2-16,-22 6-1 0,8-3-2 0,14-3 0 15,-20 4-1-15,20-4-2 0,-21 3 1 16,21-3-1-16,-17 3-3 0,17-3 1 0,0 0 0 16,-23 2-1-16,23-2 1 15,0 0-2-15,-18 2-4 0,18-2 4 0,0 0 0 0,0 0 1 16,0 0 0-16,-18 4-4 15,18-4 9-15,0 0 0 0,0 0 0 0,0 0 0 16,-9 4-2-16,9-4 0 0,0 0-2 0,0 0 2 0,0 0-2 16,0 0-1-16,0 0-1 15,0 0 0-15,0 0 0 0,0 0-1 0,0 0 1 16,0 0-2-16,0 0 2 16,0 0-2-16,-15 13 2 0,15-13 1 0,2 10-1 0,-2-10 0 15,0 0-1-15,4 22 2 16,-4-22-3-16,7 18 0 0,-5-9 4 0,3 0 0 15,-1 5 2-15,0-1-1 0,3-1 2 16,-4 3-3-16,-1 0 5 0,4-2-6 0,-4 5 1 16,3-3 1-16,0 0-3 0,-1 0 1 0,0 1 1 15,1-2-1-15,-2 0-2 0,1 0 1 16,-1-3-1-16,1-1 1 0,-4-10-1 16,4 16-1-16,-2-7-1 0,-2-9 2 15,5 12 1-15,-5-12-3 0,2 12 2 0,-2-12 2 0,2 9-2 16,-2-9 5-16,0 0 0 15,0 0 4-15,2 14 1 0,-2-14-3 0,0 0-1 16,0 0-3-16,0 0-1 0,0 0-3 16,0 0 1-16,0 0-2 0,0 0 0 15,0 0-1-15,-19-35-1 0,12 24-1 0,4 0 1 0,-4-3 0 16,1 2-1-16,-1-2-1 16,0 0 1-16,1 1 2 0,1 0-2 0,-2 1 0 0,3 1-1 15,-3-1 0-15,3 3 0 16,-3 0-2-16,7 9 0 0,-8-19-1 0,5 11 2 15,3 8 1-15,-8-18 0 0,4 11 0 0,4 7 2 0,-4-12 1 16,4 12 1 0,0 0 1-16,-8-15 1 0,8 15-3 0,0 0 3 0,-5-10-1 15,5 10-2-15,0 0 0 16,0 0 0-16,-2-13-2 0,2 13 2 0,0 0-2 0,0 0 2 16,0 0 0-16,0 0 0 15,-2-13 0-15,2 13 0 0,0 0 1 0,0 0-2 16,0 0 3-16,0 0 0 0,0 0 0 15,0 0 0-15,0 0-3 0,0 0 0 0,0 0-1 16,0 0-1-16,17-16 0 0,-17 16 2 0,17-4-1 16,-17 4 1-16,0 0 0 0,35 0 0 15,-22-1-1-15,-13 1 1 0,30 0 0 0,-8 0-1 16,-22 0 2-16,38 0-2 16,-19 0 0-16,0-2-1 0,0 0-1 0,-19 2-3 0,29-2 1 15,-13 1 2 1,-16 1 0-16,22-2-3 0,-22 2 4 0,20-2 0 0,-20 2 0 15,0 0 2-15,23 0-1 16,-23 0 3-16,0 0 3 0,0 0-2 0,19-3 0 0,-19 3 2 16,0 0 0-16,0 0-1 0,0 0 0 0,19-1-1 15,-19 1-1-15,0 0 2 16,0 0-1-16,0 0 0 0,0 0 0 16,0 0 0-16,0 0-1 0,0 0-1 0,0 0 0 15,0 0 1-15,0 0-1 0,0 0 1 0,0 0 0 16,0 0-1-16,0 0 0 15,0 0 0-15,-66 4-1 0,66-4-1 0,-35 2 0 0,17-2-1 16,-1 2 0-16,2-1 2 0,2-1-3 0,1 4 2 16,0-2 1-16,14-2 0 15,-20 1-5-15,20-1-1 0,-17 0-2 0,17 0 2 0,-13 3 4 16,13-3-3-16,0 0 1 16,0 0-1-16,0 0-14 0,0 0-27 0,0 0-25 15,0 0-35-15,0 0-47 0,0 0-54 16,0 0-69-16,0 0-69 0,24 19-154 0,-24-19-123 15,0 0 32-15,0 0-472 16,0 0-606-16</inkml:trace>
  <inkml:trace contextRef="#ctx0" brushRef="#br1" timeOffset="90210.18">29537 10371 3198 0,'0'0'-148'0,"0"0"14"0,0 0 18 16,0 0 11-16,0 0 24 15,0 0 27-15,0 0 24 0,0 0 27 0,0 0 33 0,0 0 12 16,0 0 20-16,0 0 22 0,0 0 16 16,0 0 11-16,0 0 4 0,0 0-2 15,0 0 2-15,0 0-3 0,0 0-2 0,0 0 2 16,0 0-2-16,0 0-4 0,0 0 4 16,0 0-13-16,0 0 0 0,0 0-7 0,0 0-4 15,0 0-6-15,0 0-4 16,0 0-5-16,0 0-10 0,0 0-6 0,0 0-5 15,0 0-4-15,0 0-6 0,0 0-4 16,0 0 0-16,0 0-4 0,0 0-4 0,2 32-2 16,-2-32 0-16,0 0-6 0,18 23-1 0,-12-16-2 15,-6-7 5-15,12 16-8 16,-5-7-2-16,1 0-2 0,-8-9-2 0,15 19 3 0,-6-9-4 16,-9-10-2-16,12 15 1 15,-8-5-3-15,-4-10-3 0,11 15 6 0,-11-15-3 16,9 15-1-16,-9-15 0 15,8 11 1-15,-8-11-2 0,6 13-1 0,-6-13 3 0,0 0-3 16,6 12 1-16,-6-12 4 0,0 0 16 0,0 0 7 16,0 0 7-16,0 0 21 15,-12 27-1-15,12-27-16 0,-17 12-2 0,6-5-7 0,1 1-2 16,-3 0-12-16,0-1-31 16,-2 1-26-16,3 1-35 0,-8 1-37 0,4 1-60 15,1 0-68-15,-4 1-88 16,2 1-229-16,0-1-53 0,0 1 18 0,3-1-255 0,3-3-193 15</inkml:trace>
  <inkml:trace contextRef="#ctx0" brushRef="#br1" timeOffset="103269.96">27141 18112 2446 0,'0'0'-27'0,"0"0"45"0,0 0 36 16,3 19 15-16,-3-19 22 0,0 0 27 0,0 0 12 16,0 0 16-16,0 0-2 15,0 0 0-15,0 0 3 0,0 0 4 0,0 0-5 16,0 0 5-16,0 0-6 0,0 0-1 15,0 0-13-15,0 0-20 0,0 0-1 0,0 0-23 16,0 0-9-16,0 0-13 16,0 0-3-16,12-42-11 0,-12 42-6 0,4-19-5 15,-4 19-9-15,6-21-5 0,-6 21 2 0,4-21-3 0,1 12-3 16,-5 9 0-16,5-20 0 16,-5 20-4-16,4-16-2 0,-4 16-5 0,5-14 4 15,-5 14-2-15,0 0-2 16,7-20 2-16,-7 20-6 0,0 0-2 0,6-15 4 0,-6 15-5 15,0 0 1-15,0 0 3 0,8-9 1 0,-8 9 0 16,0 0 8-16,0 0 0 16,0 0 1-16,0 0 4 0,35 19-3 0,-35-19-4 15,16 17-7-15,-8-8 2 16,4 4 0-16,-3-2 3 0,2 0-3 0,1 3 0 0,-4-2-4 16,1 2-1-16,3-2 2 15,-1 1 2-15,-3-2-1 0,0 1-2 0,1-3-3 16,-9-9-5-16,12 17 2 15,-4-10-2-15,-8-7 3 0,7 14-3 0,-7-14-8 0,8 8 8 16,-8-8 1-16,0 0-6 0,0 0 1 0,0 0-1 16,0 0 2-16,0 0 3 15,0 0 0-15,21-23 2 0,-21 23 8 0,6-21-6 16,-6 21 3-16,2-25 12 0,-2 12-11 16,0 13 8-16,2-27 6 0,-2 12 3 0,0 15 4 15,0-33-2-15,0 21 1 16,0 12 2-16,0-27-3 0,0 27-5 0,1-23 5 15,-1 23-14-15,-1-23-5 0,1 23-23 0,1-19-17 0,-1 19-25 16,0-17-30-16,0 17-44 16,0 0-51-16,0-23-58 0,0 15-72 0,0 8-157 15,0 0-109-15,0 0 17 16,6-17-372-16,-6 17-346 0</inkml:trace>
  <inkml:trace contextRef="#ctx0" brushRef="#br1" timeOffset="103640.25">27802 18094 2848 0,'0'0'31'0,"0"0"42"16,0 0 12-16,0 0 7 0,0 0 17 0,0 0 16 16,0 0 7-16,0 0 6 0,14 8 0 0,-14-8-9 0,0 0 0 15,0 0 5-15,0 0-6 16,0 0 5-16,0 0-15 0,0 0-8 0,0 0-33 16,24 0-9-16,-24 0-7 15,0 0-3-15,29-4-8 0,-16 0-6 0,-13 4-2 16,29-4-7-16,-14 1-16 0,2-1-10 15,-17 4-15-15,34-6-15 0,-20 3-18 0,1 0-17 16,-1 2-25-16,-14 1-40 0,20-4-44 0,-20 4-45 16,18-4-45-16,-18 4-81 15,6-4-137-15,-6 4-78 0,0 0-305 0,0 0-211 0</inkml:trace>
  <inkml:trace contextRef="#ctx0" brushRef="#br1" timeOffset="103810.12">27930 18024 2732 0,'-19'-2'153'0,"19"2"38"0,0 0-11 15,-21-6-9-15,21 6 0 0,0 0-8 0,-14-6-5 16,14 6-13-16,0 0-21 16,0 0-13-16,0 0-9 0,0 0-20 0,0 0-6 15,27-30-12-15,-27 30-23 0,19-10-35 16,-6 5-44-16,-1-1-58 0,-12 6-57 16,28-10-73-16,-13 5-87 0,-1 1-156 15,0 0-105-15,1-1-282 0,-15 5-211 0</inkml:trace>
  <inkml:trace contextRef="#ctx0" brushRef="#br1" timeOffset="104199.92">28290 17890 2487 0,'0'0'-46'16,"0"0"25"-16,23-7 10 0,-23 7 4 16,15-4 28-16,-15 4 17 0,13-5 22 0,-13 5 21 15,0 0 12-15,16-12 8 16,-16 12 4-16,0 0 3 0,13-7 4 0,-13 7 10 15,0 0-1-15,12-8-5 16,-12 8-9-16,0 0-10 0,0 0-6 0,0 0-13 16,0 0-6-16,18-4 0 0,-18 4 2 0,0 0 2 0,0 0 0 15,0 0-14-15,16 19 3 16,-16-19-9-16,6 15-2 0,-6-15-7 16,2 20 6-16,-2-20 5 0,2 18 10 0,-2-18 1 15,-4 21 4-15,4-21 2 0,-6 21-7 16,-2-9-13-16,8-12-1 0,-13 15 1 15,6-8-1-15,7-7 6 0,-18 12-10 0,18-12 5 16,-18 6-5-16,18-6-1 0,-19 0-3 0,19 0-10 0,0 0-2 16,-26-14-9-16,20 6-8 15,6 8 6-15,-12-20-10 0,12 20-5 0,-5-23-19 16,5 23-26-16,0-22-15 16,2 12-29-16,2-2-46 0,-4 12-51 0,11-19-68 0,-3 8-61 15,-3 3-158-15,6 3-125 16,-11 5 25-16,0 0-344 0,22-12-300 0</inkml:trace>
  <inkml:trace contextRef="#ctx0" brushRef="#br1" timeOffset="107820.09">27168 18477 2705 0,'0'0'-26'0,"0"0"64"0,0 0 23 15,0 0 19-15,0 0 14 16,-22-7 9-16,22 7 15 0,0 0 3 0,0 0-1 15,0 0-2-15,0 0-8 0,0 0-8 0,0 0-2 0,0 0-3 16,0 0-1-16,0 0-2 16,0 0-5-16,34-23-7 0,-34 23-7 0,13-5-7 15,-13 5-7-15,17-8-4 16,-17 8-1-16,21-4-11 0,-5 2-6 0,-16 2-4 0,28-4-7 16,-13 2-3-16,3 0-9 15,-18 2-2-15,34-1 1 0,-19 1-2 0,-15 0-1 16,29 0-3-16,-29 0 4 15,23 1 1-15,-23-1 1 0,20 6 4 0,-20-6 6 16,13 8 2-16,-13-8 2 0,3 11-1 0,-3-11 0 0,0 0 0 16,-9 26-5-16,9-26 0 15,-14 22 2-15,5-9-2 0,0-2-6 0,-4 3-2 16,4-3 0-16,-2 2 4 0,4-1-8 16,-4-2 9-16,0 0 2 0,1 1 15 15,10-11 6-15,-11 15-8 0,11-15 3 16,-11 15 1-16,11-15-2 0,-6 11 4 0,6-11 0 15,0 0-2-15,-5 18-2 0,5-18 4 0,0 0-4 0,0 0-4 16,16 18-5-16,-16-18-1 16,17 8-5-16,-5-4 0 0,-12-4-4 0,25 3-3 15,-8 0-8-15,1-2-10 0,0-1-10 16,2 3-19-16,1-3-26 0,-3-3-32 16,2 3-40-16,-1-4-48 0,2 3-60 15,0-1-45-15,-1 0-111 0,-4-2-148 0,2 2-45 16,-7-2-424-16,2 3-498 0</inkml:trace>
  <inkml:trace contextRef="#ctx0" brushRef="#br1" timeOffset="108010.11">27725 18647 3184 0,'23'-8'58'16,"-23"8"36"-16,0 0-8 0,18-1-16 0,-18 1-13 15,16-4-9-15,-16 4-4 16,22-6-3-16,-10 2-6 0,-12 4-4 0,30-8-20 0,-17 5-12 15,1-1-13-15,-14 4-15 0,28-10-23 16,-17 6-23-16,-11 4-49 0,23-5-30 16,-13 2-32-16,-2-3-77 0,-8 6-140 0,11-7-361 15,-11 7-52-15</inkml:trace>
  <inkml:trace contextRef="#ctx0" brushRef="#br1" timeOffset="108180.01">27800 18548 2556 0,'0'0'187'0,"0"0"16"0,0 0-14 16,-25 0-22-16,25 0-18 0,0 0-22 0,0 0-16 0,0 0-9 16,0 0-16-16,0 0-22 15,0 0-28-15,47-19-26 0,-31 15-38 0,-3-2-41 0,5 3-45 16,1-4-55-16,-4 4-62 16,-15 3-142-16,27-9-537 0,-14 5-305 0</inkml:trace>
  <inkml:trace contextRef="#ctx0" brushRef="#br1" timeOffset="108470.15">28096 18477 2664 0,'29'0'-83'0,"-29"0"7"0,21 0-6 0,-8 0 9 0,-13 0 4 16,19 2 3-16,-19-2 26 15,22 2 30-15,-22-2 21 0,13 6 39 0,-13-6 35 16,11 7 32-16,-11-7 29 15,0 0 17-15,0 0 11 0,-4 23 5 0,4-23-1 0,0 0-10 16,-16 16-13-16,16-16-10 0,-16 7-6 16,16-7-4-16,0 0-8 0,-20 2-13 15,20-2-14-15,0 0-14 0,0 0-11 0,-22-17-11 16,22 17-9-16,-4-16-12 0,4 16-11 16,0 0-13-16,3-22-11 0,-3 22-15 0,8-13-23 15,-8 13-30-15,0 0-35 16,0 0-45-16,17-12-54 0,-17 12-53 0,0 0-143 0,0 0-150 15,0 0-378-15,0 0-316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6:40:46.8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2390 6383 1771 0,'-16'10'-18'0,"16"-10"1"15,0 0 3-15,-8 8 0 0,8-8 3 0,0 0 3 16,0 0 6-16,0 0 9 16,0 0 12-16,0 0 4 0,0 0 2 0,0 0 3 15,0 0-3-15,0 0-1 0,26-44-1 16,-18 33-1-16,0 0-7 0,0-3 3 15,2 3-4-15,0-3-6 0,-2 1 2 0,3 1-5 0,-3 1 4 16,1 1-5-16,-9 10 9 16,13-16 4-16,-7 6 5 0,-6 10-4 0,10-13 4 0,-10 13-4 15,0 0 4 1,16-10-5-16,-16 10-4 0,0 0-2 0,0 0 0 0,0 0-3 16,0 0 6-16,25 21-5 15,-25-21 1-15,8 19 4 0,-6-7-8 0,3 2 3 16,-5-14 2-16,6 26-25 0,-2-15-12 0,-4-11-26 0,7 21-32 15,-3-11-33-15,-4-10-65 16,4 15-379-16,0-8 244 0</inkml:trace>
  <inkml:trace contextRef="#ctx0" brushRef="#br0" timeOffset="719.85">2584 6295 1579 0,'0'0'-36'0,"0"0"6"0,-8-20 3 0,8 20 5 15,0 0 12-15,0 0 1 16,0 0 18-16,0 0 3 0,0 0 6 0,0 0 1 0,0 0 4 16,0 0-4-16,-11-11-1 15,11 11-7-15,0 0 9 0,0 0 5 0,0 0 6 16,0 0 3-16,0 0 12 0,0 0 8 0,0 0 11 0,-4 50-5 15,4-33-2 1,0-17-10-16,4 36 3 0,-2-16-3 0,2 6-11 0,-1 0-2 16,-1 3-6-16,-2 2 4 15,0-1-5-15,2 8-3 0,-2 1 1 0,2 2-2 16,-2 1-4-16,0 0 0 0,-2 0 1 16,2 0-1-16,0 0-5 0,0-3-4 0,0 2 6 15,0-1-8-15,0 1 0 16,0-4 4-16,2 1 1 0,0 3-4 0,0-6-4 15,0 2 0-15,0 3 2 0,2 0 16 0,0-1-14 0,4 1-1 16,-4-1 1-16,2 1 7 16,0-1-7-16,2 0 5 0,-1 0-5 0,2 0-1 15,-3 1-2-15,0-1 8 16,0 1-6-16,3-1 1 0,-5 3 2 0,2-2-14 16,1 2 13-16,-1 0 11 15,-1-2-15-15,-1 2 0 0,0 2-4 0,0-4 4 0,0 2 5 16,-2 0 1-16,0-1-4 0,2 1 5 0,-4 0-1 15,2 0 3-15,1 0 1 16,0 2-1-16,-1-2-20 0,0 1 1 0,0-1 6 0,-2 3 5 16,2-2 0-16,0 1-1 15,0 2 1-15,-2 1 1 0,0 5 4 0,0 3 1 16,0 1 2-16,-2 1 2 16,0 2-8-16,0 1 1 0,0 0-2 0,0 1 3 0,0-3-3 15,-1 2 4-15,3-5-9 16,0 0 6-16,0-1-2 0,0-3 2 0,0-5-2 15,0 0-2-15,3-3 1 0,-3 3 0 0,0 0 0 0,2 1-2 16,-2 4-2-16,2-2 4 16,-2-5-3-16,2 8 2 0,-2-6-4 0,2-1 0 15,-2 2-4-15,-2-1 0 16,2 1-9-16,0-1-3 0,-2 7-9 0,0-2-20 0,0 3-21 16,2-3-27-16,-3-4-21 15,3-2-29-15,0-1-52 0,-3-1-119 0,3-3-360 16,-2 3 91-16</inkml:trace>
  <inkml:trace contextRef="#ctx0" brushRef="#br0" timeOffset="1719.92">702 8846 1871 0,'0'0'-41'0,"0"0"23"0,0 0 5 16,-7-15 3-16,7 15 5 0,0 0 7 0,0 0-10 15,0 0 4-15,0 0 3 16,0 0-4-16,0 0 5 0,15-23-2 0,-15 23 5 16,13-5 4-16,-13 5-1 0,17-4 6 15,-17 4 3-15,24-5-1 0,-24 5-7 0,32-3 3 16,-17 1-12-16,6 2 2 16,4 0-2-16,1-2-1 0,2 0-2 0,3 2 18 15,3-2-19-15,1 0-2 16,5 0 3-16,1-2 0 0,2 4-7 0,2-1 6 15,0-2 3-15,1 0-1 0,6 2-4 0,5-6-5 0,0 4 0 16,-1-1-5-16,7 2 1 16,-4-2 7-16,7 0 2 0,-1-1-2 0,3 3 0 0,-3-1 5 15,1-1 2 1,1 3-5-16,-1-3-2 0,0 2 5 0,0 0 5 0,1 0-5 16,-1 1 1-16,-3 1 4 15,3-2 2-15,-1 0-4 0,-1-1-1 0,0 3 1 16,-1-1 2-16,1-1-3 0,-1-2 3 0,3 4 0 0,-1-4 0 15,3 2-3-15,19-2-2 16,-13 1 6-16,-11-1 3 0,3 0-6 0,0 2 4 16,21-4-2-16,-15 3-2 0,-9-1 4 15,0-2 6-15,3 3-8 0,-1-1 0 16,-1 1-3-16,1 0 8 0,2 3-4 16,-2 0-1-16,1 0 2 0,-3 0 5 0,-1 0 3 15,1 2 5-15,-2-2-7 16,1 1 2-16,-1 2 0 0,1-3-4 0,-1 1 1 0,0-1 1 15,1 3-3-15,-3-3 5 0,1 2-3 0,-1 1 4 16,-11-1-4-16,9 0-6 16,-6 0 4-16,-5 0 12 0,4 1-9 0,-6 0-2 0,1 0 14 15,-1-1 3 1,-1 2 0-16,-4-3-7 0,-1-1 5 0,2 4 1 0,-5-4-7 16,1 2-4-16,-2 0-27 15,-3-2-28-15,-1 0-40 0,0 2-58 0,-8-2-117 0,2 0-198 16,-5 0 381-16</inkml:trace>
  <inkml:trace contextRef="#ctx0" brushRef="#br0" timeOffset="4779.64">2838 8553 1252 0,'0'0'-8'0,"0"0"20"0,0 0 5 0,0 0 2 15,0 0 14-15,0 0 12 0,0 0 6 0,0 0 14 16,0 0 28-16,-28 26 10 16,28-26 4-16,-12 16 2 0,12-16 3 0,-15 17 7 0,7-7 8 15,-3 1 2-15,2 2-2 16,-1-4-2-16,2 3-7 0,-4 1-7 0,2-2-4 16,0 3-9-16,2-1-8 15,-4-2-13-15,4 3-6 0,-2-3-10 0,1 2-8 16,1-2-4-16,-1-2-4 0,9-9-7 0,-15 21-2 0,9-14-13 15,6-7-18-15,-10 14-15 16,10-14-21-16,-11 12-22 0,11-12-49 0,0 0-46 16,-11 7-37-16,11-7-43 0,0 0-99 15,0 0-458-15,0 0-87 0</inkml:trace>
  <inkml:trace contextRef="#ctx0" brushRef="#br0" timeOffset="5059.71">2576 8610 2324 0,'-5'-21'-23'0,"5"21"29"15,0 0 23-15,0 0 3 0,0 0 29 0,3-18 27 16,-3 18 30-16,0 0 21 0,0 0 11 0,0 0 1 16,0 0 4-16,0 0-3 15,0 0-5-15,0 0-3 0,0 0-3 0,0 0-9 0,38 32-24 16,-26-21-7-16,-1 0-11 0,2 0-5 0,4 4-9 15,-3-1-11-15,4 3-7 16,-2 0 15-16,4 1-16 0,-2-3-19 16,1 2-34-16,-1 2-30 0,-2-4-37 0,2 2-42 15,-4 1-48-15,1-1-49 0,0 0-43 16,-3-2-86-16,3 2-177 0,-7-4-420 16,2 0-334-16</inkml:trace>
  <inkml:trace contextRef="#ctx0" brushRef="#br1" timeOffset="10189.65">2796 9149 1637 0,'0'0'-121'0,"0"0"19"0,0 0 15 0,0 0 9 15,0 0 6-15,0 0-2 16,-6-14 0-16,6 14-7 0,0 0-7 0,0 0-14 16,0 0-151-16,0 0 82 15</inkml:trace>
  <inkml:trace contextRef="#ctx0" brushRef="#br1" timeOffset="11209.95">2737 9052 730 0,'0'0'32'0,"0"0"17"0,0 0 5 0,0 0 1 16,0 0-5-16,0 0 4 15,0 0 2-15,0 0 4 0,0 0 0 0,0 0 8 16,0 0 0-16,0 0 10 16,0 0 6-16,0 0 27 0,0 0 2 0,0 0 11 0,0 0 7 15,0 0-2-15,0 0-10 16,0 0 0-16,0 0-8 0,0 0-4 0,0 0-6 0,0 0-3 15,0 0-1-15,0 0-6 0,0 0-2 0,0 0-3 16,0 0-5-16,42-6-11 16,-42 6-1-16,0 0-13 0,21-5 0 0,-21 5-7 15,16-5-7-15,-16 5 3 16,18-3-10-16,-18 3-4 0,17-7-4 0,-17 7-5 16,17-7 1-16,-17 7-6 0,17-7 0 15,-17 7-4-15,16-8-2 0,-16 8-7 0,16-10-1 16,-16 10-4-16,14-11 1 0,-14 11 0 0,13-9-2 0,-13 9 1 15,11-14 1 1,-11 14 3-16,8-13-3 0,-8 13 0 0,8-14 2 0,-8 14 1 16,9-15-5-16,-3 6 4 15,-6 9 0-15,6-18 1 0,-6 18-1 0,7-17 1 16,-7 17 6-16,9-16-4 0,-9 16 5 16,6-17 0-16,-6 17-4 0,4-18 4 0,-4 18 1 15,6-17 2-15,-6 17 7 16,4-17 2-16,-4 17 3 0,4-15-3 0,-4 15 0 15,3-17 2-15,-3 17-4 0,0 0-1 0,5-19-1 0,-5 19-1 16,0 0 0-16,2-21 0 16,-2 21 3-16,0 0 2 0,-2-22-1 15,2 22-3-15,0 0 0 0,0 0-1 16,-3-24-6-16,3 24 2 0,0 0-2 0,-7-20-2 16,7 20 2-16,-6-10-4 0,6 10 1 15,-8-14-1-15,8 14-2 0,-6-13 0 0,6 13-2 16,-11-14 4-16,11 14 0 0,-11-14-5 0,11 14 8 15,-10-15-4-15,10 15-4 16,-13-13 2-16,13 13-1 0,-12-13 0 0,12 13 1 16,-14-13-4-16,14 13 3 0,-12-13-2 15,12 13 3-15,-12-9 2 0,12 9-3 0,-14-11 2 16,14 11 2-16,-12-9-5 0,12 9 3 16,-15-8 0-16,15 8-2 0,-15-8 4 0,15 8-3 15,0 0 3-15,-19-7 0 16,19 7 0-16,0 0-2 0,-14-7 2 0,14 7-1 0,0 0-1 15,-16-5 1-15,16 5-1 0,0 0-3 0,0 0-1 16,-16-4 2-16,16 4-1 16,0 0 0-16,0 0 2 0,0 0-6 0,0 0-6 15,-19-5-13-15,19 5-20 0,0 0-21 16,0 0-27-16,0 0-39 0,0 0-45 0,0 0-43 16,-13-2-41-16,13 2-99 15,0 0-592-15,0 0-377 0</inkml:trace>
  <inkml:trace contextRef="#ctx0" brushRef="#br1" timeOffset="12019.97">2731 8482 2820 0,'0'0'-100'0,"0"0"16"0,0 0 16 0,0 0 18 15,0 0 7-15,0 0 6 0,0 0 8 0,0 0 10 16,0 0 6-16,0 0 12 0,0 0 4 16,0 0 8-16,0 0-2 0,8-53 15 0,-8 53-7 15,-2-19 10-15,2 19-7 16,0-19 2-16,0 19 2 0,-4-26 9 0,4 26-12 16,-2-27 7-16,-1 9-6 15,0-1-1-15,1 0 3 0,-2-2 2 0,2 1-2 0,-2-4 5 16,0 2 1-16,2-3-4 0,-2 0 3 0,0 0 7 15,2 0 1-15,-1-2 3 16,1 3 8-16,-2-3 6 0,1 3 2 16,-1-2-7-16,0 0 7 0,0-1-9 0,-2 0-3 15,1 1-4-15,1-3-5 0,0 0-3 0,0 1-6 16,0-1-1-16,-3 1-1 0,3 2-2 16,1-2 1-16,-1 2 0 0,2 2 5 0,-2-2 0 15,2 1 6-15,-2 3 3 16,2 1 8-16,0 0 2 0,-2 1 1 0,2 0-3 15,-3-1 5-15,3 0 2 0,-1 0-6 0,-1-1-5 0,2 0-3 16,-2-1 0-16,2 2-4 16,-2-1-6-16,2-3 1 0,-2 2-4 0,1 0-2 15,1 1-1-15,0 3-3 16,0-4-2-16,0 3-2 0,0-3 0 16,-2 1 2-16,2 0 1 0,-3 1 4 0,3 0-4 15,0 1-1-15,-2 1-3 0,1-1 3 0,1 0-2 16,-2 1-1-16,2-1-1 0,0 2 3 0,0 0-5 15,0 1 2-15,0 1-2 16,2 16 1-16,-2-32-3 0,0 17 0 0,2 15-4 0,-2-25 3 16,0 12-2-16,2 13 0 15,-2-22 0-15,2 22 0 0,0-22-1 0,0 22-2 16,-2-20-1-16,2 20 2 0,0-19 0 16,0 19-5-16,-4-21 6 0,4 21-3 15,0-21-1-15,0 21 1 0,0 0-1 16,0-26 4-16,0 26-3 0,0-19-1 0,0 19 5 15,0 0 3-15,0-23 5 0,0 23 1 0,0 0-2 16,0-22 0-16,0 22-1 0,0 0-3 16,0-21-1-16,0 21 1 0,0 0-2 0,0-19 2 15,0 19-4-15,0 0 3 16,0-20-3-16,0 20-1 0,0 0-7 0,-2-16 10 16,2 16-4-16,0 0 1 15,0 0-3-15,0-21 5 0,0 21-5 0,0 0-1 0,0 0 0 16,0-20-1-16,0 20-23 0,0 0-19 15,0 0-30-15,0 0-32 0,-2-17-41 16,2 17-50-16,0 0-47 0,0 0-41 0,0 0-65 16,0 0-127-16,2-9-410 0,-2 9-261 15</inkml:trace>
  <inkml:trace contextRef="#ctx0" brushRef="#br1" timeOffset="14807.22">2537 6392 2475 0,'0'0'-164'16,"0"0"31"-16,0 0 18 15,0 0 18-15,0 0 18 0,0 0 15 0,0 0 7 0,0 0 14 16,0 0 5-16,0 0 18 0,0 0 5 0,0 0 9 15,0 0 7-15,-6-31 8 16,6 31-1-16,0 0 10 0,19-4-8 0,-19 4-1 0,0 0-5 16,21-1 6-1,-21 1 5-15,19-2-7 0,-19 2 7 0,24-4 2 16,-10 2-3-16,-14 2 8 0,39-6-3 16,-18 4 12-16,0-1 7 0,3 1 5 0,1-1 10 15,2 0 8-15,-6 1 2 0,9 0-3 0,-5-2-9 16,3 1-1-16,0 0-5 0,-1 2-4 15,0-2-1-15,-1 3-4 0,-1 0-8 0,1-1-3 16,-1 1 2-16,5 1 8 0,-2 2-7 16,-1-2 3-16,0 2 11 0,0-2 9 0,1 3-5 15,0 2 2-15,-3 0 1 16,3 1 1-16,0 1-1 0,-1-2-4 0,-2 3 1 16,2-1-5-16,1-1 1 15,0 4 0-15,-1-3 0 0,1 2 2 0,-1-1 5 0,3 2 3 16,-4-1-1-16,0 2-5 0,0-3-1 0,6 5-5 15,-7-2-3-15,1-3-5 16,-1 2 0-16,5 1-8 0,-4-1 2 0,-4 1-3 0,2 1 0 16,1-2 3-1,-1 1 2-15,-2 0-2 0,4 2 3 0,-3 0-5 0,1 1 5 16,-4-1-3-16,2 1 0 16,4 1-2-16,-3 2-1 0,1 1-2 0,0 0-2 15,0-1-5-15,-1 1 4 16,3 3-6-16,-4-1 4 0,4 1-1 0,2 0-2 0,-3 0-1 15,3 1-1-15,-1 0-3 0,5 2 1 0,-6-2-1 16,0 0 0-16,0-1 1 16,1 1-1-16,-3 0-3 0,2 0 3 0,-1 0-2 0,-2 1 3 15,2-2-5-15,-1 1 1 16,-1 0 0-16,0 0 1 0,2 2 1 16,-3-2-2-16,3-1-1 0,-4-2 2 15,2 4-2-15,1-2 2 0,0 2-2 16,1-2 1-16,-2 3 0 0,0-2 1 15,3 1-4-15,-5 0 5 0,2 1 1 0,-2-3 0 0,1 3 3 16,-2 0-3-16,0 0-4 0,1-3 4 16,-2 3-2-16,0 0 2 0,0 2-5 15,0-2 4-15,0 1-2 0,-2 2-1 16,2 0-1-16,1-1 1 0,-4 2-1 0,1 2 2 16,0 0-5-16,0 1 5 0,-3 1-1 15,2-1-1-15,-2 0 2 0,1 0-3 0,0 3 1 16,-2-3 1-16,-1 1-3 0,1-2 4 0,-2 0-2 15,1 2-1-15,-1 0 0 16,0 1 1-16,1-3-18 0,-3 4 0 0,-1 0 3 16,0-2 8-16,-3 2-1 0,-1 2-1 0,3-3 1 15,-3 2 3-15,0 2 5 0,0-2-2 16,0 2 4-16,0-1-2 0,0 2-1 16,-2-1 4-16,4 5-4 0,-4-3 5 15,0 0-3-15,-2 4 0 0,0-3 2 0,0 1-3 16,0-1 2-16,0 2 2 0,0 1-1 15,0-3 4-15,-2 2 2 0,0-3-2 16,-4 0 1-16,4-1 1 0,-2 2-1 0,0-2-1 16,0-2 2-16,0 1 4 0,0-2-3 15,-2 0 3-15,-1 1 2 0,0-3-3 0,-1 3 4 16,0-4-2-16,-1 3 0 0,-1 1-1 16,-1-1 1-16,-2 4-2 0,1-5-2 0,-1 0 8 15,0 1-11-15,-2-3 3 0,1 2-1 0,-1-1-3 16,0-2 3-16,3-2-4 0,-6 1 4 15,4 0-2-15,-3-5-2 0,4 3 5 0,-4-2-5 16,3-3 4-16,-2 3-4 16,0-2 5-16,0-1 2 0,0 1 3 0,-1 0 1 0,-1-2-3 31,0 0-3-31,0-1 3 0,0 1-4 0,1 0 0 0,0-4 2 0,0 4-3 16,-5-2 7-16,4-1 3 15,1 0-7-15,-5 2 5 0,4-2 1 0,-4-1-1 0,1 2 0 16,2-4 0-16,-2 2 0 15,2-1 0-15,-2 0-3 0,-1-2 0 0,1 3-1 16,0-3-1-16,2 1 2 0,-1-3-7 16,-6 4 3-16,4-5-5 0,1 0 20 0,-2 0 4 15,0 1-8-15,1 0-2 0,-1-1-2 0,0 0-2 16,-4 2 3-16,1 0-5 0,-1-1-1 16,1 1-8-16,-2 1-4 0,1-2-11 15,2 2 3-15,-4-1 1 0,3 0 2 16,-2 0-1-16,1 0 3 0,-1 1 0 0,0-3 10 15,5 1-7-15,0-1 10 0,-2-2-11 16,-1 4 4-16,3-3-1 0,-1 4 12 0,2-5-10 16,0 0-2-16,1 0 1 0,-2 1-2 15,4-2-1-15,-1 1 1 0,2 1-2 0,-2-3 0 16,2 0 2-16,-1 2 0 16,1-3-3-16,2-1 2 0,0 4 5 0,0-4-6 15,-3 5 3-15,4-4-4 0,-2 0 0 0,1 0 2 16,-4 3-2-16,5-4 11 0,-2 0-11 0,0 1 1 15,1-1-1-15,0 1-1 0,0-2 1 16,1 2 0-16,-2-1-1 0,0-1 2 16,2 1 1-16,0-3-2 0,1 2 0 15,-2 0 7-15,16-6-12 0,-29 9 7 0,16-5-4 16,-2-1 4-16,15-3-6 0,-26 8 2 16,12-6 2-16,14-2 4 0,-25 6-5 15,12-5 1-15,13-1 1 0,-25 5-1 0,12-2-3 0,13-3 2 16,-23 4-3-16,23-4 2 0,-24 3-4 15,24-3 7-15,-23 3-1 0,23-3 6 16,-23 4-8-16,23-4 4 0,-23 4-4 0,23-4 0 16,-24 3 6-16,24-3-3 0,-23 3-2 15,23-3 1-15,-21 3 1 0,21-3 1 16,-23 2-3-16,23-2 1 0,-22 2-2 16,22-2 1-16,-23 2 2 0,23-2 2 15,-19 0-6-15,19 0 8 0,-21 2-8 0,21-2 4 16,0 0 0-16,-28 0-2 0,28 0-1 0,-16 2 1 0,16-2 6 15,0 0-5-15,0 0 0 16,-28-2 0-16,28 2 1 0,0 0 0 0,0 0-3 16,-23-2 4-16,23 2-3 15,0 0 0-15,-20-2 0 0,20 2 3 0,0 0-3 0,-16-4 0 16,16 4 2-16,0 0-1 0,-20-3 0 16,20 3 7-16,0 0-8 0,-16-4 6 0,16 4-12 15,0 0 14-15,0 0-12 0,0 0 8 0,0 0-3 16,-19-6-2-16,19 6 1 15,0 0 1-15,0 0-4 0,0 0 3 16,-9-11-1-16,9 11 5 0,0 0-3 0,0 0 11 16,-4-16-7-16,4 16 4 15,0 0-1-15,0 0 4 0,0-23-2 0,0 23 1 16,0 0 1-16,4-24 7 0,-4 24 6 0,2-22 1 16,-2 22 0-16,3-22 0 0,-3 22 0 15,4-23 4-15,-2 10 1 0,-2 13-1 16,2-27 0-16,-2 14-1 0,0 13-1 0,2-33-1 15,-2 16-1-15,0 0-1 0,0 0 0 0,0 17-4 16,-2-32-2-16,2 14-2 0,-2 3 0 16,2 15-3-16,-2-35 0 0,0 19-3 15,2-2 3-15,-2 1-6 0,2 17 0 0,-5-36 0 16,5 19 2-16,-2 0 0 0,0-2 1 16,0 1 1-16,0 0-3 0,-1-2 0 15,-1 0-1-15,0 0 1 0,0-1-1 0,0 2-2 16,-2-2-1-16,2 5 0 0,-4-3 1 0,4 1 0 15,0 0 0-15,-2 0 0 0,0 1 0 16,2 1 1-16,2-1-1 0,-3 0 0 0,3 0 2 16,-2 2-1-16,-1-3-2 0,3 3 2 15,0-2-3-15,0 1-1 0,2 0 1 16,-2 1-4-16,2-3 5 0,0 3-5 0,0 15 5 16,-4-30-1-16,4 17 1 0,0 13 0 15,-5-26 2-15,5 26-1 0,-2-24 0 0,2 10 2 16,0 14-2-16,-4-28-2 0,4 14 2 0,0 14 0 15,-2-29-1-15,2 15-1 16,0 14 0-16,-2-29 0 0,2 14-3 0,0 15 1 16,-2-33 1-16,0 20-2 0,2 13 2 15,0-26 1-15,0 10-4 0,0 16 1 0,-2-26 2 16,2 26 1-16,-2-28 1 0,2 16-1 16,0 12 2-16,-2-25-3 0,0 10 1 0,2 15 0 15,0-29-3-15,0 29 2 0,-2-25-1 0,2 10-2 16,0 15 4-16,0-29-4 15,0 29 2-15,-3-26-2 0,3 26 4 0,0-25 0 0,0 12 2 16,0 13-1-16,-3-25 1 16,3 25 0-16,-2-25 0 0,2 25 0 0,0-23 1 15,-2 10 0-15,2 2-3 0,0 11 0 16,-2-23 1-16,2 11-2 0,0 12 1 0,-2-23 0 16,2 10 0-16,0 13 0 0,-2-23-3 15,2 12 1-15,0-3 1 0,0 14 0 0,-2-22-1 16,2 10 1-16,0 12-1 15,-2-23 0-15,0 10-3 0,2 13 5 0,-2-23-3 0,0 14 1 16,2 9 2-16,-4-23-4 16,4 12 1-16,0 11 0 0,-2-24 2 0,0 10-1 15,-1 4-1-15,3 10 0 0,-2-25 0 0,2 13-3 16,-2-1 3-16,0-1 1 16,2 14-1-16,-3-26 0 0,3 13 1 0,-2-3-1 0,0 1-1 15,2 2 1-15,0-2 2 16,-2 1 2-16,0 0-1 0,2 14 1 0,-2-23-1 0,2 9 0 15,-2 0 0-15,2 14 1 16,0-26 3-16,-2 13 1 0,2 0 2 0,0 13-1 16,-2-27 1-16,2 13-2 0,-2 0 1 15,2-2 3-15,-2 0 0 0,2-1 0 0,-3 1-1 16,1-2 2-16,2 18 1 16,-2-33 0-16,2 17 1 0,0 16 3 0,0-29-2 15,-2 16-3-15,2 13 0 0,0-26-2 16,0 26-1-16,-2-22-11 0,2 12-11 0,0 10-17 0,0 0-23 15,-2-24-29-15,2 24-30 16,2-12-30-16,-2 12-37 0,0 0-39 0,0-15-33 16,0 15-26-16,0 0-8 0,0 0-3 0,0 0-6 15,0 0-25-15,0 0-57 0,0 0-82 16,0 0-83-16,0 0-355 0,0 0-276 16</inkml:trace>
  <inkml:trace contextRef="#ctx0" brushRef="#br1" timeOffset="15352.21">2499 9937 2671 0,'0'0'-66'0,"0"0"29"16,-4 18 22-16,4-18 28 0,0 0 23 16,-4 17 25-16,4-17 13 0,0 0 15 0,-4 18-1 15,4-18-2-15,0 0 6 0,-4 17 0 0,4-17 8 16,0 0 0-16,0 0 3 15,0 0 2-15,0 19-6 0,0-19-12 16,0 0-3-16,0 0-1 0,0 0-7 0,0 0-5 16,0 0-2-16,0 0-5 0,0 0 1 0,0 0-4 15,32-29-2-15,-32 29-3 16,10-21 4-16,-2 7-9 0,-2-1-2 16,1 0 3-16,-1-2 0 0,3-1-5 0,-1-1 2 15,1 0 3-15,1 0 2 0,-2 5-15 0,0-2 7 0,-2 3 5 16,0-1 6-16,0 3 0 15,-6 11 19-15,8-15-6 0,-8 15-6 0,9-12 3 16,-9 12 9-16,0 0 3 16,0 0-1-16,0 0-6 0,0 0-8 0,34 17-6 15,-34-17-5-15,12 20-6 0,-5-11-6 0,2 3-12 0,-1-3-23 16,0 2-19-16,6-1-31 16,-2 2-41-16,3-5-48 0,-5 0-63 0,5 3-76 0,-4-5-75 15,-1-1-157-15,0 0-123 16,2 0 25-16,-12-4-369 0,20 4-419 0</inkml:trace>
  <inkml:trace contextRef="#ctx0" brushRef="#br1" timeOffset="16349.63">3939 6399 2866 0,'0'0'-97'0,"4"-16"33"0,-4 16 23 16,0 0 23-16,0 0 9 0,0 0 21 15,0 0 13-15,0 0 18 0,0 0 7 0,0 0 8 16,0 0 6-16,0 0 1 16,0 0 8-16,0 0 8 0,0 0 6 0,0 0 5 15,0 0-7-15,0 0-5 0,0 0-3 16,0 0-4-16,24 31 0 0,-24-31-3 0,8 11-3 15,-8-11-2-15,6 16-3 0,-6-16-5 0,9 18-5 16,-5-7-3-16,-4-11 4 16,4 23 5-16,-4-10-4 0,0-13 1 0,2 26 4 15,-4-8 2-15,2-18 0 0,-6 32-7 16,-1-17-4-16,1 6-8 0,-4-1-2 0,-1 1-16 16,-2-3-24-16,1 4-38 0,-1-3-49 15,-2 0-77-15,0 0-78 0,1-1-147 0,-2-3-215 16,2 1-354-16,1-4-390 0</inkml:trace>
  <inkml:trace contextRef="#ctx0" brushRef="#br1" timeOffset="17519.41">4498 8036 2869 0,'-24'10'-110'15,"6"-5"14"-15,0 2 1 0,4 0-9 16,-1-1-7-16,0 1-23 0,0 1-36 16,1-1-123-16,-4 3-268 0,2-3 244 15</inkml:trace>
  <inkml:trace contextRef="#ctx0" brushRef="#br1" timeOffset="46299.67">25925 10542 365 0,'0'0'106'0,"0"0"-27"16,0 0-21-16,0 0 2 0,0 0-20 0,0 0 10 15,0 0-4-15,0 0 3 0,-25-37-8 16,25 37-3-16,-9-19-4 0,2 8 0 16,2-2-12-16,5 13 6 0,-13-29 4 15,7 14-5-15,1-2 8 0,-5-1-2 0,2 0 9 16,-1-1 4-16,0-1-5 0,2 1 6 0,-2-2 4 15,-3 2-6-15,4-2-5 0,1 2 3 16,-2 1-10-16,-3-1 7 0,4 0-8 0,-1-1-2 16,-3 1 3-16,1 0 0 15,3 0-8-15,-2 2-2 0,-1-2 11 0,0 0-11 16,2 2 0-16,0-2-2 16,-2-1-5-16,1 1 7 0,0 1-12 0,1 0-3 0,-3-1 8 15,3 0-13-15,-2 0 4 0,-1 0-2 0,2 0-5 16,3 0 6-16,-5 0 4 15,3 0-4-15,1-2-8 0,-1 1 10 0,-1 0-9 16,2-1 6-16,-3-2-9 16,2 2 3-16,-1 0 1 0,2-1-7 0,-4-2 3 0,4 2 2 15,0 1-1-15,0-2-4 16,-1 2 9-16,0-1-4 0,2 0 2 0,-3 1-3 16,2 0 0-16,2 1 5 0,-2-2-7 15,-1 1 6-15,0 2-4 0,3-2-3 0,0 4-4 16,-3 1 8-16,3-3 1 0,-3 5-7 0,3-4 3 15,0 3-2-15,-2 0-4 16,-1 0 0-16,2 0 13 0,-1-1-11 0,-1 4 0 16,4-5 2-16,-2 4 7 0,1-1-9 15,-1 1 12-15,0-2 3 0,1 2 9 0,6 13-5 16,-7-28-4-16,0 14 12 0,4 0-7 16,3 14-5-16,-8-22-6 0,6 10 12 15,2 12-4-15,-7-22-12 0,7 22 21 0,-4-17-13 0,4 17-5 16,-4-18 2-16,4 18-2 15,-3-13 4-15,3 13-11 0,0 0 10 0,-8-21 4 16,8 21-6-16,0 0 0 16,-4-19 19-16,4 19 2 0,0 0-7 0,-8-15 8 0,8 15 5 15,0 0-3-15,-5-16-5 16,5 16 4-16,0 0 4 0,-9-11-3 0,9 11-3 16,0 0 15-16,0 0-7 15,0 0-2-15,-3-15-14 0,3 15 3 0,0 0-13 0,0 0-2 16,0 0 7-16,0 0-5 0,0 0-6 0,0 0 3 15,0 0-6-15,-11-14 1 0,11 14 5 16,0 0-6-16,0 0-3 0,0 0 4 16,0 0-12-16,0 0-9 0,0 0-19 15,0 0-25-15,0 0-39 0,0 0-85 0,0 0-400 16,0 0 199-16</inkml:trace>
  <inkml:trace contextRef="#ctx0" brushRef="#br1" timeOffset="56889.59">19464 16641 1558 0,'0'0'178'0,"0"0"-60"0,-12 13-38 16,12-13-19-16,-11 12-1 0,11-12 14 15,-10 9 9-15,10-9 7 0,-11 9 5 0,11-9 4 0,0 0 2 16,-13 12 9-16,13-12 5 0,0 0 1 0,-10 10-3 15,10-10-11-15,0 0-6 0,0 0-12 16,-11 7-11-16,11-7-4 0,0 0-7 0,0 0-6 16,0 0-5-16,-17 6-6 15,17-6-3-15,0 0-1 0,0 0-9 0,0 0-2 16,-33-11 1-16,33 11 1 0,-18-12 9 16,10 5 8-16,8 7 2 0,-19-19 5 0,12 9-4 15,-1-2-4-15,8 12-5 0,-13-24-10 0,7 11-8 16,2-1-14-16,-2 1-9 15,6 13-25-15,-7-23-26 0,7 23-43 0,-6-16-60 16,6 16-59-16,0-9-61 16,0 9-155-16,0 0-504 0,0 0-342 0</inkml:trace>
  <inkml:trace contextRef="#ctx0" brushRef="#br1" timeOffset="57089.79">19407 16911 2788 0,'0'0'-36'0,"6"10"55"16,-6-10 16-16,0 0 4 15,14 8-6-15,-14-8-3 0,0 0 0 0,0 0-3 16,29-10-4-16,-29 10-2 16,19-11-16-16,-6 3-16 0,-13 8-40 0,24-11-29 0,-14 3-46 15,-10 8-76-15,16-10-188 0,-16 10-288 0,11-9 80 16</inkml:trace>
  <inkml:trace contextRef="#ctx0" brushRef="#br1" timeOffset="57239.55">19522 17024 2112 0,'0'0'57'15,"-2"15"7"-15,2-15-9 0,-6 12-7 0,6-12-17 0,0 0-19 16,-12 11-30-16,12-11-58 0,0 0-94 0,0 0-182 15,-25 0-213-15,25 0 245 16</inkml:trace>
  <inkml:trace contextRef="#ctx0" brushRef="#br1" timeOffset="57569.7">19253 16893 1755 0,'0'0'86'0,"0"0"32"0,0 0-27 15,0 0 1-15,0 0-14 0,-28 13 9 0,28-13 3 16,0 0 3-16,-12 9-3 16,12-9-4-16,0 0-4 0,0 0-4 0,-14 10 4 0,14-10 13 15,0 0 9 1,0 0 11-16,0 0-20 0,0 0-6 0,0 0-13 0,0 0-4 16,-20-17-2-16,20 17 9 15,0 0 5-15,-11-18 11 0,11 18 0 0,0 0 4 16,-8-11-4-16,8 11-5 0,0 0-17 0,0 0-5 15,0 0 2-15,0 0-9 0,0 0-13 16,0 0 3-16,0 0-4 0,0 0-6 0,-30 24-12 16,24-14-22-16,6-10-31 15,-8 25-36-15,0-12-40 0,2 2-47 0,2 3-55 16,0-1-35-16,-2 1-51 0,0-2-105 16,1 3-100-16,-1 0-368 0,1-2-212 0</inkml:trace>
  <inkml:trace contextRef="#ctx0" brushRef="#br1" timeOffset="57689.36">19060 17260 2596 0,'0'0'-10'0,"11"11"45"0,-11-11 2 0,13 8 12 16,-13-8-11 0,14 4-2-16,-14-4-3 0,0 0 4 0,22 0-13 0,-22 0-13 15,0 0-25-15,23-9-35 16,-23 9-39-16,12-10-58 0,-12 10-96 0,9-16-491 16,-9 9-3-16</inkml:trace>
  <inkml:trace contextRef="#ctx0" brushRef="#br1" timeOffset="57889.6">18682 16763 2247 0,'-10'-12'51'16,"10"12"19"-16,0 0 17 0,0 0 17 0,0 0 23 15,0 0 17-15,0 0 6 0,0 0 2 16,0 0-19-16,0 0-12 0,16 50-19 0,-8-35-11 15,-2 0-22-15,5 5-36 0,-4-5-55 0,1 4-71 16,2-1-86-16,-5 0-189 0,1-3-547 16,-4 0-311-16</inkml:trace>
  <inkml:trace contextRef="#ctx0" brushRef="#br1" timeOffset="58069.36">18662 17048 2924 0,'-21'14'62'16,"21"-14"14"-16,-13 17-5 0,5-6-6 0,-3 1-5 0,-1 3-11 16,-2 1-5-16,2 0-5 15,-2 2-19-15,1-1-38 0,0 1-44 0,2-1-26 16,3 2-50-16,-2-3-42 16,-2 1-117-16,6-1-513 0,-2-3-129 0</inkml:trace>
  <inkml:trace contextRef="#ctx0" brushRef="#br1" timeOffset="59109.71">29979 16505 2620 0,'0'0'73'0,"0"0"1"16,0 0-14-16,0 0-12 15,0 0-9-15,0 0-1 0,0 0-1 0,0 0 11 16,0 0 9-16,0 0 18 0,0 0 23 0,0 0 19 15,0 0 25-15,0 0 13 0,-28 27-2 16,28-27-10-16,-14 9-12 0,14-9-16 0,-14 8-18 16,14-8-15-16,-20 6-8 0,20-6-12 15,-17 6-15-15,17-6-17 0,-18 0-6 16,18 0-14-16,0 0-6 0,-26-10-7 16,26 10 1-16,-17-11-14 0,9 1-23 0,8 10-42 15,-15-21-65-15,8 12-75 0,7 9-98 0,-8-21-197 0,4 12-80 16,4 9-238-16,-8-23-168 15</inkml:trace>
  <inkml:trace contextRef="#ctx0" brushRef="#br1" timeOffset="59259.6">29763 16281 2742 0,'0'0'243'0,"0"0"7"0,-6-15-29 0,6 15-54 16,0 0-47-16,0 0-52 0,0 0-33 0,0 0-40 15,0 0-61-15,0-19-82 16,0 19-100-16,0 0-179 0,0 0-470 0,0 0-280 0</inkml:trace>
  <inkml:trace contextRef="#ctx0" brushRef="#br1" timeOffset="59549.72">29531 16561 2735 0,'0'0'-55'0,"0"0"8"16,0 0-5-16,2 19 3 0,-2-19 10 0,0 0 4 15,0 0 12-15,4 15 8 16,-4-15 12-16,0 0 9 0,0 0 17 0,0 0 21 16,0 0 28-16,0 0 21 0,0 0 8 15,0 0 8-15,0 0-15 0,0 0-9 0,0 0-8 16,0 0-8-16,0 0-7 15,0 0-7-15,-38-25-6 0,38 25-3 0,-8-13-8 16,8 13 1-16,0 0-1 0,-5-19 2 0,5 19-8 0,0 0-14 16,-4-16-28-16,4 16-45 15,0 0-68-15,0 0-55 0,0 0-90 0,11-11-184 16,-11 11-329-16,0 0-81 0</inkml:trace>
  <inkml:trace contextRef="#ctx0" brushRef="#br1" timeOffset="59689.47">29555 16753 2342 0,'0'0'8'15,"14"10"-19"-15,-14-10-29 16,21 3-22-16,-10-3-27 0,2 0-12 16,-13 0-50-16,27-5-85 0,-12 2-298 15,-1 0 286-15</inkml:trace>
  <inkml:trace contextRef="#ctx0" brushRef="#br1" timeOffset="59829.7">29620 16819 1650 0,'-11'8'124'0,"11"-8"-11"16,-8 8-55-16,8-8-98 0,0 0-120 0,-11 10-215 15,11-10-70-15,0 0 398 16</inkml:trace>
  <inkml:trace contextRef="#ctx0" brushRef="#br1" timeOffset="60139.39">29347 16719 1538 0,'0'0'174'0,"0"0"-7"15,0 0-28-15,-26 0-26 0,26 0-30 0,0 0-27 0,0 0-18 16,0 0-8-16,0 0-24 0,-12 11-14 15,12-11-6-15,0 0 0 0,0 0 4 16,0 0 10-16,0 0 17 0,0 0-2 0,0 0 6 16,0 0-4-16,0 0 3 0,-22-15 0 15,22 15 19-15,0 0 7 0,-6-13 21 16,6 13 16-16,0 0 22 0,0 0 21 16,0 0 17-16,-11-12 15 0,11 12 10 0,0 0-8 15,0 0-4-15,0 0-19 0,-14 25-17 0,14-25-11 0,-8 21-17 16,3-9-16-16,5-12-26 15,-13 25-48-15,9-8-60 0,-2-2-59 0,0-1-91 16,-1-2-122-16,1 0-193 16,-1 1-390-16,-1-2-305 0</inkml:trace>
  <inkml:trace contextRef="#ctx0" brushRef="#br1" timeOffset="60299.68">29179 17024 3253 0,'7'14'215'0,"-7"-14"-24"0,10 9-44 0,-10-9-38 15,18 7-21 1,-18-7-18-16,20 2-16 0,-20-2-34 0,24-2-53 0,-24 2-62 16,27-7-57-16,-14 1-42 15,-13 6-23-15,21-11-12 0,-13 3-66 0,2-3-596 16,-8 1-272-16</inkml:trace>
  <inkml:trace contextRef="#ctx0" brushRef="#br1" timeOffset="60479.33">28949 16601 3142 0,'0'0'195'0,"-10"14"-28"15,10-14-25-15,-2 16-17 16,2-16-16-16,8 25-13 0,-2-11-9 0,0 0-23 16,3 2-38-16,-1-3-36 15,1 4-31-15,-3-2-24 0,3 1-26 0,-1-1-41 0,-4 0-41 16,0 0-70-16,-4-15-160 0,2 23-505 15,-6-13-301-15</inkml:trace>
  <inkml:trace contextRef="#ctx0" brushRef="#br1" timeOffset="60639.33">28777 16934 2884 0,'-20'10'199'0,"4"-1"36"16,2 1-25-16,0-1-22 0,2 2-24 0,0-3-20 15,1 2-19-15,2 1-10 0,-1-1-21 0,1 2-20 0,1-1-34 16,-2-2-36-16,10-9-30 15,-17 19-38-15,10-7-51 0,7-12-73 0,-12 15-94 16,4-9-206-16,8-6-69 16,-14 7-288-16,14-7-188 0</inkml:trace>
  <inkml:trace contextRef="#ctx0" brushRef="#br1" timeOffset="75219.31">679 13058 849 0,'0'0'208'0,"0"0"-35"0,8-11-35 16,-8 11-2-16,0 0 2 15,0 0 14-15,0 0-1 0,0 0-1 0,0 0 14 16,5-16-9-16,-5 16-7 0,0 0-5 0,0 0-15 16,0 0-12-16,0 0-13 15,0 0-13-15,0 0-10 0,0 0-14 0,0 0-6 0,0 0-10 16,0 0-4-16,0 0-6 0,0 0 2 0,0 0-1 15,0 0 5-15,0 0 0 16,0 0-2-16,-29 48-7 0,15-34 5 0,2 1-5 0,-3 2-7 16,-2-2 3-1,1 0-3-15,1 1-8 0,-4-1 4 0,4-2-1 0,-1 1-2 16,1-3 0-16,3-2 0 16,-1 1-3-16,1 0-3 0,12-10 1 0,-17 15-1 15,10-8 0-15,7-7 1 0,-16 10 6 0,16-10 7 0,-7 8 9 16,7-8 2-16,0 0 6 15,-11 11-3-15,11-11-3 0,0 0 4 0,0 0 2 16,0 0 8-16,0 0 3 16,16 23-9-16,-16-23 1 0,22 6-7 0,-22-6-2 0,28 6-2 15,-11-2-7-15,-1 0-2 16,4-1-6-16,-4 1-19 0,3 0-33 0,-2 0-46 16,1 0-62-16,-1-3-65 15,2 5-73-15,-4-2-90 0,1-2-171 0,1 1-63 0,-17-3-249 16,28 3-192-16</inkml:trace>
  <inkml:trace contextRef="#ctx0" brushRef="#br1" timeOffset="75829.53">1328 12889 2391 0,'0'0'-80'0,"2"-16"39"16,-2 16 11-16,0 0 7 0,0-20-5 15,0 20 8-15,0 0-1 0,-10-16 1 0,10 16 10 16,-15-6 1-16,15 6 4 16,-20 0 55-16,20 0 22 0,-28 6 18 0,13 2 10 15,-2 2 1-15,0 3-3 0,-4 0-3 0,4 4-11 0,-2 6-7 16,-1 0-3-16,2 0-10 15,2 2-4-15,4-3-3 0,4 3-7 0,1 0-6 16,2-2-1-16,2 1-4 16,3-4-4-16,4 1-2 0,2 2-8 0,3-4-2 0,2 0-9 15,5-4-3-15,-1 0-4 16,2-3-14-16,1-3-20 0,-5-4-15 0,5 1-15 16,-18-6-15-16,24 1-9 15,-24-1-3-15,23-7 21 0,-23 7-3 0,14-12 6 0,-14 12 12 16,7-17 18-16,-7 17 4 0,0-16 20 15,0 16 24-15,0 0 22 0,-13-19 26 16,13 19 17-16,0 0 5 0,-15-13 0 16,15 13-4-16,0 0-8 0,-8-10-9 15,8 10-3-15,0 0-4 0,0 0-13 0,0 0-15 16,0 0-32-16,0 0-45 16,0 0-64-16,36-13-59 0,-24 11-49 0,4-3-106 0,0-2-516 15,0 4-176-15</inkml:trace>
  <inkml:trace contextRef="#ctx0" brushRef="#br1" timeOffset="76069.27">1532 12976 2452 0,'0'0'-43'0,"0"0"25"0,0 0 18 0,0 0 3 15,0 0 61-15,0 0 14 0,-45 27 9 16,35-13-3-16,3 0-4 0,2 4-4 0,-2-1-11 16,3 0 2-16,1 3-15 15,3-2-3-15,0 4-6 0,3-3-32 0,1 0-51 16,5-1-60-16,1 4-65 16,0-7-103-16,6-1-528 0,-4 0-107 0</inkml:trace>
  <inkml:trace contextRef="#ctx0" brushRef="#br1" timeOffset="76319.42">1732 13185 2347 0,'5'-16'37'0,"-5"16"11"15,0 0-11-15,5-15 3 16,-5 15-8-16,0 0-8 0,0 0 17 0,0 0 14 16,0 0-8-16,0 0-2 15,0 0-5-15,13 38 0 0,-11-23-2 0,1 0 9 0,0 3 3 16,-1-3 1-16,-2 5 6 0,0-4 4 0,0 1 0 15,0-17 13-15,-8 35 9 16,5-19 5-16,-1 0 6 0,-2-3-1 0,-3 0-6 16,2-1-7-16,7-12-8 15,-14 13-15-15,14-13-29 0,-17 6-59 0,17-6-63 16,0 0-78-16,-26-15-85 0,20 1-181 16,-2-7-463-16,2-2-282 0</inkml:trace>
  <inkml:trace contextRef="#ctx0" brushRef="#br1" timeOffset="76449.5">1788 12858 2823 0,'0'0'76'0,"5"-9"0"15,-5 9-13-15,0 0-7 0,0 0-11 16,0 0-9-16,12-12-18 0,-12 12-36 0,0 0-54 16,0 0-68-16,0 0-81 0,0 0-163 15,0 0-352-15,0 0-8 0</inkml:trace>
  <inkml:trace contextRef="#ctx0" brushRef="#br1" timeOffset="76819.27">1885 13159 2175 0,'2'16'-47'0,"-2"-16"7"16,4 26 10-16,2-10 22 0,-4-3 34 0,2 2 34 15,0-2 32-15,-4-13 8 0,5 24-2 16,0-13-7-16,-5-11-2 0,9 18-4 0,-9-18-12 15,8 14-7-15,-8-14-18 0,9 8-14 0,-9-8-15 16,0 0-12-16,0 0-4 0,0 0-2 16,0 0 1-16,0 0-7 0,0 0 18 0,21-33 17 15,-21 33 16-15,0-15 9 16,0 15-1-16,0 0 4 0,2-19-1 0,-2 19-7 16,0 0-3-16,0 0-1 15,0 0-3-15,0 0 5 0,0 0 0 0,0 0-3 0,0 0-1 16,0 0-5-16,0 0-7 0,0 0 4 0,34 27-4 15,-34-27 0-15,10 10 7 16,-10-10-5-16,15 8 4 0,-15-8 14 0,13 3 9 16,-13-3 6-16,0 0 1 0,0 0-5 15,29-11-15-15,-29 11-22 0,16-14-32 0,-16 14-51 16,8-17-60-16,-8 17-78 16,3-19-105-16,-3 9-207 0,0 10-431 0,-1-26-354 15</inkml:trace>
  <inkml:trace contextRef="#ctx0" brushRef="#br1" timeOffset="77019.49">2144 13069 3057 0,'0'0'26'15,"0"0"3"-15,19 0-9 0,-19 0 3 0,0 0 24 16,0 0 11-16,25 13 12 0,-25-13 6 0,12 13-3 16,-4-4 1-16,-8-9-8 15,12 23-1-15,-6-11-5 0,0 3-8 0,1 0-4 16,-1-2-5-16,-2 4-5 0,1-2-4 0,-3 2-13 0,-2-17-25 15,0 31-38 1,0-17-42-16,0-14-42 0,-4 28-53 0,4-28-56 0,-4 21-113 16,1-12-553-16,3-9-282 15</inkml:trace>
  <inkml:trace contextRef="#ctx0" brushRef="#br1" timeOffset="77199.14">2436 13228 2668 0,'15'-4'-81'16,"-15"4"15"-16,0 0 1 0,17-3 12 0,-17 3 11 15,0 0-3-15,23-4 8 16,-23 4 6-16,20-3-12 0,-20 3-17 0,22-3-41 16,-22 3-27-16,24-8-75 0,-14 3-345 15,-10 5 261-15</inkml:trace>
  <inkml:trace contextRef="#ctx0" brushRef="#br1" timeOffset="77349.32">2525 13111 1667 0,'0'0'120'0,"0"0"38"15,-20-7 1-15,20 7-13 0,0 0-2 0,0 0-5 0,-12-6-9 16,12 6-12-16,0 0-23 16,0 0-30-16,0 0-41 0,0 0-48 15,0 0-48-15,40-19-49 0,-27 13-59 0,-13 6-123 0,21-9-407 16,-10 3 33-16</inkml:trace>
  <inkml:trace contextRef="#ctx0" brushRef="#br1" timeOffset="87259.26">4773 12685 2562 0,'-14'-7'22'0,"14"7"-7"0,0 0-8 15,0 0-13-15,0 0 8 0,0 0 7 0,0 0-11 16,0 0 5-16,33-16-21 0,-16 14-14 0,2-1-13 0,0 1-23 15,2 0-27-15,1-1-19 16,-2-1-44-16,-3 1-138 0,3-3-274 0,-6 2 232 16</inkml:trace>
  <inkml:trace contextRef="#ctx0" brushRef="#br1" timeOffset="87449.52">4917 12543 1799 0,'0'0'84'0,"0"0"-8"15,0 0-12-15,0 0 31 0,0 0 24 0,-25 14 17 0,25-14 2 16,-12 22-6 0,8-7-14-16,-2 2-14 0,2 2-10 0,0 0-13 15,0 4-9-15,0-1-2 0,2-1-14 16,-3 4-16-16,5-3-34 0,-2-2-45 0,-1 1-55 0,3-2-60 16,3-2-59-16,-3-17-116 15,0 27-434-15,0-15-51 0</inkml:trace>
  <inkml:trace contextRef="#ctx0" brushRef="#br1" timeOffset="87809.25">5021 12767 2223 0,'10'-10'70'0,"-10"10"19"16,0 0-10-16,0 0-2 16,0 0 9-16,0 0 20 0,0 0 10 0,0 0 7 15,-44 25-6-15,34-13-8 0,-2 1-16 0,4-2-6 16,2 4-12-16,0-2-8 0,6-13-5 15,-7 30-8-15,5-19-6 0,2-11-4 0,2 21-2 16,-2-21-18-16,7 17-20 0,-7-17-13 16,10 9-15-16,-10-9-6 0,0 0 5 0,24-1-1 15,-24 1 3-15,0 0 10 16,18-18 13-16,-18 18 16 0,13-17 21 0,-9 8 22 16,-4 9 23-16,9-17 22 0,-9 17 15 15,8-15 2-15,-8 15 0 0,9-12-16 16,-9 12-7-16,0 0-6 0,10-8-1 0,-10 8-26 0,0 0-3 15,0 0-9-15,24 21-6 16,-16-10-6-16,-2 1-12 0,0 0-21 0,3-1-25 0,-9-11-34 16,11 23-41-16,-5-13-55 15,-6-10-58-15,9 17-46 0,-5-12-56 0,-4-5-131 16,0 0-141-16,8 8-307 16,-8-8-258-16</inkml:trace>
  <inkml:trace contextRef="#ctx0" brushRef="#br1" timeOffset="88089.34">5190 12883 2749 0,'13'-14'55'0,"-13"14"22"0,0 0 10 0,12-7 16 16,-12 7 13-16,0 0 2 16,0 0 5-16,0 0-8 0,0 0-9 0,23 25-15 0,-23-25-8 15,7 13-9-15,-7-13-14 16,4 15-13-16,-4-15-20 0,7 12-24 0,-7-12-24 16,0 0-14-16,8 12-27 15,-8-12-20-15,0 0-20 0,0 0 15 0,0 0 1 0,0 0 20 16,0 0 21-16,0 0 41 0,26-27 26 0,-26 27 34 15,8-9 26-15,-8 9 17 16,0 0 7-16,10-12 9 0,-10 12 4 0,0 0 3 16,15-6 2-16,-15 6-7 15,0 0-33-15,0 0-6 0,36 12-8 0,-26-9-9 0,-10-3-25 16,20 8-28-16,-10-2-43 16,-10-6-50-16,20 5-66 0,-12-1-76 0,-8-4-125 15,0 0-261-15,17-8-368 0,-17 8-440 0</inkml:trace>
  <inkml:trace contextRef="#ctx0" brushRef="#br1" timeOffset="88259.13">5450 12478 3205 0,'0'0'78'0,"2"-21"-8"15,-2 21-9-15,0 0-9 0,4-18-3 0,-4 18-7 0,12-9-7 16,-12 9-3-16,14-10-26 0,-14 10-52 0,21-11-59 15,-8 7-72-15,0-3-78 16,1-1-202-16,-3 0-344 0,-2 1-110 0</inkml:trace>
  <inkml:trace contextRef="#ctx0" brushRef="#br1" timeOffset="88419.27">5617 12162 2667 0,'0'0'118'0,"0"0"-17"16,0 0-8-16,0 0-8 15,0 0 2-15,0 0 4 0,0 0-5 0,0 0-6 16,0 0-9-16,0 0-5 16,7 51-15-16,-5-34-38 0,2-1-37 15,-2 3-66-15,5 7-69 0,-3-3-87 0,-2-4-183 16,0 5-391-16,0-5-143 0</inkml:trace>
  <inkml:trace contextRef="#ctx0" brushRef="#br1" timeOffset="88749.41">5991 12321 2475 0,'0'0'15'0,"0"0"30"16,0 0 11-16,0 0 23 0,0 0 31 16,-22 41 24-16,14-25 11 0,1 7 7 0,-1 4-2 15,-1 7-22-15,3 1-6 16,-1 1-4-16,3 0-2 0,2 2-2 0,2 0-9 16,0 0-10-16,4-2-11 0,3 4-8 15,1-4-9-15,5 0-10 0,0-1-25 16,3-3-27-16,2-3-45 0,0-2-52 0,2-5-65 0,1 0-53 15,-3-9-83-15,0-3-154 16,-2-3-526-16,-2-5-417 0</inkml:trace>
  <inkml:trace contextRef="#ctx0" brushRef="#br1" timeOffset="89509.33">6426 12346 2848 0,'-19'4'-49'0,"19"-4"27"0,0 0 14 0,0 0-5 16,0 0-1-16,0 0 1 0,0 0 7 15,0 0-3-15,0 0 2 0,0 0-9 0,65-7-8 16,-47 4-6-16,0-1-8 0,0 3-20 0,-18 1-17 15,31-6-32-15,-18 3-71 0,-13 3-152 16,21-7-260-16,-15 5 207 0</inkml:trace>
  <inkml:trace contextRef="#ctx0" brushRef="#br1" timeOffset="89699.37">6536 12336 1830 0,'-8'15'63'0,"8"-15"16"15,-4 14 14-15,4-14 22 0,-4 21 16 0,4-21 19 0,-5 28 26 16,5-11-3 0,-3 5-7-16,3-2-14 0,3 4-20 0,-3 2-10 0,2 1-15 15,3-1-15-15,-3 1-32 16,2-2-42-16,0-3-63 0,0 1-83 16,0-3-87-16,-2-1-181 0,1-4-481 0,-1-3-243 15</inkml:trace>
  <inkml:trace contextRef="#ctx0" brushRef="#br1" timeOffset="89889.52">6644 12637 2800 0,'0'0'48'0,"0"0"16"16,0 0 2-16,0 0 8 16,0 0 20-16,0 0 13 0,0 0 7 0,0 0-1 15,0 0-14-15,-9 63-7 0,9-45-10 0,3-2-9 0,-1 4-16 16,2-3-28-16,0-2-44 15,1 2-59-15,-1-2-68 0,0-2-73 0,-4-13-109 16,9 19-623-16,-5-12-370 16</inkml:trace>
  <inkml:trace contextRef="#ctx0" brushRef="#br1" timeOffset="90269.5">6754 12584 2983 0,'0'-15'27'0,"0"15"15"0,0 0 16 0,0 0 11 15,0 0 8-15,0 0 14 16,0 0 2-16,0 0-9 0,0 0-3 0,0 0-11 16,0 0-5-16,-2 62-9 15,4-48-7-15,5 1-2 0,-3-2-4 0,2 1-10 0,0-3-13 16,-6-11-10-16,13 17-6 16,-13-17-12-16,13 8 0 0,-13-8 2 0,0 0 3 15,21 0 7-15,-21 0 14 0,0 0-13 16,17-16 5-16,-17 16 12 0,8-14 8 0,-8 14 7 15,7-12-2-15,-7 12-8 0,0 0-3 0,10-13-8 16,-10 13-2-16,0 0 0 16,0 0 1-16,18-3-7 0,-18 3 4 15,0 0-1-15,0 0 5 0,0 0-9 0,24 11 2 16,-24-11 12-16,0 0 14 0,16 3 22 0,-16-3 17 16,0 0 2-16,0 0 26 15,14-15-6-15,-14 15-1 0,6-15-8 0,-6 15-13 0,5-19-7 16,-5 19-21-16,4-27-10 0,-2 10-33 0,0 2-30 15,1-1-35 1,-1 1-52-16,-2 15-69 0,4-26-73 0,-2 12-105 0,0 5-198 0,-2 9-47 16,2-16-307-1,-2 16-308-15</inkml:trace>
  <inkml:trace contextRef="#ctx0" brushRef="#br1" timeOffset="90609.5">7182 12258 2809 0,'8'-13'-50'0,"-8"13"8"0,0 0 17 0,0 0 13 16,0 0 15-16,0 0 19 15,29 30 12-15,-19-14 5 0,-4 1 15 0,2 5 13 16,-2 3 7-16,3 6 8 16,-5 0-2-16,3 2-10 0,-3 2-4 0,0 1-8 15,-4-3-27-15,0-1-39 0,-2-1-47 0,0 1-55 0,0-2-60 16,0-2-104-16,0-2-568 15,-3-4-181-15</inkml:trace>
  <inkml:trace contextRef="#ctx0" brushRef="#br1" timeOffset="91469.37">8033 12272 2649 0,'0'0'12'0,"0"0"13"0,0 0-3 0,-8-12-9 15,8 12-4-15,0 0-4 0,0 0 2 16,0 0-3-16,33-10 6 0,-18 9-13 0,-15 1-2 16,34-4-25-16,-13 0-14 15,5 0-19-15,-4 3-39 0,0-3-33 0,-3-2-58 16,5-2-222-16,-8 3-149 0,-3-1 240 0</inkml:trace>
  <inkml:trace contextRef="#ctx0" brushRef="#br1" timeOffset="91639.05">8194 12182 1768 0,'-13'16'68'0,"13"-16"31"0,-7 16-11 0,3-4 9 0,0 3 5 15,2 2-6-15,-2 0-11 0,2 1-1 16,0 3-15-16,0 0-10 0,0-1 0 15,2 3-38-15,0 0-34 0,0 2-55 0,2-5-47 16,0-1-80-16,0 1-167 16,0-4-255-16,0 2 170 0</inkml:trace>
  <inkml:trace contextRef="#ctx0" brushRef="#br1" timeOffset="91979.98">8401 12384 1836 0,'0'0'133'0,"-17"-6"34"16,17 6-12-16,0 0-8 0,0 0-4 0,-40 20 5 16,28-11-8-16,0 1-9 15,2 1-10-15,2-2-15 0,1 4-13 0,1 1-29 16,6-14-8-16,-4 23-4 0,4-23-3 16,2 21-12-16,-2-21-21 0,6 15-26 0,-6-15-31 15,11 6-28-15,-11-6-21 0,0 0-15 0,0 0 4 16,0 0 3-16,34-21 18 15,-28 10 26-15,-6 11 32 0,12-22 37 0,-5 11 36 0,-7 11 38 16,9-21 32-16,-9 21 13 16,6-17 7-16,-6 17-7 0,6-12-11 0,-6 12 14 15,0 0-3-15,0 0 1 0,0 0-16 16,0 0-15-16,0 0 19 0,0 0-20 0,23 25-12 16,-18-11-24-16,-5-14-33 15,13 22-36-15,-9-12-57 0,-4-10-70 0,12 22-79 0,-8-15-71 16,-4-7-159-16,4 9-175 0,-4-9-310 0,0 0-327 15</inkml:trace>
  <inkml:trace contextRef="#ctx0" brushRef="#br1" timeOffset="92280.13">8562 12424 2976 0,'0'0'38'0,"0"0"2"0,0 0-5 15,0 0-3-15,0 0-3 0,17 19 1 16,-17-19-2-16,4 14-5 0,-4-14 3 0,0 0-7 15,7 18-4-15,-7-18 0 0,6 10 1 0,-6-10-8 16,0 0-14-16,8 12-23 16,-8-12-31-16,0 0-3 0,0 0-23 0,0 0-8 0,0 0 6 15,0 0 9-15,30-18 13 16,-30 18 34-16,11-11 28 0,-11 11 34 0,0 0 24 16,12-14 11-16,-12 14 29 15,0 0 18-15,15-4 21 0,-15 4 15 0,0 0 5 0,0 0-6 16,21 12-15-16,-21-12-11 0,13 16-19 0,-9-7-13 15,-4-9-25-15,15 20-31 16,-11-13-40-16,-4-7-61 0,11 17-70 0,-5-12-69 0,-2 2-99 16,-4-7-217-16,0 0-375 15,10 3-277-15</inkml:trace>
  <inkml:trace contextRef="#ctx0" brushRef="#br1" timeOffset="92609.1">8852 12026 2839 0,'-30'1'147'0,"30"-1"15"0,0 0-16 0,0 0-24 16,0 0-13-16,0 0-17 16,0 0-11-16,0 0-12 0,0 0-18 0,0 0-25 0,0 0-32 15,0 0-38-15,0 0-41 16,57-5-39-16,-57 5-66 0,28-5-73 0,-15 1-224 15,-1-2-328-15,-1 0-137 0</inkml:trace>
  <inkml:trace contextRef="#ctx0" brushRef="#br1" timeOffset="92769.44">9038 11826 2614 0,'0'0'57'0,"0"0"14"0,0 0-7 16,0 0-5-16,0 0-2 0,0 0-4 0,0 0-8 0,0 0-10 15,0 0-28-15,-6 53-55 16,6-53-55-16,0 36-65 0,0-16-117 0,2 0-479 16,0 1-52-16</inkml:trace>
  <inkml:trace contextRef="#ctx0" brushRef="#br1" timeOffset="93019.04">9337 12046 2226 0,'0'0'52'0,"0"0"44"0,0 0 11 16,0 0-2-16,-38 27 0 15,27-15 1-15,0 4 3 0,-1 4 6 0,4-1-6 16,-2 3-8-16,2 0-14 0,4 1-2 0,0 2-12 15,4-3-8-15,0-1-26 0,4 2-45 16,2 2-61-16,3-2-76 0,0-4-97 0,3-2-216 16,-2-4-366-16,2-3-146 15</inkml:trace>
  <inkml:trace contextRef="#ctx0" brushRef="#br1" timeOffset="93219.17">9423 12217 2533 0,'-4'-18'53'0,"4"18"-2"16,-2-17-6-16,2 17-9 0,0 0-3 0,4-25 0 15,-4 25-1-15,9-17-3 0,2 10 4 16,1-3-10-16,0 1-8 0,6 2-12 16,-2-2-6-16,6 0-14 0,-1 1-17 15,1 0-27-15,-2 0-38 0,0 1-50 0,-4-1-85 16,-3-1-491-16,0 3 6 0</inkml:trace>
  <inkml:trace contextRef="#ctx0" brushRef="#br1" timeOffset="93399.22">9570 12094 2175 0,'-2'14'16'0,"-2"1"27"0,1 1 24 0,-1 0 12 15,1 1 14-15,1 1 12 0,0-1 3 16,0 2-6-16,2 0-11 0,-2-2-9 15,2 2-12-15,0 1 0 0,0-2-14 0,0 2-27 0,0-20-58 16,2 32-66-16,0-15-65 16,-2-17-115-16,-2 21-535 0,2-13-129 0</inkml:trace>
  <inkml:trace contextRef="#ctx0" brushRef="#br1" timeOffset="93669.15">9639 12319 2470 0,'0'0'-20'16,"0"0"16"-16,11-12-4 0,-11 12-7 0,11-9 6 15,-11 9 4-15,0 0 13 0,22-5-2 0,-22 5 3 16,0 0 6-16,24 3-9 16,-24-3 11-16,15 8 12 0,-15-8 5 0,8 11 20 0,-8-11 17 15,0 20 19-15,0-20 13 0,0 19 17 16,0-19 3-16,-4 22-1 0,4-22-5 15,-2 23-10-15,2-23-4 0,-2 21-10 0,2-21-9 0,2 19-8 16,-2-19-9-16,4 19-17 16,-4-19-39-16,11 11-53 0,-11-11-65 0,19 4-76 15,-11-5-76-15,-8 1-175 16,20-8-450-16,-20 8-253 0</inkml:trace>
  <inkml:trace contextRef="#ctx0" brushRef="#br1" timeOffset="93882.55">9976 12087 2708 0,'-4'-22'31'0,"4"22"15"15,0 0-6-15,0 0 1 0,0 0 21 16,0 0 10-16,0 0 8 0,0 0 1 0,0 0-7 16,0 0-7-16,12 50-2 0,-6-32-12 0,2-1-3 15,-4 5-5-15,2 0-3 0,-2 2-5 0,-2-1-9 16,-4 4-33-16,0-2-29 15,-2 1-40-15,0-1-40 0,-6 0-44 0,2 0-38 16,-4-2-94-16,4-3-555 0,-3-3-183 16</inkml:trace>
  <inkml:trace contextRef="#ctx0" brushRef="#br1" timeOffset="95109.76">9828 12159 2506 0,'4'-11'-48'15,"-4"11"25"-15,0 0 2 16,6-18 4-16,-6 18 8 0,0 0-2 0,7-13 4 16,-7 13 5-16,0 0-7 0,8-13 3 15,-8 13 12-15,0 0 9 0,0 0 10 0,8-10 7 16,-8 10 18-16,0 0 38 16,0 0 19-16,0 0 1 0,0 0 14 0,0 0 7 15,0 0 0-15,0 0 4 0,0 0 4 16,7 39-7-16,-7-39-8 0,2 15-9 0,-2-15-10 15,3 17-8-15,-3-17-12 0,4 17-6 0,-4-17-1 16,6 16-7-16,-6-16-3 16,4 16 6-16,-4-16-2 0,6 22-2 0,-6-22-9 15,4 21-6-15,1-10-3 0,-5-11-4 16,6 23-5-16,-1-10-5 0,-1-2-8 16,-4-11-1-16,8 20 3 0,-4-11-8 0,-4-9-1 15,9 18-1-15,-9-18-1 0,6 13 6 16,-6-13-7-16,9 9-1 0,-9-9-3 0,0 0 2 0,17 7 0 15,-17-7 3-15,0 0 1 16,0 0 10-16,22-5-10 0,-22 5 5 0,0 0-1 0,20-13 1 16,-20 13-1-1,15-18 1-15,-9 6 12 0,0-2 6 16,-1-1-7-16,-1-3 3 0,0 1 1 0,1-2 0 16,-3 0 1-16,2 2 1 0,-2 0 1 0,0 0 7 0,-2 17 5 15,4-27 1-15,-2 15-3 0,-2 12-8 0,2-18-9 16,-2 18-4-16,2-16-8 15,-2 16-2-15,0 0-1 0,0 0 0 0,0 0-5 16,0 0-3-16,0 0 1 16,0 0-3-16,0 0-2 0,0 0 2 0,0 0-2 0,16 37-1 15,-16-37 0-15,6 24 1 16,-2-11-3-16,0 1 0 0,-4-14 0 0,8 25 0 16,-3-14 0-16,1-2 1 15,-6-9-3-15,9 19 4 0,-9-19-2 0,8 16 1 0,-8-16 2 16,13 11-3-16,-13-11-1 0,12 8 5 0,-12-8 2 0,16 4 5 15,-16-4 2-15,0 0 3 16,0 0 5-16,34-14 0 0,-26 5 4 0,4-3-1 16,-3-1-3-16,3-2-5 15,-1-4 0-15,0-4-4 0,1 2-3 0,-1 2 0 0,0-1-7 16,-1 0-11 0,-1 1-13-16,-1 2-24 0,-2 3-25 0,1 1-31 15,-1-1-49-15,-1 5-54 0,-5 9-70 0,6-15-55 16,-6 15-128-16,0-11-178 0,0 11 24 15,0 0-500-15,0 0-701 0</inkml:trace>
  <inkml:trace contextRef="#ctx0" brushRef="#br1" timeOffset="95399.46">10461 11929 3374 0,'0'0'-137'15,"12"-12"29"-15,-12 12 34 0,0 0 26 16,0 0 29-16,0 0 28 0,22 34 24 16,-14-18 26-16,0 1 23 0,3 4 11 0,2 1 10 0,2 5 12 15,1 0-1-15,0 2-1 0,0 0-7 0,-3-1-17 16,0 3-4-16,-5-7-11 15,-2 3-21-15,1-1-30 0,-5-1-35 0,-4-4-46 16,0 1-59-16,0-2-60 0,-7-1-77 16,3 2-155-16,-2-6-530 0,-2 0-356 0</inkml:trace>
  <inkml:trace contextRef="#ctx0" brushRef="#br1" timeOffset="95739.28">10967 12233 3105 0,'0'0'100'0,"0"0"-2"16,0 0-14-16,0 0 1 16,0 0 10-16,0 0 6 0,0 0-1 0,0 0-10 15,0 0-7-15,0 0-10 0,0 0-5 16,0 0-11-16,0 0-5 0,0 0-6 0,39-1-11 16,-21 1-12-16,1-2-23 15,0 2-29-15,0-3-17 0,-2 0-34 0,2-1-35 0,-2 1-45 16,-2-3-39-16,-1 0-39 0,-14 6-90 0,21-15-608 15,-13 6-350-15</inkml:trace>
  <inkml:trace contextRef="#ctx0" brushRef="#br1" timeOffset="95919.35">10977 12089 2804 0,'0'0'32'0,"-15"5"58"0,15-5 17 0,0 0 15 0,-17 7 17 16,17-7 9-16,0 0 1 15,0 0-8-15,0 0-19 0,0 0-14 0,0 0-22 16,0 0-19-16,0 0-27 16,0 0-43-16,0 0-47 0,0 0-69 0,67-7-67 0,-53 2-85 15,0-2-201-15,-3 3-453 16,0-2-326-16</inkml:trace>
  <inkml:trace contextRef="#ctx0" brushRef="#br1" timeOffset="101479.03">12147 12032 1226 0,'0'0'77'0,"0"0"-14"0,-20 7-30 0,20-7-11 0,-18 6 14 15,18-6 6-15,-16 4 1 16,16-4 9-16,-16 4 16 0,16-4 0 0,0 0 19 16,-25 5 4-16,25-5 15 0,-15 0 8 15,15 0 1-15,0 0 3 0,0 0-24 16,-27-9-4-16,27 9-14 0,-6-12-6 16,6 12-10-16,0 0-8 0,-4-23-7 15,4 23-5-15,0 0 4 0,4-24 2 0,-4 24 3 0,8-15-5 0,-8 15-4 16,16-16 2-16,-16 16-1 15,16-9 4-15,-16 9 3 0,20-6 6 0,-20 6-11 16,20 2 3-16,-20-2 6 16,19 13 7-16,-9 0-2 0,-5 1 3 15,0 3 0-15,1 2-6 0,-4 0 0 0,-2 2-6 16,0 2-7-16,-4 0-4 0,0 2-1 0,-1-1-6 16,0 1-2-16,-5-4-14 15,0 2-22-15,-1-4-34 0,4 0-42 0,-3-4-51 16,-1 0-69-16,3-2-92 0,4-6-688 0,-1 0-445 15</inkml:trace>
  <inkml:trace contextRef="#ctx0" brushRef="#br1" timeOffset="101849.19">12329 11991 2958 0,'0'0'-59'0,"0"0"8"0,0 0 9 16,7-22 4-16,-7 22-1 0,3-15 21 16,-3 15 9-16,6-21 5 0,-6 21 2 15,13-22 1-15,-8 9-2 0,2 2 6 16,2 1-3-16,1-2 3 0,3 3-3 0,-3 2 1 0,-10 7 10 16,25-10-1-16,-14 8 2 15,-11 2 1-15,25 6 7 0,-16 2-1 0,2 5 17 16,-2 0 5-16,0 6 3 0,-3 2 16 0,0 1 2 15,-2-2 3-15,-2-1 3 16,-2 1 17-16,-2-1 9 0,-2-1 13 0,-2-3 6 0,-3 0 5 16,1 1 1-16,-6-4 9 15,1-5-3-15,-4 1-3 0,2-4-10 0,15-4-19 16,-29-2-10-16,29 2-23 0,-29-12-31 16,16 3-32-16,1-1-43 0,1-4-43 0,1 2-49 15,0-4-63-15,5 3-66 0,-4-2-122 16,3 4-193-16,-1-3-284 0,4 5-223 15</inkml:trace>
  <inkml:trace contextRef="#ctx0" brushRef="#br1" timeOffset="108309.49">2688 13087 1049 0,'0'0'228'0,"0"0"-84"15,0 0-27-15,0 0-16 16,0 0-2-16,0 0 21 0,0 0-1 0,0 0-1 16,0 0-2-16,0 0-5 0,0 0-4 15,0 0-3-15,0 0 8 0,0 0 15 0,0 0-10 16,0 0-6-16,0 0-14 0,13 29-8 0,-13-29-8 15,0 0-9-15,0 0-9 16,0 0-9-16,18 2-13 0,-18-2-19 0,0 0-22 16,0 0-18-16,20 1-24 15,-20-1-19-15,0 0-24 0,0 0-23 0,0 0-19 0,21 2-20 16,-21-2-22-16,0 0-28 16,0 0-80-16,0 0-439 0,12 0 22 0</inkml:trace>
  <inkml:trace contextRef="#ctx0" brushRef="#br1" timeOffset="108669.16">2933 12836 2095 0,'0'0'-40'0,"0"0"15"16,0 0 1-16,6-12 9 15,-6 12 20-15,0 0 11 0,0 0 29 0,0 0 12 0,0 0 10 16,0 0 0-16,0 0 6 16,0 0-3-16,9 38 6 0,-9-38 7 0,5 19-1 15,-5-19 3-15,2 23-2 0,2-12-12 0,-4-11-6 16,4 24-2-16,-2-11-7 0,-2-13-4 15,2 23-12-15,0-12-1 0,-2-11-5 0,5 21-15 16,-5-21-9-16,2 17-32 16,-2-17-29-16,2 15-40 0,-2-15-31 15,0 0-32-15,0 22-37 0,0-22-68 16,0 0-478-16,-4 11-7 0</inkml:trace>
  <inkml:trace contextRef="#ctx0" brushRef="#br1" timeOffset="109209.4">2951 13014 2038 0,'0'0'-90'0,"-3"-14"34"0,3 14 17 0,0 0 29 16,0 0 7-16,3-27 12 15,-3 27 17-15,2-15 16 0,-2 15 26 0,6-15 5 16,-6 15 5-16,4-18-2 0,-4 18 10 16,8-17 0-16,-8 17-15 0,11-17-5 15,-11 17-9-15,13-18-6 0,-7 11-12 0,-6 7 0 0,15-17-3 16,-7 9-7-16,-8 8 2 15,18-13-11-15,-10 7 3 0,-8 6-3 16,17-9-8-16,-17 9-1 0,17-6 1 16,-17 6-2-16,17-4 0 0,-17 4 1 0,0 0 1 0,20-2 0 15,-20 2 8-15,0 0 16 16,16 13-4-16,-16-13 16 0,6 14-1 0,-6-14 7 16,2 18 1-16,-2-18 3 0,0 26 3 0,0-26 4 0,-4 28-4 15,2-14 0-15,0 3-4 16,2-17-4-16,-6 32-4 0,4-16-3 0,-2-1-4 15,4-15-7-15,-2 27-1 16,2-27 0-16,-2 22-9 0,2-22 2 0,2 19-5 16,-2-19 1-16,-2 20-6 0,2-20 1 15,0 0 0-15,2 18-1 0,-2-18-3 0,0 0-1 16,6 14-1-16,-6-14-1 16,0 0 0-16,0 0 1 0,0 0-5 0,0 0 1 15,0 0 0-15,0 0-1 0,0 0-1 0,0 0 5 0,0 0 4 16,24-31 12-16,-24 31 5 15,0 0 5-15,0-25 0 0,0 25-1 0,-2-17-2 16,2 17 0-16,0 0 0 16,-8-27 1-16,8 27-4 0,-6-19 0 0,6 19-5 0,-6-14-3 15,6 14-10-15,-10-19-16 16,10 19-26-16,-8-18-28 0,8 18-29 0,-6-15-29 16,6 15-40-16,-4-14-44 0,4 14-41 15,-6-11-50-15,6 11-115 0,-3-11-520 16,3 11-329-16</inkml:trace>
  <inkml:trace contextRef="#ctx0" brushRef="#br1" timeOffset="109619.05">3244 12803 2724 0,'11'-9'-75'0,"-11"9"23"15,0 0 9-15,0 0 15 0,0 0 11 0,0 0 14 16,0 0 15-16,19-6 11 16,-19 6 7-16,0 0-4 0,0 0 3 0,0 0-3 0,21 0 2 15,-21 0 0-15,0 0 9 16,0 0 2-16,24 10-4 0,-24-10-3 0,14 11 1 16,-8-3 4-16,-6-8 13 15,14 16 16-15,-8-4 0 0,0 0 2 0,-6-12 7 0,9 21-3 16,-5-10 5-16,-4-11-8 0,6 19 1 0,-6-19-4 15,4 19 6-15,-4-19 4 16,-2 17 10-16,2-17 6 0,0 0 3 16,-8 22-1-16,8-22 3 0,-11 7-1 15,11-7-2-15,0 0-8 0,-18 2-8 0,18-2-15 0,0 0 11 16,0 0-13-16,-26-20-5 16,26 20-10-16,-13-16-14 0,13 16-14 0,-6-20-17 15,6 20-24-15,-7-16-29 0,7 16-41 0,-2-18-42 0,2 18-53 16,2-12-56-16,-2 12-49 15,0 0-118-15,11-16-158 0,-11 16-317 0,9-4-259 16</inkml:trace>
  <inkml:trace contextRef="#ctx0" brushRef="#br1" timeOffset="110014.39">3594 13159 2572 0,'0'0'-96'0,"0"0"46"0,0 0 17 16,0 0 30-16,0 0 33 15,-11 12 14-15,11-12 21 0,0 0 14 0,0 0 5 0,0 0 5 16,0 0 2 0,0 0-5-16,0 0-9 0,0 0 2 0,0 0-3 0,0 0-1 15,0 0 3-15,0 0-2 16,0 0-8-16,30 5-5 0,-30-5-7 0,0 0-8 16,25-5-2-16,-25 5-3 15,24-4-9-15,-24 4-2 0,23-5-15 0,-23 5-18 16,25-4-25-16,-25 4-23 0,23-4-25 0,-23 4-27 0,20-2-23 15,-20 2-33-15,16-2-25 16,-16 2-34-16,0 0-84 0,13-6-502 16,-13 6-114-16</inkml:trace>
  <inkml:trace contextRef="#ctx0" brushRef="#br1" timeOffset="110249.12">3604 13068 2408 0,'0'0'-23'0,"-10"-7"20"15,10 7 26-15,0 0 12 0,-13-11 31 0,13 11 43 16,0 0 21-16,0 0 11 16,-10-11 0-16,10 11-13 0,0 0-7 0,0 0-10 15,0 0-6-15,0 0-3 16,0 0-5-16,0 0-3 0,0 0-9 0,0 0-11 0,25-17-8 16,-25 17-5-16,19-4-7 0,-19 4-14 15,25-5-18-15,-12 3-26 0,-13 2-29 16,32-6-35-16,-17 4-38 0,2 0-44 0,-1-1-41 15,4-1-50-15,-20 4-56 16,31-10-638-16,-18 5-349 0</inkml:trace>
  <inkml:trace contextRef="#ctx0" brushRef="#br1" timeOffset="110709.2">3793 12879 2879 0,'0'0'-18'0,"-11"-10"5"15,11 10 14-15,0 0 16 0,0 0 26 0,0 0 21 0,-11-12 18 16,11 12 2-16,0 0 1 16,0 0-2-16,0 0 4 0,0 0 2 0,0 0 0 15,0 0-2-15,0 0-8 16,0 0-8-16,0 0-8 0,-6-14-6 0,6 14-4 0,0 0-4 16,0 0 2-16,0 0 5 15,0 0-1-15,0 0 1 0,0 0-1 0,0 0 3 16,0 0 4-16,0 0 20 0,0 0-5 0,0 0-4 15,0 0-3-15,0 0-3 16,0 0-9-16,0 0-2 0,0 0 1 16,0 0-2-16,21 36-12 0,-21-36 3 15,15 12-10-15,-4-5-3 0,1 3-7 0,2 0 4 0,-2-1-5 16,2 1-3-16,2-1-5 16,-4 3-1-16,3-4 1 0,-2 2-3 0,0-2-5 0,-1 2 5 15,1-1-1-15,0 1-6 0,-3-1 0 0,-1 0 3 16,1 1-14-16,-1 2 12 15,-3-1-5-15,-6-11 6 0,11 25-1 0,-7-10-14 16,-4 0 4-16,0-15 3 16,-6 36-3-16,-1-12 1 0,-1-4 0 0,-3 2-3 0,-2 2-3 15,-3 0-13-15,0 2-25 16,2-2-23-16,-3 1-32 0,2-3-39 0,0-2-48 16,5 1-45-16,-3-2-54 15,2-4-100-15,1-1-151 0,4-1-88 0,0-4-227 0,6-9-199 16</inkml:trace>
  <inkml:trace contextRef="#ctx0" brushRef="#br1" timeOffset="115389.25">7578 12523 2226 0,'0'0'-87'16,"0"0"22"-16,0 0 17 0,0 0 18 0,2 25 22 16,-2-25 2-16,0 0 25 0,0 0 16 15,0 0 11-15,0 0 3 0,0 0 6 0,0 0 10 16,17 11 3-16,-17-11 3 16,0 0-3-16,20 6-5 0,-20-6-3 0,22 4-4 15,-22-4-11-15,21 2-9 0,-21-2-8 0,23 2-16 0,-23-2-22 16,26-2-25-1,-26 2-11-15,21 2-12 0,-21-2-13 0,19 0-14 0,-19 0-24 16,19-4-27-16,-10 2-36 16,-9 2-64-16,0 0-338 0,16-8 226 0</inkml:trace>
  <inkml:trace contextRef="#ctx0" brushRef="#br1" timeOffset="115659.26">7702 12465 1751 0,'0'0'41'16,"0"0"21"-16,0 0 16 15,0 0-7-15,0 0 21 0,0 0 33 0,0 0 20 16,0 0 7-16,0 0-2 0,0 0-1 16,0 0-13-16,0 0-6 0,0 0-11 0,-19 53-10 15,15-38-12-15,2 2-9 0,0 0-11 0,0 0-5 16,0 0-9-16,2 3-9 0,0-2-24 15,0-18-22-15,0 34-26 0,0-16-28 0,2-2-32 16,0-2-45-16,-2-14-29 16,4 29-35-16,-2-17-46 0,-2-12-114 0,5 20-459 15,-3-11-125-15</inkml:trace>
  <inkml:trace contextRef="#ctx0" brushRef="#br1" timeOffset="134319.32">3281 14908 771 0,'0'0'240'0,"0"0"-63"16,-21-7-52-16,21 7 2 0,0 0-5 0,-20-6-5 16,20 6 27-16,0 0 5 0,-16-3 15 0,16 3-4 15,0 0 0-15,0 0 4 16,-18-4-3-16,18 4-1 0,0 0-11 0,0 0-9 16,0 0-14-16,0 0-15 0,0 0-10 0,0 0-11 0,0 0-13 15,0 0-6-15,0 0-7 16,0 0-8-16,0 0-5 0,56-6-5 15,-33 6-5-15,5-2-1 0,1 1-9 16,0-5 2-16,4 6-2 0,-5-3-3 0,0 1-5 16,-2 0-5-16,-3-1 2 15,-3 1-6-15,-2 0-19 0,-18 2-24 0,28-4-38 16,-28 4-53-16,19-4-71 0,-19 4-85 16,0 0-156-16,6-6-525 0,-6 6-390 0</inkml:trace>
  <inkml:trace contextRef="#ctx0" brushRef="#br1" timeOffset="134578.88">3454 14870 2845 0,'0'0'-62'0,"0"0"18"0,0 0 25 0,-8 12 22 16,8-12 27-16,0 0 34 0,0 0 13 0,0 0 19 0,0 0 21 15,-2 19 8-15,2-19 4 16,-4 17-3-16,4-17-11 0,-4 22-9 15,0-9-10-15,4-13 4 0,-4 30-24 16,2-12-9-16,0-2-1 0,0 2-11 0,0 1-2 0,0 0-6 16,0-1-6-1,0-1-4-15,0 3-3 0,2-3-12 0,-2 0-23 0,0 1-35 16,2-18-39-16,-4 28-56 16,4-14-63-16,0-14-63 0,0 18-98 0,0-8-159 15,0-10-353-15,0 0-227 0</inkml:trace>
  <inkml:trace contextRef="#ctx0" brushRef="#br1" timeOffset="134798.97">3541 15208 2536 0,'10'-11'-31'16,"-10"11"31"-16,0 0 31 0,0 0 32 0,0 0 33 15,0 0 21 1,0 0 10-16,0 0-1 0,0 0-13 0,0 0-12 0,9 40-8 15,-9-40-11-15,0 19-10 16,0-19-5-16,2 23-10 0,-2-23-1 0,0 23-12 16,0-10-19-16,0-13-43 0,0 19-51 15,0-19-56-15,2 19-62 0,-2-11-57 16,0-8-124-16,0 0-480 0,0 0-190 0</inkml:trace>
  <inkml:trace contextRef="#ctx0" brushRef="#br1" timeOffset="135228.85">3697 15115 2497 0,'7'-16'-10'0,"-7"16"29"0,0 0-1 15,0 0-1-15,2-15 4 16,-2 15 23-16,0 0 30 0,0 0 13 0,0 0-6 16,0 0-5-16,0 0-8 0,0 0-5 15,0 0-7-15,0 0-7 0,0 51-1 0,0-51-4 16,2 21-8-16,-2-21 1 0,5 19-9 0,-1-9 1 15,-4-10-3-15,4 15-2 16,-4-15 2-16,0 0 2 0,4 18-2 0,-4-18-4 0,0 0-6 16,0 0-2-1,0 0-3-15,0 0 3 0,0 0-5 0,0 0 7 0,0 0 2 16,34-28 8-16,-34 28 5 16,8-10-7-16,-8 10-7 0,0 0-4 0,17-7 1 15,-17 7 1-15,0 0 5 0,28 7-1 0,-28-7-1 16,21 7 3-16,-10-4 4 0,-11-3 0 15,20 10 9-15,-20-10 7 0,20 8 8 0,-20-8 17 16,15 7 21-16,-15-7 28 16,12 3 21-16,-12-3 17 0,0 0-42 0,0 0-5 15,22-14-17-15,-22 14-10 16,6-15-9-16,-6 15-16 0,6-26-29 0,-2 13-26 0,0-2-35 16,1-2-44-16,-1-2-60 15,1 4-61-15,-1 0-72 0,2 0-139 0,-2 1-221 0,0 3-11 16,-4 11-185-16,9-17-159 0</inkml:trace>
  <inkml:trace contextRef="#ctx0" brushRef="#br1" timeOffset="135549.63">4297 15190 2568 0,'0'0'59'15,"0"0"22"-15,0 0 8 0,0 0 13 16,0 0 11-16,0 0-15 0,0 0-15 15,0 0-7-15,0 0-8 0,0 0-10 16,29-3-6-16,-29 3-4 0,35-7-10 0,-17 2-28 16,-1 1-33-16,2 0-47 15,-2 3-54-15,0-3-63 0,-17 4-80 0,27-8-609 16,-16 7-242-16</inkml:trace>
  <inkml:trace contextRef="#ctx0" brushRef="#br1" timeOffset="135749.26">4373 15128 2541 0,'0'0'-44'0,"0"0"26"0,0 0 23 0,-12 13 38 15,12-13 33-15,-8 15 32 16,8-15 16-16,-4 19 3 0,4-19-13 0,-4 25-8 0,4-25-13 16,-2 29-7-16,2-14-8 0,0-15-8 0,0 31-22 15,0-19-35-15,0 6-45 16,0-18-44-16,4 26-62 0,-2-14-54 0,-2-1-74 15,0-11-160-15,6 16-334 16,-6-16-42-16</inkml:trace>
  <inkml:trace contextRef="#ctx0" brushRef="#br1" timeOffset="135999.12">4660 14772 2476 0,'0'0'117'16,"-12"-11"-3"-16,12 11-12 0,0 0 4 15,0 0 13-15,-8-12 11 0,8 12 0 16,0 0-12-16,0 0-11 0,0 0-12 0,0 0-15 16,34-10-5-16,-34 10-6 0,31-2-8 0,-12 0-6 0,0 1-7 15,1-2-14-15,-2 2-29 16,-1-2-41-16,-17 3-45 0,30-5-58 0,-18 5-57 0,-12 0-42 15,22-5-65-15,-22 5-619 16,8-6-326-16</inkml:trace>
  <inkml:trace contextRef="#ctx0" brushRef="#br1" timeOffset="136178.87">4783 14739 2807 0,'-6'8'-20'0,"6"-8"40"0,-10 17 22 0,10-17 34 15,-11 22 26-15,6-9 21 0,-1 4 14 0,2-3 6 16,0 4 1-16,0 2-24 0,2 0-4 15,0-1-3-15,-1 0-11 0,1 2-12 16,2-1-9-16,-2 2-7 0,2-2-15 16,0 2-20-16,-2-3-37 0,2 0-53 0,0-2-55 15,2 0-66-15,-2-17-59 16,0 29-80-16,0-18-144 0,2-1-466 0,-2-10-324 16</inkml:trace>
  <inkml:trace contextRef="#ctx0" brushRef="#br1" timeOffset="136479.15">4876 15073 2896 0,'0'0'15'16,"14"-17"6"-1,-8 8 2-15,-6 9 15 0,8-11 21 0,-8 11 18 0,13-9 10 16,-13 9 0-16,12-10-15 16,-12 10-11-16,18-5-8 0,-18 5-5 0,18-4-7 0,-18 4-4 15,18-3-7-15,-18 3 5 0,0 0 0 16,27 11-5-16,-27-11 2 0,6 13 14 15,-6-13 16-15,2 18 14 0,-2-18 12 0,-4 22 9 16,4-22-3-16,-8 30 5 16,1-14-7-16,3-3-4 0,0 0-13 0,4-13-2 0,-8 26-2 15,6-11-12-15,2-15-7 16,-4 22-3-16,4-22-7 0,4 21-13 16,-4-21-17-16,10 16-37 0,-10-16-47 15,17 11-56-15,0-9-80 0,-2 0-71 0,-15-2-113 16,34-9-171-16,-16 2-55 0,4 0-211 15,-3-4-160-15</inkml:trace>
  <inkml:trace contextRef="#ctx0" brushRef="#br1" timeOffset="136869.16">5351 14957 2676 0,'8'-12'64'0,"-8"12"19"16,0 0 16-16,0 0 20 0,0 0 11 0,0 0 1 15,0 0-5-15,0 0-11 0,0 0-13 0,-19 45-9 16,19-45-10-16,0 23-7 0,0-23-8 15,2 30-4-15,1-19-2 0,-3-11-4 0,6 22-7 16,-6-22-5-16,4 22-4 16,-4-22-4-16,6 15 1 0,-6-15-5 0,6 9-7 15,-6-9-5-15,0 0-6 16,20 0-4-16,-20 0 2 0,0 0-4 0,0 0 0 0,25-19-1 16,-25 19 5-16,11-12 0 15,-11 12 2-15,10-9-1 0,-10 9-6 0,0 0-1 16,15-9-4-16,-15 9-1 0,0 0 3 15,0 0 7-15,20-2-6 0,-20 2 3 0,0 0 2 16,0 0 4-16,22 5 1 0,-22-5 5 0,0 0-1 16,18 4 10-16,-18-4 25 15,0 0 4-15,0 0-4 0,27-4 11 0,-27 4-18 16,15-10 1-16,-15 10-1 16,15-10-5-16,-15 10 1 0,12-13-9 0,-4 2-2 0,-8 11-13 15,14-16-25-15,-8 5-32 0,0 0-46 0,-6 11-66 16,11-21-96-16,-7 10-107 15,0 2-204-15,-2-1-96 0,-2 10-324 0,0 0-425 0</inkml:trace>
  <inkml:trace contextRef="#ctx0" brushRef="#br1" timeOffset="137878.76">3088 15636 2833 0,'25'15'-134'0,"-25"-15"28"16,0 0 6-16,30 0 16 0,-30 0 22 16,28 0 22-16,-9 0 21 0,-1 0 9 0,4 0 19 15,-1 0 17-15,2 0 5 0,2 0 12 0,5 0 8 16,0-3 10-16,2 3-6 15,1 0 5-15,1-1-3 0,2 1 4 0,3-3-2 0,1 3 6 16,4 0-5-16,3 0 0 16,-1-1 8-16,1 1-2 0,2 1 0 0,1-2 7 15,1 2-5-15,9-1-2 16,-1 3-9-16,2-3-1 0,1 1-7 0,-1 2-5 0,0 0-3 16,3 1-9-16,-1-3 0 15,1 2-5-15,-1 1 0 0,3 1-6 16,-1-3 10-16,3 2 8 0,-2-1 2 0,-2 2 7 15,-1-4 7-15,-1 3 3 0,-1-1 7 16,-5 2 0-16,-5-4 0 0,-4 1-3 0,-3 0-3 0,6 0-17 16,-8 0-6-16,3-2-3 15,-4 2-4-15,-5-2-3 0,0 0-1 0,0 0-7 16,-2 0 1-16,0 0-1 16,-2 0-6-16,-2-2 2 0,-3 2-5 0,-6-2-1 15,3 2-4-15,-5 0-4 0,-1 0-14 0,-18 0-18 0,30-2-24 16,-30 2-47-16,22 0-60 15,-22 0-60-15,0 0-88 0,18 2-184 0,-18-2-480 16,0 0-425-16</inkml:trace>
  <inkml:trace contextRef="#ctx0" brushRef="#br1" timeOffset="138379.04">3198 16353 2982 0,'0'0'-38'15,"0"0"15"-15,0 0 26 16,0 0 42-16,0 0 31 0,0 0 22 0,-17 12 7 15,17-12 11-15,0 0 4 16,-4 16 1-16,4-16 4 0,-2 20 2 0,2-20-3 16,0 25 3-16,0-25 1 0,0 28-10 15,0-12-13-15,0 0-6 0,2 3-7 0,-2-19-4 16,-2 36-7-16,4-16-4 16,-2-4-6-16,0 4-9 0,0-5 1 15,2 2-15-15,-2-17-7 0,0 29-3 0,2-17-19 0,-2-12-22 0,0 20-35 16,0-20-44-16,2 16-59 15,0-9-95-15,-2-7-105 0,0 0-204 0,0 0-68 16,0 0-358-16,0 0-419 16</inkml:trace>
  <inkml:trace contextRef="#ctx0" brushRef="#br1" timeOffset="138779.09">3640 16597 2941 0,'0'0'-57'16,"0"0"44"-16,0 0 33 0,0 0 37 15,0 0 26-15,0 0 30 0,0 0 22 16,0 0 12-16,0 0-1 0,0 0 0 16,0 0-7-16,0 0-9 0,0 0-15 0,0 0-9 15,2 22-8-15,-2-22-3 16,0 0-6-16,0 0-10 0,24 0-4 0,-24 0-8 0,19 1-20 16,-19-1-6-16,25-1-2 15,-25 1-6-15,27 0-1 0,-11 0-6 0,-16 0-4 16,27 0 1-16,-27 0-5 0,28-3-10 0,-28 3-11 15,22 0-20-15,-22 0-31 16,18-1-44-16,-18 1-59 0,0 0-71 0,23-4-111 0,-16 1-198 16,-7 3-72-1,0 0-288-15,0 0-280 0</inkml:trace>
  <inkml:trace contextRef="#ctx0" brushRef="#br1" timeOffset="139759.21">4203 16215 2571 0,'0'0'-96'0,"0"0"35"0,0 0 23 16,0 0 36-16,0 0 37 0,0 0 38 0,0 0 19 15,0 0-2-15,0 0-1 0,0 0-15 16,0 0-6-16,0 0-5 0,0 0-7 0,0 0-6 16,0 0-9-16,0 0-2 0,64 0-4 0,-47-3-2 15,2 0-3-15,-19 3-8 0,36-4 1 16,-18 4-3-16,2-3-16 0,-3 2-32 0,-17 1-35 15,30-4-43-15,-30 4-52 16,22-2-53-16,-22 2-118 0,18-2-423 0,-18 2-34 16</inkml:trace>
  <inkml:trace contextRef="#ctx0" brushRef="#br1" timeOffset="139978.99">4355 16273 2301 0,'-8'10'0'15,"8"-10"18"-15,0 0 4 0,-6 16 27 0,6-16 20 0,-2 18 11 16,2-18-20-16,-2 19 15 16,2-19 4-16,0 23 10 0,2-9 7 0,-2-14 6 15,0 32 8-15,0-17-4 16,2 2-7-16,-2-17-15 0,0 33-6 0,0-20-10 0,0 4-7 16,0-17-16-16,2 30-19 0,-2-16-31 0,0-14-39 15,2 25-54-15,0-13-49 16,-2-12-63-16,2 20-95 0,0-13-581 0,-2-7-258 15</inkml:trace>
  <inkml:trace contextRef="#ctx0" brushRef="#br1" timeOffset="140208.88">4500 16581 2698 0,'0'0'-31'0,"0"0"22"0,0 0 34 16,0 0 35-16,0 0 23 15,0 0 20-15,0 0 6 0,19 16 8 16,-19-16 0-16,0 0-5 0,-2 23-4 16,2-23-11-16,0 18-6 0,0-18-9 0,0 20-8 15,0-20-6-15,0 21-8 16,0-21-17-16,2 19-30 0,-2-19-42 0,0 17-57 0,0-17-53 16,0 0-56-16,2 17-79 15,-2-17-181-15,0 0-413 0,0 0-228 0</inkml:trace>
  <inkml:trace contextRef="#ctx0" brushRef="#br1" timeOffset="140649.13">4718 16338 2577 0,'8'-13'-14'15,"-8"13"53"-15,0 0 19 0,0 0 14 0,0 0 10 0,0 0 8 16,0 0-5-16,0 0-9 15,0 0 1-15,11 36-10 0,-11-36-1 0,2 20-5 16,-2-20 5-16,4 21-5 16,-4-21-2-16,2 21-5 0,2-10-3 0,-4-11-7 0,4 17-2 15,-4-17-6-15,0 0-2 16,6 19 3-16,-6-19-3 0,0 0-8 0,0 0-1 16,10 7-2-16,-10-7-4 0,0 0-1 15,0 0-1-15,0 0-1 0,0 0 2 0,0 0-7 16,29-24 0-16,-29 24-2 0,0 0-5 0,17-5 1 15,-17 5 1-15,0 0-2 16,0 0-5-16,27 8 6 0,-27-8-1 0,16 10-2 0,-16-10 2 16,18 11 3-1,-9-5 4-15,-9-6 1 0,17 11 7 0,-17-11 13 0,13 8 9 16,-13-8 13-16,12 6 20 16,-12-6 24-16,0 0-16 0,20 0 3 0,-20 0-4 15,0 0-5-15,16-14-13 0,-16 14-4 0,16-19-9 0,-10 7-12 16,2 2-16-1,-2-4-17-15,1 1-27 0,-1-1-34 0,0 1-50 0,-6 13-66 16,13-22-71-16,-8 11-107 16,-3 2-186-16,2-1-77 0,-4 10-269 0,0 0-249 0</inkml:trace>
  <inkml:trace contextRef="#ctx0" brushRef="#br1" timeOffset="140969.25">5338 16234 2736 0,'0'0'32'0,"0"0"20"16,0 0 0-16,0 0-5 16,4-18 7-16,-4 18 16 0,0 0-3 0,0 0 2 15,23-7-6-15,-23 7-11 16,24-4-5-16,-24 4-4 0,25-3-5 0,-10 2-4 16,-15 1-28-16,25-4-41 0,-25 4-64 0,26 0-63 15,-26 0-86-15,23-7-189 16,-23 7-334-16,15-1-61 0</inkml:trace>
  <inkml:trace contextRef="#ctx0" brushRef="#br1" timeOffset="141169.01">5463 16263 2339 0,'-9'21'11'16,"9"-21"19"-16,-6 24 16 0,2-11 13 0,2 2 30 15,-2 2 14-15,1 0 26 0,-1 0-3 0,2 2-10 0,0 1-6 16,2-1-7-1,0-1-11-15,0 2-7 0,0-1-11 0,0-19-6 0,0 34-15 16,2-17-23-16,-2-4-41 16,0-13-52-16,0 25-62 0,2-13-53 0,0-4-81 15,-2-8-184-15,2 13-355 0,-2-13-110 16</inkml:trace>
  <inkml:trace contextRef="#ctx0" brushRef="#br1" timeOffset="141478.91">5603 16525 2437 0,'12'-10'32'0,"-12"10"11"15,0 0 11-15,11-7 7 0,-11 7 14 0,0 0 3 16,0 0-7-16,0 0-8 0,17-6-8 16,-17 6-12-16,0 0-7 0,0 0-8 15,23 0-4-15,-23 0-10 0,0 0 2 16,0 0-6-16,0 0 3 0,20 11 13 0,-20-11 14 15,0 0 24-15,0 17 24 0,0-17 17 0,0 0 16 16,-14 25 7-16,14-25 4 0,-8 17-9 16,2-8-5-16,6-9-6 0,-11 18-5 0,11-18-8 15,-6 20-14-15,6-20-5 16,-7 16-15-16,7-16-1 0,-2 16-6 0,2-16-15 0,0 0-23 16,9 20-34-16,-9-20-54 15,13 6-68-15,-13-6-78 0,18 2-64 0,-18-2-116 16,24-6-157-16,-12 3-405 0,3-5-386 0</inkml:trace>
  <inkml:trace contextRef="#ctx0" brushRef="#br1" timeOffset="141894.66">5838 16381 3003 0,'0'0'-4'0,"0"0"9"0,0 0 15 16,0 0 8-1,0 0 12-15,0 0 3 0,0 0 4 0,0 0-7 0,0 0-2 16,-17 48-3-16,17-48-12 16,2 22-4-16,-2-22-4 0,6 20-6 15,-6-20-11-15,9 19-14 0,-9-19-13 0,8 13-14 16,-8-13-15-16,10 8-9 0,-10-8 4 16,0 0-8-16,16 2 14 0,-16-2 11 15,0 0 15-15,0 0 16 0,18-27 15 0,-12 18 23 16,-6 9 36-16,10-17 22 0,-10 17 18 15,6-15 0-15,-6 15-7 0,6-11-14 0,-6 11-12 16,0 0-5-16,0 0 9 0,15-11 3 16,-15 11-5-16,0 0 1 0,0 0-5 15,0 0 1-15,0 0-1 0,32 16 1 16,-32-16 1-16,8 6 0 0,-8-6 1 16,0 0 11-16,14 8 12 0,-14-8 17 0,0 0 27 0,0 0-10 15,16 1-15-15,-16-1-23 16,0 0-11-16,14-17-19 0,-14 17-35 0,13-18-30 15,-6 4-44-15,1 0-58 0,-2 0-61 16,3 2-77-16,-5-3-138 0,2 1-245 0,-2 0 21 16,1 3-277-16,-5 11-260 15</inkml:trace>
  <inkml:trace contextRef="#ctx0" brushRef="#br1" timeOffset="142694.04">6472 15749 2710 0,'0'0'19'0,"0"0"27"0,0 0 1 0,0 0 6 15,0 0 16-15,0 0 17 0,0 0 5 16,0 0-3-16,0 0-10 0,24 34-2 16,-24-34-9-16,24 3-4 0,-10-2-5 0,-14-1-7 15,32 2-4-15,-15-2-8 0,-17 0-27 16,34-2-41-16,-16-2-68 0,-2 2-81 16,-2-4-145-16,-1 1-605 0,-5 0-339 0</inkml:trace>
  <inkml:trace contextRef="#ctx0" brushRef="#br1" timeOffset="142859.07">6466 15670 3118 0,'0'0'106'0,"0"0"-17"16,0 0-30-16,0 0-12 0,0 0 0 16,0 0-8-16,0 0-4 0,0 0-11 0,0 0-26 15,44-29-38-15,-28 24-31 0,-2 3-54 0,5-3-71 16,-1-1-149-16,0 1-508 0,0 0-201 15</inkml:trace>
  <inkml:trace contextRef="#ctx0" brushRef="#br1" timeOffset="143853.87">7328 15638 2580 0,'0'0'-15'0,"0"0"34"15,0 0 27-15,0 0 35 0,0 0 24 16,0 0 21-16,0 0 12 0,0 0-6 16,0 0-8-16,0 0-10 0,0 0-17 0,0 0-9 0,0 0-12 15,0 0-6-15,0 0-12 16,0 0-3-16,0 0-8 0,0 0-2 15,0 0 0-15,0 0 1 0,0 0 0 0,-34 18 1 16,34-18-1-16,0 0 0 16,-27 3 3-16,27-3-5 0,-16 3 0 15,16-3-3-15,0 0-5 0,-22 1 0 0,22-1 0 0,0 0-3 0,0 0-4 16,-26-7-3-16,26 7-7 16,0 0-2-16,-13-13-5 0,13 13-4 0,-6-14-3 15,6 14-4-15,0 0 1 16,-2-21-1-16,2 21 3 0,0-19-9 0,0 19-1 15,0 0 0-15,4-23 1 0,-4 23 0 16,4-13 1-16,-4 13-1 0,0 0-2 0,9-18 0 16,-9 18-4-16,0 0 1 0,14-9-1 15,-14 9-2-15,0 0 1 0,0 0 3 16,18-4 0-16,-18 4-1 0,0 0 3 0,0 0 3 16,0 0-2-16,23 4 3 0,-23-4-3 0,0 0 4 15,17 8 3-15,-17-8-2 16,10 7-3-16,-10-7 1 0,0 0 0 0,17 13-5 15,-17-13-3-15,13 10 0 0,-13-10 3 16,13 12-1-16,-5-6 4 0,-8-6 0 16,10 11 3-16,-10-11-2 0,14 11 1 0,-14-11 3 15,16 9 0-15,-16-9-2 0,17 10-2 16,-6-6-11-16,-11-4-13 0,21 4-12 16,-21-4-15-16,21 3-8 0,-21-3-9 0,25-5-2 15,-25 5-2-15,24-6-2 0,-24 6-1 0,23-10 11 16,-11 2 5-16,0 4 20 15,-12 4 16-15,18-15 19 0,-11 6 21 0,-7 9 11 0,13-16 4 16,-13 16 3-16,8-21-2 16,-4 11-2-16,-4 10-1 0,2-19 2 0,-2 19-1 15,3-19 2-15,-3 19-3 0,-3-19-4 16,3 19 0-16,0 0-2 0,-4-21-5 16,4 21 11-16,0 0 4 0,-13-12-4 15,13 12 3-15,0 0-4 0,-23 0-3 0,23 0 1 0,0 0 0 16,-28 13 1-16,16-7 5 15,2 2-5-15,-3 0 3 0,13-8 0 0,-22 17-2 16,10-7 3-16,1-1 5 0,0 2 1 16,1 1 6-16,0-1 7 0,1 1-4 15,-2-3 0-15,1 2-4 0,1 1 5 0,9-12 4 16,-16 20-9-16,7-9-6 0,0-4 5 16,-1 2-13-16,10-9-21 0,-20 12-49 0,8-9-62 15,12-3-81-15,-23 3-84 16,23-3-180-16,-24-3-167 0,12 3-356 0,12 0-425 15</inkml:trace>
  <inkml:trace contextRef="#ctx0" brushRef="#br1" timeOffset="154698.96">827 17602 2771 0,'0'0'-165'0,"0"0"34"0,0 0 6 0,0 0 25 0,0 0 25 16,0 0 23-16,0 0 17 15,2-19 24-15,-2 19 16 0,0 0-5 0,0 0 6 16,0 0 13-16,0 0 13 0,0 0 1 0,0 0 0 15,5-20 12-15,-5 20-10 0,0 0 10 16,0 0 4-16,0 0 7 0,0 0-3 0,0 0 0 16,0 0-3-16,0 0 5 15,0-19-10-15,0 19-7 0,0 0-3 0,0 0-9 16,0 0-10-16,0 0 1 0,0 0-5 16,0 0 2-16,0 0 0 0,0 0 4 0,0 0 2 15,0 0 3-15,0 0-3 0,-32 30 4 0,26-18 8 16,6-12-1-16,-14 25 3 15,8-10 2-15,1-2-2 0,0 0 0 0,3 5 2 16,-2-5-4-16,4-13 0 16,-2 29 1-16,2-16-7 0,0-13 1 0,4 24 0 15,0-12-5-15,-4-12 0 0,7 19-4 16,0-11 1-16,-7-8 2 0,18 14-8 0,-18-14 2 16,15 7-5-16,-15-7 2 0,19 2-1 0,-19-2-5 15,0 0-3-15,29-12-3 0,-20 3 3 16,0-1-3-16,0-1 1 0,-9 11 4 15,13-24 2-15,-7 13 6 0,-2-1 4 16,-4 12 7-16,9-16 4 0,-9 16-4 0,6-16-7 16,-6 16-3-16,7-11 0 15,-7 11-5-15,0 0 4 0,0 0 3 0,0 0-3 0,0 0-3 16,0 0-1-16,22 23 4 16,-22-23-3-16,11 17-1 0,-3-7 1 0,0-1 0 15,-1 1 2-15,-7-10 11 0,14 15 11 0,-6-8 19 16,-8-7 16-16,15 10 12 15,-15-10 0-15,17 4-6 0,-17-4 5 0,0 0-3 0,0 0 4 16,32-15-7-16,-22 7-9 16,-10 8-6-16,15-20-16 0,-7 8-10 0,-1-2-19 15,-1 1-28-15,1 0-40 16,-2-2-54-16,2 1-74 0,-3-1-81 0,-4 15-165 16,7-25-194-16,-5 12-320 0,-2 13-364 15</inkml:trace>
  <inkml:trace contextRef="#ctx0" brushRef="#br1" timeOffset="155069.13">1192 17290 2783 0,'0'0'-76'0,"0"0"26"15,0 0 14-15,0 0 8 0,0-20 10 0,0 20 3 16,0 0-1-16,0 0 2 16,12-8-1-16,-12 8 0 0,0 0-1 0,21-2 2 15,-21 2-1-15,0 0 6 16,25 6-2-16,-25-6 4 0,17 8 17 0,-17-8-20 16,18 11-1-16,-13-3 26 0,-5-8 12 0,7 20 23 15,-7-20 9-15,0 21 19 0,-2-6 9 16,2-15 20-16,-10 27 8 0,4-13 8 0,-4-1-3 15,2 0-2-15,-1-2 0 16,1 3-5-16,8-14-8 0,-13 21-16 16,9-12-5-16,4-9-11 0,-6 18-6 0,6-18-9 15,0 17-7-15,0-17-23 0,10 13-45 0,-10-13-59 16,21 10-73-16,-8-9-79 16,-13-1-113-16,32-1-643 0,-14-2-445 0</inkml:trace>
  <inkml:trace contextRef="#ctx0" brushRef="#br1" timeOffset="155409.23">1573 17717 2973 0,'0'0'-44'0,"0"0"26"0,0 0 6 16,-7 14 29-16,7-14 30 0,0 0 11 0,0 0 0 15,0 0-8-15,0 0-6 0,0 0-4 0,0 0-4 0,30 5-12 16,-30-5 8-16,19-2-7 15,-19 2-4-15,31-1-13 0,-31 1-14 0,30-7-18 16,-14 6-34-16,-1-3-42 16,-15 4-47-16,30-6-58 0,-17 0-108 0,0 1-463 15,-13 5-76-15</inkml:trace>
  <inkml:trace contextRef="#ctx0" brushRef="#br1" timeOffset="155578.94">1681 17615 2268 0,'-18'-6'42'0,"18"6"45"16,0 0 12-16,-17-6 7 0,17 6 3 0,0 0 3 16,0 0-10-16,0 0-14 0,0 0-9 15,0 0-7-15,0 0-12 0,0 0-9 0,0 0 2 16,39-17-33-16,-39 17-40 16,27-3-60-16,-11 0-63 0,0-1-76 0,-16 4-152 15,32-7-409-15,-18 5-77 0</inkml:trace>
  <inkml:trace contextRef="#ctx0" brushRef="#br1" timeOffset="155949.07">2137 17199 2250 0,'0'0'-42'0,"9"-9"49"0,-9 9 4 16,0 0 10-16,0 0 30 16,0 0 18-16,0 0 22 0,0 0 26 0,0 0 12 15,0 0 9-15,0 0 3 0,0 0 2 0,0 0 0 16,13 26-9-16,-13-26 1 0,2 22-14 15,-2-22-8-15,4 22-12 0,-2-8-8 0,-2-14-10 16,2 29-9 0,-1-13-10-16,3 1-6 0,-2-2-5 0,0 4-14 15,0-3-11-15,0 1-20 0,-2-17-33 16,4 30-41-16,-4-18-43 0,4 3-56 0,-4-15-85 16,0 23-118-16,0-23-186 0,0 17-313 15,0-17-224-15</inkml:trace>
  <inkml:trace contextRef="#ctx0" brushRef="#br1" timeOffset="156478.79">2008 17690 2565 0,'0'0'-60'15,"0"0"13"-15,0 0 0 0,0 0 4 0,0 0 8 16,0 0 3-16,0 0 4 0,0 0 5 0,0 0-18 16,0 0 33-16,51-13-12 15,-51 13-3-15,26-3 13 0,-8 3 2 16,2-3 4-16,-1 2 5 0,4 1 10 0,0-3 19 16,0 3 15-16,7-1 20 0,2-1 12 0,-2 0-37 15,2 0-1-15,-1 2 4 0,1-2-10 0,0 1 1 16,-3-2 5-16,3 1 1 15,0 1 4-15,-3 1-4 0,5-2 21 0,-4 0 4 16,2 2 10-16,-3 0 3 16,-1 0 2-16,0 0 1 0,-6 0-7 0,0 0 0 0,-1 0-4 15,-3 0-11-15,-18 0-4 16,30-2-4-16,-15 4-6 0,-15-2-8 0,24-2-7 16,-24 2-23-16,20 0-39 0,-20 0-55 0,18-2-47 15,-18 2-56-15,0 0-78 0,25 0-178 16,-25 0-329-16,0 0-74 0</inkml:trace>
  <inkml:trace contextRef="#ctx0" brushRef="#br1" timeOffset="157188.73">2292 18047 2194 0,'0'0'-30'0,"0"0"38"0,0 0 34 16,0 0 29-16,0 0 20 15,0 0 8-15,-15-8 13 0,15 8 9 16,0 0 3-16,0 0 3 0,0 0 6 16,0 0-3-16,0 0 1 0,0 0-6 0,0 0-11 0,0 0-11 15,0 0-10-15,0 0-11 0,0 0-5 0,49-13-8 16,-49 13-4-16,21 0-8 15,-21 0-7-15,27-2-1 0,-27 2-9 16,28-2-4-16,-14 2-5 0,-14 0-5 0,26 0-6 16,-26 0-11-16,23-2-13 0,-23 2-21 0,20 0-28 15,-20 0-32-15,0 0-44 16,22 0-43-16,-22 0-61 0,0 0-79 0,0 0-145 16,0 0-434-16,0 0-269 0</inkml:trace>
  <inkml:trace contextRef="#ctx0" brushRef="#br1" timeOffset="157439.12">2383 18057 2654 0,'0'0'-31'16,"-15"5"14"-16,15-5-2 15,0 0 15-15,0 0 21 0,0 0 26 16,-4 14 10-16,4-14 4 0,0 0 13 0,0 0 13 16,0 0 13-16,8 26 2 0,-8-26 0 0,4 19-2 15,-4-19-3-15,3 21-4 0,-3-21-1 0,2 25-8 16,0-12-8-16,-2-13-5 15,2 27-5-15,1-12-3 0,-3-15-7 0,2 27-3 16,-2-27-6-16,0 25-4 0,2-14-4 16,-2-11-5-16,0 21-17 0,0-21-17 15,4 19-32-15,-4-19-27 0,2 15-40 16,-2-15-61-16,0 0-86 0,4 12-194 0,-4-12-492 16,0 0-351-16</inkml:trace>
  <inkml:trace contextRef="#ctx0" brushRef="#br1" timeOffset="158028.99">2697 17990 2636 0,'0'0'-107'0,"0"0"27"0,6-14 28 0,-6 14 37 16,0 0 47-16,0 0 24 0,0 0 25 16,0 0 16-16,0 0 11 0,0 0-11 15,12-9-6-15,-12 9-11 16,0 0-7-16,0 0-12 0,20-6-4 0,-20 6-7 16,16-4-8-16,-16 4 0 0,19-3-5 15,-19 3-5-15,26-5-7 0,-12 4 4 0,-14 1-8 0,34-3-2 16,-19-1 1-16,2 3-11 0,-17 1-10 15,29-4-13-15,-29 4-13 0,22-3-22 16,-22 3-19-16,21-4-34 0,-21 4-30 0,19 0-28 16,-19 0-35-16,0 0-56 15,0 0-536-15,0 0-90 0</inkml:trace>
  <inkml:trace contextRef="#ctx0" brushRef="#br1" timeOffset="158348.9">2855 17944 2296 0,'0'0'-54'0,"0"0"12"16,0 0 29-16,0 0 55 0,-11 10 37 0,11-10 29 16,0 0 14-16,-4 16 11 0,4-16 9 0,-2 17-10 15,2-17-1-15,0 0-2 16,-2 26-6-16,2-26 0 0,0 22-4 15,0-22-8-15,-2 27 3 0,2-13-4 0,-2 3-3 16,2-17-9-16,2 32-8 0,-2-17-7 0,0 3-9 16,0-18-7-16,2 32-10 15,-4-19-5-15,2-13-5 0,2 27-2 0,0-14-11 0,-2-13-14 16,2 23-11-16,-2-23-17 16,0 21-19-16,0-21-33 0,0 0-37 15,-2 19-55-15,2-19-64 0,0 0-107 0,0 0-198 0,6 11-461 16,-6-11-442-16</inkml:trace>
  <inkml:trace contextRef="#ctx0" brushRef="#br1" timeOffset="158668.76">2990 18180 2963 0,'0'0'-41'16,"0"0"24"-16,5-15 1 0,-5 15 5 0,0 0 8 0,0 0 16 15,6-17 4 1,-6 17-3-16,0 0 2 0,9-11-5 0,-9 11 1 0,0 0-5 16,16-6 1-16,-16 6 1 15,16-5-5-15,-16 5 2 0,0 0-1 0,23 0 4 16,-23 0 19-16,0 0 10 16,16 8 25-16,-16-8 10 0,0 0 6 0,11 15 17 15,-11-15 3-15,2 16-1 0,-2-16-5 0,0 19 2 0,0-19 2 16,0 0-10-16,-4 26-4 15,4-26-8-15,-2 18-6 0,2-18-8 16,0 0-9-16,-2 19 0 0,2-19-9 16,4 14-18-16,-4-14-34 0,0 0-51 0,15 10-72 0,-15-10-75 15,18 5-94-15,-18-5-175 16,24 0-492-16,-24 0-413 0</inkml:trace>
  <inkml:trace contextRef="#ctx0" brushRef="#br1" timeOffset="159228.72">2665 18201 2868 0,'0'0'-100'16,"0"0"36"-16,0 0 34 0,0 0 44 15,0 0 40-15,0 0 40 0,0 0 22 0,0 0 12 16,0 0 11-16,0 0 1 16,0 0 13-16,0 0 1 0,0 0 9 0,0 0 2 0,0 0-14 15,0 0-13-15,0 0-18 16,0 0-9-16,0 0-16 0,0 0-13 0,-5 54-27 16,5-54-30-16,2 21-44 0,-2-21-54 0,5 22-59 15,-3-8-77-15,2-5-81 16,-4-9-173-16,4 17-134 0,-4-17-311 0,4 16-294 15</inkml:trace>
  <inkml:trace contextRef="#ctx0" brushRef="#br1" timeOffset="160859.1">4349 17477 2671 0,'0'0'-99'16,"-12"-7"18"-16,12 7 7 0,0 0 18 0,0 0 19 0,0 0 15 16,-21-3 15-16,21 3 2 15,0 0 13-15,0 0 16 0,-17 20 16 0,17-20 6 16,-9 15 10-16,9-15 6 16,-4 20-7-16,2-4 1 0,2-16-10 0,-2 27-3 15,2-9-4-15,2-4 29 0,-2-14-12 0,4 31-3 0,-2-20-6 16,-2-11-3-1,9 23-2-15,-5-14-2 0,-4-9-7 0,10 16-3 0,-10-16-7 16,11 11-2-16,-11-11-4 16,0 0 0-16,15 2-8 0,-15-2 6 0,0 0 2 15,0 0 2-15,22-19 9 0,-22 19 7 16,8-14 12-16,-8 14 2 0,6-10-3 16,-6 10-6-16,0 0-5 0,10-12-11 0,-10 12 0 0,0 0-2 15,0 0-3 1,0 0 0-16,24 2-5 0,-24-2-7 15,0 0-7-15,23 10 1 0,-23-10-2 0,20 5-3 16,-20-5 4-16,16 5 0 0,-16-5 0 0,19 4 5 16,-19-4 9-16,0 0 21 0,23-4 23 15,-23 4 17-15,0 0 6 0,19-10 6 0,-19 10 5 16,9-16-7-16,-9 16-8 16,9-19-12-16,-5 9-15 0,-4 10-16 0,6-21-31 0,-6 21-53 15,4-21-56-15,2 10-74 0,-6 11-101 0,4-23-193 16,1 16-169-16,-5 7-200 15,5-17-184-15</inkml:trace>
  <inkml:trace contextRef="#ctx0" brushRef="#br1" timeOffset="161088.73">4751 17555 2553 0,'2'19'-6'0,"-2"-19"25"0,0 0 8 0,0 0 29 16,0 0 18-16,0 0 3 15,16 10-8-15,-16-10-6 0,18-1-13 0,-18 1-13 16,24-3-15-16,-24 3-25 16,31-4-32-16,-13 2-37 0,-2-2-36 0,2 1-42 0,-18 3-59 15,25-8-119-15,-10 3-346 0,-15 5 90 0</inkml:trace>
  <inkml:trace contextRef="#ctx0" brushRef="#br1" timeOffset="161279.1">4838 17487 2006 0,'-19'2'32'0,"19"-2"55"16,0 0 28-16,-23 1 33 0,23-1 18 0,0 0-3 15,0 0-9-15,0 0-25 16,0 0-14-16,0 0-17 0,0 0-12 15,0 0-25-15,0 0-31 0,0 0-32 0,0 0-34 16,0 0-45-16,0 0-46 0,74-3-49 0,-61 1-77 16,4-2-186-16,-17 4-274 15,21-4 28-15</inkml:trace>
  <inkml:trace contextRef="#ctx0" brushRef="#br1" timeOffset="161638.98">5094 17431 2197 0,'0'0'43'0,"0"0"32"16,-40-16 27-16,40 16 23 0,0 0 0 0,0 0-8 15,0 0-26-15,0 0-21 0,0 0-12 0,0 0-10 0,0 0-12 16,36-6-13-16,-36 6-18 15,32-3-28-15,-17 2-38 0,-15 1-29 0,34-6-45 16,-20 2-74-16,2 0-145 16,-16 4-349-16,21-7 41 0</inkml:trace>
  <inkml:trace contextRef="#ctx0" brushRef="#br1" timeOffset="161838.91">5133 17340 2066 0,'0'0'-6'16,"0"0"23"-16,-13 8 43 0,13-8 36 0,0 0 29 0,-8 13 10 16,8-13-8-16,0 0-1 15,-2 25-7-15,2-25-11 0,2 19-13 0,-2-19-9 16,4 22-6-16,-4-22-11 16,2 24-19-16,0-13-38 0,-2-11-53 0,4 23-56 15,-2-12-97-15,-2-11-162 0,3 21-468 0,-3-21-151 0</inkml:trace>
  <inkml:trace contextRef="#ctx0" brushRef="#br1" timeOffset="162079.04">5103 17658 2371 0,'0'0'-87'0,"0"0"6"15,0 0 23-15,0 0 22 16,0 0 26-16,0 0 17 0,0 0 12 16,0 0 14-16,0 0-2 0,62 0 13 15,-62 0 5-15,27-1-6 0,-27 1 3 0,27-5-17 16,-12 2-12-16,-15 3-37 16,26-4-36-16,-26 4-26 0,23-6-59 0,-12 0-110 15,1 3-343-15,-12 3 199 0</inkml:trace>
  <inkml:trace contextRef="#ctx0" brushRef="#br1" timeOffset="162658.97">5448 17631 1766 0,'0'0'-13'15,"-4"23"15"-15,4-23 14 0,0 0 28 0,2 25 21 16,-2-25 6-16,2 19-7 0,2-8-13 0,-4-11 9 15,9 24-14-15,-5-12-3 16,3 2 6-16,-7-14 15 0,10 25 5 0,-4-14 6 0,-2-1 9 16,-4-10 5-16,9 19 3 15,-4-10 7-15,-5-9 7 0,6 14 4 0,-6-14 9 16,0 0 4-16,10 17 6 16,-10-17 3-16,9 7 11 0,-9-7-11 0,0 0-16 15,0 0-11-15,19 5-17 0,-19-5-4 0,0 0-15 0,0 0-6 16,17-21 6-16,-13 7-8 15,-4 14-13-15,8-32-12 0,-4 10-7 0,0-8-14 16,4-2-12-16,-2-4-1 16,-2-1-6-16,0 0 0 0,0-1 4 0,0 1-4 15,3 1 4-15,-3 2-3 0,0-3-1 16,3 6 1-16,-1-1 2 0,-2 3 2 16,3 0 2-16,-1 2-2 0,0-1-6 0,2 2 4 0,0 1 0 0,0 2 1 15,0-2 0 1,0 5-3-16,3-1 1 0,-2 2 1 0,1 2 1 0,1 2-3 15,-1 1 0-15,6 1-2 16,0 0-5-16,1-1-2 16,2 3-4-16,2 0-3 0,3 1-2 0,3 0-1 15,5 3 1-15,4-3 0 0,4 2 0 0,2 1 2 0,3-1 0 16,8 0 1-16,-1 3 2 16,4-3 1-16,-1 2 1 0,0-1 3 0,-1 1 9 15,-3-1 4-15,-6 1 1 0,-3 0-1 0,-2 1 1 16,-2-3-3-16,-6 4 1 0,-2-2 0 15,-3 1 1-15,-1 1-2 0,-7 0-7 0,0 0-27 16,-2 2-33 0,-17 2-45-16,24-3-51 0,-24 3-49 0,16-2-60 0,-16 2-168 15,0 0-471-15,0 0-306 16</inkml:trace>
  <inkml:trace contextRef="#ctx0" brushRef="#br1" timeOffset="162978.97">6142 17302 2781 0,'0'0'-10'0,"0"0"23"16,0 0 25-1,0 0 32-15,0 0 20 0,0 0 22 0,0 0 16 0,0 0 9 16,0 0 8-16,0 0-3 16,0 0-2-16,-2 19-1 0,2-19-10 0,0 19-14 15,0-19-13-15,0 23-13 16,0-23-2-16,0 25-15 0,2-11-19 0,-2-14-18 16,3 25-29-16,-3-25-36 0,0 25-53 15,2-13-51-15,-2-12-61 0,2 21-56 0,-2-21-101 16,2 17-152-16,-2-17-423 0,0 0-332 0</inkml:trace>
  <inkml:trace contextRef="#ctx0" brushRef="#br1" timeOffset="163238.92">5983 17605 2724 0,'0'0'-64'0,"-16"4"49"0,16-4 34 15,0 0 43-15,-17 6 44 0,17-6 18 0,0 0-9 0,0 0-18 16,0 0-5-16,0 0-12 15,0 0-13-15,0 0-3 16,0 0-6-16,0 0-3 0,0 0-7 16,67-4-7-16,-43 2-3 0,3 0-6 0,3-2-2 0,2 3 6 0,6-6 0 15,-1 3 11 1,4 1 6-16,-1-5 1 0,0 4 6 0,-1-3-4 16,-3 1-3-16,0 0-8 0,-7 0-10 0,-1 0-24 0,-2 1-40 15,-4-1-46-15,-2 1-55 16,-3 2-49-16,-3-1-61 0,-14 4-93 0,24-5-647 15,-18 5-435-15</inkml:trace>
  <inkml:trace contextRef="#ctx0" brushRef="#br1" timeOffset="163527.22">6013 17851 2997 0,'-14'4'-52'16,"14"-4"31"-16,0 0 21 0,0 0 32 0,0 0 4 16,0 0-7-16,0 0-2 0,0 0-10 0,0 0 7 15,0 0-10-15,0 0 2 16,0 0 1-16,63 0-7 0,-44-4-2 0,4 0-5 0,-1 0-16 15,-1 0-27-15,0 3-29 16,0-7-45-16,-2 4-32 0,-2 0-43 0,-2-2-59 16,-15 6-483-16,19-7 2 15</inkml:trace>
  <inkml:trace contextRef="#ctx0" brushRef="#br1" timeOffset="163759.01">6132 17898 2169 0,'0'0'-13'0,"-6"11"32"16,6-11 26-16,-4 16 26 0,4-16 20 0,-3 16 14 0,3-16 11 15,0 22 8-15,0-22 10 16,3 25 4-16,-1-12-1 0,-2-13-15 0,2 25-12 16,2-9-11-16,-2-1-13 0,-2-15-7 0,2 24-8 15,0-12-5-15,-2-12-11 16,2 20-11-16,-2-20-22 0,2 18-27 0,-2-18-39 15,0 14-54-15,0-14-48 0,0 0-79 16,0 0-144-16,7 16-541 0,-7-16-305 0</inkml:trace>
  <inkml:trace contextRef="#ctx0" brushRef="#br1" timeOffset="164028.76">6294 18045 2683 0,'0'0'-77'16,"0"0"34"-16,0 0 36 0,0 0 44 0,0 0 53 0,0 0 30 15,0 0 15 1,12 21 12-16,-12-21-5 0,0 0 6 0,2 21-3 16,-2-21-7-16,2 15-10 0,-2-15-11 0,0 0-12 0,0 23-7 15,0-23-13-15,2 15-6 16,-2-15-11-16,0 0-5 0,2 19-16 0,-2-19-21 15,4 12-20-15,-4-12-34 0,0 0-40 16,4 16-46-16,-4-16-57 0,0 0-76 0,0 0-135 16,0 0-183-16,13 7-320 15,-13-7-257-15</inkml:trace>
  <inkml:trace contextRef="#ctx0" brushRef="#br1" timeOffset="164529.19">6431 17879 2629 0,'0'0'-33'0,"0"0"33"16,0 0 39-16,0 0 34 0,-12-12 16 0,12 12-4 0,0 0-11 16,0 0-13-16,0 0-5 0,0 0-5 0,24-16-6 15,-24 16-3-15,21-6-10 16,-8 2 4-16,-13 4-8 0,27-8-2 0,-11 5-2 0,-16 3-2 15,22-8-1-15,-11 5-3 16,-11 3-24-16,17-7-38 0,-17 7-37 0,15-5-48 16,-15 5-56-16,0 0-99 15,14-8-543-15,-14 8-157 0</inkml:trace>
  <inkml:trace contextRef="#ctx0" brushRef="#br1" timeOffset="164768.85">6522 17852 2411 0,'-12'12'-61'0,"12"-12"41"0,-4 13 35 16,4-13 13-16,0 0 36 16,-4 21 26-16,4-21 23 0,0 19 6 0,0-19 6 15,4 21 4-15,-4-21 6 16,4 25 4-16,1-12-2 0,0 1-11 0,-5-14 4 0,6 26-11 16,-2-12-9-16,-2-2-5 0,-2-12-6 0,4 22-7 15,-4-22-8-15,4 21-13 16,1-12-6-16,-5-9-19 0,4 19-25 0,-4-19-33 15,2 16-47-15,-2-16-56 0,6 13-64 16,-6-13-89-16,0 0-201 0,0 0-128 0,11 10-258 16,-11-10-205-16</inkml:trace>
  <inkml:trace contextRef="#ctx0" brushRef="#br1" timeOffset="165159.07">6678 18085 2535 0,'0'0'18'16,"0"0"32"-16,2-23 8 16,-2 23 17-16,0 0 22 0,0 0 14 0,6-11-5 0,-6 11-14 15,0 0-7 1,0 0-10-16,9-13-9 0,-9 13 2 0,0 0-3 0,9-10 2 16,-9 10-2-16,0 0-3 15,0 0 2-15,14-6-8 0,-14 6 3 0,0 0-7 16,0 0-7-16,0 0-1 0,22-2-3 0,-22 2-5 15,0 0-1-15,0 0 3 16,0 0 17-16,16 11-3 0,-16-11 2 0,0 0 0 0,2 20 3 16,-2-20-1-16,0 0 5 15,-4 25 8-15,4-25 3 0,-6 17 1 0,6-17 3 0,-6 14 4 16,6-14-3 0,-5 16-2-16,5-16 0 0,0 0 2 0,-6 19-4 0,6-19-4 15,0 0-2-15,-5 16-5 0,5-16-5 0,0 0-5 16,0 0-13-16,0 0-16 15,16 13-33-15,-16-13-26 0,0 0-26 0,23 0-36 0,-23 0-51 16,0 0-63 0,25-10-71-16,-25 10-154 0,15-7-173 0,-15 7-10 0,10-10-330 15,-10 10-375-15</inkml:trace>
  <inkml:trace contextRef="#ctx0" brushRef="#br1" timeOffset="171009.18">9011 14459 1411 0,'0'0'221'0,"0"0"-20"0,0 0-8 0,0 0-7 0,0-19-7 16,0 19-5 0,0 0-13-16,0 0-18 0,0 0-3 0,0 0-7 0,0 0-6 15,0 0-6-15,0 0-7 0,0 0-1 0,0 0 13 16,0 0 4-16,0 0-10 0,0 0-10 15,0 0-3-15,0 0-15 0,-7 62-7 0,5-42-5 16,2 6-9-16,-2 3-12 16,2-1 1-16,0 4-12 0,0-2-3 0,0 2 0 15,0 0 9-15,0 1-4 16,0-1-3-16,2 1-5 0,-2-1-7 0,2 0-2 0,0-2-3 16,3 1-6-16,-3-3-9 0,2-2-11 0,-2-2-12 15,0-2-16-15,0-3-21 16,2-2-33-16,-1-2-35 0,-1-2-49 0,2 3-45 15,1-9-69-15,-5-7-153 0,6 13-197 16,-6-13-326-16,0 0-379 0</inkml:trace>
  <inkml:trace contextRef="#ctx0" brushRef="#br1" timeOffset="171598.93">9540 14447 2833 0,'0'0'-112'0,"-9"-11"9"15,9 11 17-15,0 0 29 0,-21-8 19 0,21 8 27 16,-19 2 35-16,19-2 7 16,-24 10 20-16,10-3 26 0,2 3 13 0,-1-1 14 15,0 5 12-15,-2 1 0 0,3 3 6 0,-2 0-3 16,4 3-3-16,2 0-7 0,-3 1-13 15,5 1-9-15,-1 0-12 0,3 3-6 0,2-6-4 16,2 2-11-16,0 0-5 16,4 1-10-16,3 0-8 0,-1-4-14 0,5 3-7 15,1-6-10-15,1 1-6 0,0-2-6 16,1-4-4-16,-1-2-5 0,2-2-7 0,-2 1-5 16,1-4-10-16,-14-4-4 0,22 6-1 0,-22-6 0 15,16-3 0-15,-16 3 5 16,0 0 11-16,18-9-5 0,-18 9 6 0,0 0 12 15,0 0 22-15,-4-26 6 0,4 26 17 16,0 0 12-16,0 0 8 0,-18-22 8 0,18 22 4 16,0 0 4-16,-10-11-5 15,10 11-9-15,0 0 1 0,0 0-11 0,0 0 1 16,0 0-6-16,0 0-11 0,0 0-15 16,0 0-25-16,0 0-34 0,17-17-43 0,-17 17-57 15,19-5-56-15,-19 5-97 0,21-4-197 0,-13 1-365 16,-8 3-226-16</inkml:trace>
  <inkml:trace contextRef="#ctx0" brushRef="#br1" timeOffset="171908.71">9679 14644 2618 0,'0'0'-22'0,"0"0"52"16,0 0 27-16,0 0 29 16,0 0 24-16,0 0 10 0,-31 40 7 0,24-26 3 0,1 0-3 15,2 1-9-15,-2 2-8 0,1 1-9 0,3-1-14 16,0 2-7-16,2-1-9 15,2-1-9-15,0 0-5 0,3-1-3 0,1 0-28 16,0 0-28-16,-2-3-28 16,5-2-30-16,-9-11-47 0,13 21-61 0,-5-15-69 15,-8-6-119-15,12 5-604 0,-2-2-391 16</inkml:trace>
  <inkml:trace contextRef="#ctx0" brushRef="#br1" timeOffset="172148.73">9750 14855 2806 0,'0'0'-55'15,"6"-18"36"-15,-6 18 13 16,0 0 22-16,0 0 17 0,0 0 28 0,0 0 18 16,0 0 9-16,0 0-5 0,0 0-9 15,0 0-10-15,21 29-2 0,-21-29-7 0,5 24 2 16,-3-13 1-16,2 4 3 16,-4-15 6-16,2 27 4 0,0-16 4 0,-2-11-3 15,0 25-2-15,0-25-4 0,0 22-8 0,0-22-6 16,-8 18-3-16,8-18-14 15,-12 16-30-15,12-16-32 0,-12 5-45 0,12-5-67 0,0 0-63 16,0 0-113-16,-21-11-196 16,21 11-365-16,-11-21-241 0</inkml:trace>
  <inkml:trace contextRef="#ctx0" brushRef="#br1" timeOffset="172288.97">9855 14633 2756 0,'0'0'45'15,"0"0"2"-15,0 0-4 16,0 0-6-16,0 0-6 0,8-12-22 0,-8 12-61 16,0 0-63-16,0 0-93 15,0 0-180-15,0 0-306 0,5-6 61 0</inkml:trace>
  <inkml:trace contextRef="#ctx0" brushRef="#br1" timeOffset="172658.86">9976 14747 2017 0,'0'0'-2'0,"2"17"39"0,-2-17 26 16,2 19 9-16,-2-19 23 0,2 19 17 0,-2-19 2 15,2 16 2-15,-2-16-10 16,4 19-14-16,-4-19-6 0,7 16 2 0,-7-16-13 0,9 13-6 16,-9-13-7-16,8 11-16 15,-8-11-16-15,0 0-9 0,12 5-4 0,-12-5-7 16,0 0 3-16,0 0 4 0,0 0 9 0,24-21 2 15,-24 21 2-15,6-16 14 0,-6 16 21 16,9-15 18-16,-9 15 7 0,4-12 9 16,-4 12-2-16,0 0-5 0,8-16-17 15,-8 16-9-15,0 0-9 0,0 0-7 0,8-10-4 16,-8 10-3-16,0 0-6 16,0 0-2-16,0 0-4 0,0 0 0 0,0 0-5 0,0 0-2 15,35 16-3-15,-35-16 4 0,0 0-5 0,0 0 4 16,17 3-10-16,-17-3 1 15,0 0 1-15,0 0-5 0,19-7-15 0,-19 7-16 16,8-12-26-16,-8 12-45 16,8-13-60-16,-8 13-73 0,7-17-101 0,-2 8-205 0,-3 0-454 15,-2 9-440-15</inkml:trace>
  <inkml:trace contextRef="#ctx0" brushRef="#br1" timeOffset="172898.84">10266 14665 2929 0,'0'0'-57'0,"0"0"60"16,0 0 18-16,0 0 12 15,0 0 18-15,0 0 7 0,0 0-10 0,0 0-5 16,0 0-8-16,0 0 2 16,0 0-8-16,0 0 5 0,0 0-4 0,25 19-2 15,-19-8 1-15,-2 3-5 0,4 1 3 0,-4 0-5 0,0 3 2 16,-2 1-8-16,0 0 4 15,0 0-5-15,-4 0-15 0,2-1-28 0,-2 1-57 16,-2 1-25-16,2-2-80 16,-2 1-143-16,-1-3-511 0,5-16-187 15</inkml:trace>
  <inkml:trace contextRef="#ctx0" brushRef="#br1" timeOffset="173278.81">10479 14362 2559 0,'0'0'-11'0,"0"0"52"0,0 0 13 0,0 0 39 0,0 0 27 15,0 0 17-15,0 0 13 16,0 0 1-16,0 0-3 0,0 0-7 0,-12 68-4 0,12-47-5 16,-2 1-2-16,4 7-9 0,0-1-5 0,-2 0-11 15,4 0-15-15,-2 4-8 16,5-5-9-16,-2 4-8 0,-1-2-10 0,4 5-3 15,-4-7-16-15,4-1-20 16,-4 0-29-16,3-1-45 0,0-5-54 0,-1 2-84 16,-2-8-80-16,0-1-191 0,-2-3-156 15,-2-10-299-15,0 0-326 0</inkml:trace>
  <inkml:trace contextRef="#ctx0" brushRef="#br1" timeOffset="173899.02">10969 14840 2826 0,'0'0'-27'0,"0"0"24"15,0 0 14-15,0 0 24 0,0 0 15 0,0 0 21 16,0 0 17-16,0 0 14 16,0 0 10-16,0 0 5 0,0 0 5 0,0 0-4 15,0 0-8-15,0 0-9 0,0 0-8 0,0 0-11 16,43 4-8-16,-43-4-17 0,22 1-21 15,-22-1-31-15,26 0-35 0,-26 0-38 0,25 0-42 16,-25 0-29-16,29-1-54 16,-16 0-57-16,-13 1-113 0,24-7-554 0,-18 4-315 0</inkml:trace>
  <inkml:trace contextRef="#ctx0" brushRef="#br1" timeOffset="174058.83">11038 14757 2764 0,'-16'-4'-5'0,"16"4"39"0,0 0 9 15,0 0 15-15,-20-3 17 16,20 3 27-16,0 0 13 0,0 0 4 0,0 0-12 16,0 0-15-16,0 0-9 15,0 0-18-15,0 0-23 0,0 0-36 0,64-1-47 0,-64 1-73 16,27-2-87-16,-27 2-143 16,24-3-566-16,-12 2-302 0</inkml:trace>
  <inkml:trace contextRef="#ctx0" brushRef="#br1" timeOffset="176588.85">11902 14289 2717 0,'0'0'-46'15,"7"-16"42"-15,-7 16 13 0,0 0 13 0,0 0 6 0,4-12 5 16,-4 12-8-16,0 0 5 16,0 0 2-16,0 0 14 0,0 0 13 0,0 0 10 15,0 0 8-15,0 0 10 16,0 0 20-16,0 0 5 0,0 0 7 0,0 0 0 0,0 0-2 16,-11 51-13-16,11-51-4 0,-4 29-8 15,4-14-11-15,-2 2-6 0,2 2 1 16,0 1-10-16,-1-4-7 0,1 3-9 0,1 0 1 15,-1 1-6-15,0-1 1 16,2-2-1-16,-2 0-1 0,2 0-5 16,0-2-1-16,-2-15-4 0,3 27-3 0,-1-14-7 15,-2-13 3-15,2 22-1 0,-2-22-12 0,2 17-4 16,-2-17-9-16,0 0-21 16,5 18-27-16,-5-18-37 0,0 0-48 0,0 0-78 0,4 12-70 15,-4-12-135-15,0 0-182 0,0 0-351 0,0 0-377 16</inkml:trace>
  <inkml:trace contextRef="#ctx0" brushRef="#br1" timeOffset="176968.69">12107 14390 2830 0,'0'0'-87'16,"0"0"18"-16,9-8 13 0,-9 8 3 0,0 0 18 0,0 0 32 15,0 0 23-15,0 0 14 16,0 0 14-16,0 0 15 0,0 0 12 0,0 0 6 16,-48 23 0-16,40-16-7 0,-6 0 5 15,14-7 0-15,-16 11-6 0,16-11 3 0,-18 10-2 16,18-10 1-16,-12 10-5 16,12-10-2-16,-11 7-7 0,11-7 2 0,0 0-6 15,-13 9 6-15,13-9 10 0,0 0 10 0,0 0 5 16,-8 18 0-16,8-18 4 0,0 0 0 15,0 0 1-15,0 0 18 0,13 27-15 0,-13-27-11 16,13 12-4-16,-3-1-11 16,2-4-14-16,5 2 1 0,-4 1-3 0,6-1-6 15,-2 1-10-15,4 0-6 0,-3-1-23 16,-3-2-17-16,1 1-32 0,-3 2-35 0,3-3-48 16,-5 0-58-16,4 0-65 0,-5-1-86 15,1-2-184-15,-3 3-106 0,-8-7-299 16,14 11-324-16</inkml:trace>
  <inkml:trace contextRef="#ctx0" brushRef="#br1" timeOffset="178958.77">11644 15031 2751 0,'-11'-14'-58'0,"11"14"33"0,0 0 23 16,0 0 10-16,0 0 23 0,0 0 10 15,0 0 19-15,0 0-3 0,0 0-2 0,0 0 0 16,0 0 6-16,0 0 6 16,0 0 8-16,0 0-3 0,41-8 2 0,-24 8-6 15,3-1-2-15,5-2 0 0,6 2-1 0,3-1-4 0,9 1-1 16,-2-3-6-16,7 1-2 15,0-1-3-15,9-1 1 0,-2 2-1 0,-1-2 7 16,2 0-1-16,-11-1-1 0,0 2 0 16,-2 0 0-16,-7-1-10 0,-4 2 1 0,-1 0-9 15,-6 1-10-15,-3-2-25 16,-4 3-27-16,-1-2-36 0,-17 3-49 0,28-2-54 16,-17 2-71-16,-11 0-89 0,0 0-193 0,13 2-377 15,-13-2-276-15</inkml:trace>
  <inkml:trace contextRef="#ctx0" brushRef="#br1" timeOffset="179619.03">11566 15527 2663 0,'0'0'-46'0,"0"0"44"0,-5-15 22 0,5 15 28 0,0 0 25 15,0 0 14 1,0 0 2-16,0 0-7 0,0 0-9 0,0 0-2 16,0 0 5-16,0 0-3 0,0 0-5 15,0 0-3-15,0 0-6 0,-4 49-12 0,4-49 3 0,2 32-7 16,0-16-9-16,0 4 2 16,1-2-2-16,1-2-8 0,-2 1 2 0,2-2 1 15,1-1-10-15,-5-14 4 0,4 21 1 0,-4-21 2 16,4 17 24-16,-4-17-8 15,8 12-6-15,-8-12-3 0,0 0-3 0,0 0-6 0,0 0-2 16,0 0-3-16,0 0 0 16,15-38 2-16,-11 26 10 0,-4 12 3 0,3-24 6 15,-3 24 5-15,3-19 0 16,-3 19-6-16,2-18-6 0,-2 18-7 0,0 0-2 0,6-14-5 16,-6 14 0-16,0 0-3 0,0 0-1 0,0 0-2 15,0 0-1-15,0 0 0 16,0 0 0-16,35 17 2 0,-35-17-5 0,15 11-1 15,-15-11 2-15,16 8-1 16,-16-8 1-16,11 5 7 0,-11-5 7 16,0 0 9-16,24-4 4 0,-24 4 7 0,0 0-2 15,21-15 6-15,-14 6 23 0,-1-3-13 0,0-2-3 16,1 1-8-16,-1-2-3 0,0-1-4 16,0 1-14-16,-1 2-13 0,1-2-16 0,-6 15-28 15,10-29-22-15,-7 18-40 0,-3 11-48 0,6-21-56 16,-2 11-64-16,-2 2-112 15,-2 8-179-15,7-10-77 0,-7 10-275 0,0 0-289 0</inkml:trace>
  <inkml:trace contextRef="#ctx0" brushRef="#br1" timeOffset="180688.94">11999 15787 2581 0,'0'0'-88'0,"0"0"41"0,0 0 17 16,0 0 13-16,0 0 5 0,0 0 15 0,0 0 15 15,0 0 27-15,0 0 5 16,0 0 10-16,-31 12 4 0,31-12-2 0,0 17 2 15,0-17 2-15,-2 25-4 16,2-25 1-16,2 25-8 0,-2-10-2 0,0-15-4 16,4 30 0-16,-2-15-6 0,0 0 1 15,1 1-12-15,-3-16 1 0,6 24-3 16,-4-12-1-16,-2-12-4 0,4 22-1 16,-4-22-2-16,3 19-3 0,-3-19 1 15,5 14 0-15,-5-14-2 0,0 0 11 0,3 18 11 16,-3-18-9-16,0 0 1 0,0 0-6 15,0 0-4-15,0 0 5 0,0 0-9 16,0 0-5-16,0 0-1 0,0 0 1 0,14-39-8 0,-14 39-4 16,7-34-4-16,-5 13-9 0,1-4-1 0,2-1 3 15,-3-1 0-15,0 0 1 16,-1-2 0-16,1 3 3 0,2-3-1 0,-4 3 8 16,2-1 5-16,0 0 1 0,0 1 1 0,0 0 1 0,-2 2 0 15,2-1 0 1,0 2-3-16,2 3 4 0,-4-2-5 0,2 3-2 0,-2 0 2 15,2 0 0-15,-2 1-4 16,0 0 4-16,0 18-2 0,0-35-3 0,0 22 0 16,0 13 3-16,1-23-7 0,-1 23-3 15,0-20-4-15,0 20-2 0,3-18-5 0,-3 18-1 16,0 0 0-16,0-20 5 16,0 20-2-16,0 0-3 0,5-20 2 0,-5 20 0 15,2-12-1-15,-2 12 31 0,0 0 4 0,5-18-3 16,-5 18 3-16,0 0 0 0,6-13 1 15,-6 13 1-15,0 0-7 0,9-15-1 0,-9 15-2 16,0 0 1-16,8-15-1 16,-8 15-6-16,0 0-2 0,12-11-4 15,-12 11 1-15,10-11-2 0,-10 11-2 16,0 0 2-16,11-13 3 0,-11 13 3 0,0 0 8 0,9-10 6 16,-9 10 5-16,0 0 3 0,16-7-1 0,-16 7 4 15,0 0-4-15,20-8-5 16,-20 8 1-16,13-3-3 0,-13 3-1 0,23-5 1 0,-23 5-4 15,24-1-1 1,-8-2-2-16,-16 3-3 0,38-2-2 0,-20 1-2 0,6 1 2 16,1-2-2-16,0 4 0 15,4-4 0-15,-1 4-2 0,3-2 2 0,-4-2 1 16,2 2-3-16,-1-2 2 0,1 2-3 16,0-2 5-16,-5 2-4 0,3 0 1 0,-2-1-2 15,0 1 3-15,0-3-3 0,0 1 5 0,0 1-7 16,3-1 2-16,-3 0 3 15,4-2 6-15,-7 3 1 0,1-3 0 0,-1 1 1 16,-1 1-2-16,-1-1 1 0,-3 1-2 16,-17 2-1-16,26-3-10 0,-26 3-15 0,24-1-21 15,-24 1-32-15,18-2-43 16,-18 2-30-16,0 0-30 0,18 8-45 0,-18-8-93 16,2 9-600-16,-2-9-308 0</inkml:trace>
  <inkml:trace contextRef="#ctx0" brushRef="#br1" timeOffset="181958.99">12219 15757 2608 0,'0'0'-108'0,"0"0"37"0,0 0 15 16,0 0 16-16,-2-22 22 0,2 22 27 15,0 0 29-15,0 0 22 0,0 0 15 0,0 0 9 16,0 0 8-16,-5-14 2 16,5 14 0-16,0 0-3 0,0 0 1 0,0 0-1 0,0 0-4 15,0 0-4-15,0 0 4 0,0 0 7 0,0 0-1 16,0 0 1-16,-9 51 2 15,9-51-2-15,-2 23-6 0,2-23-3 0,-5 24-6 16,5-9-3-16,0-15-12 0,-2 25-2 16,2-25-11-16,2 25-2 0,-2-13-9 15,0-12-4-15,0 22-11 0,0-22-17 16,0 17-25-16,0-17-26 0,3 16-36 0,-3-16-39 16,0 0-57-16,4 14-78 0,-4-14-161 0,0 0-170 0,0 0-284 15,0 0-229 1</inkml:trace>
  <inkml:trace contextRef="#ctx0" brushRef="#br1" timeOffset="182188.95">12285 15867 2605 0,'0'0'-60'15,"0"0"36"-15,0 0 18 0,0 0 9 0,0 0 11 16,8-16 10-16,-8 16 16 0,0 0 1 15,22-3-4-15,-22 3-3 0,24-1-3 0,-24 1-3 16,23-6 2-16,-8 6-1 16,-15 0-7-16,27-7-11 0,-27 7-24 0,24-5-33 15,-24 5-25-15,18-6-44 16,-18 6-35-16,16-5-32 0,-16 5-51 0,0 0-415 0,15-9 125 16</inkml:trace>
  <inkml:trace contextRef="#ctx0" brushRef="#br1" timeOffset="182388.57">12435 15793 1802 0,'0'0'-21'0,"0"0"39"0,0 0 37 16,0 0 33-16,0 0 35 15,0 0 24-15,-27 13 21 0,27-13 12 0,-4 16 0 16,4-16-9-16,0 19-10 16,0-19-13-16,0 20-15 0,0-20-12 0,0 23-15 0,0-23-10 15,2 25-13-15,-2-25-8 0,0 23-10 0,0-23-18 16,2 19-27-16,-2-19-30 15,0 15-44-15,0-15-42 0,4 14-51 0,-4-14-60 16,0 0-103-16,4 9-637 0,-4-9-370 16</inkml:trace>
  <inkml:trace contextRef="#ctx0" brushRef="#br1" timeOffset="182663.7">12444 15658 2772 0,'-9'-15'-96'15,"9"15"40"-15,0 0 26 0,0 0 30 0,0 0 12 16,0 0 23-16,-3-16 16 0,3 16 9 16,0 0 5-16,0 0 6 0,0 0-3 0,0 0 6 15,24-7 0-15,-24 7-5 0,0 0-6 0,28-2-1 0,-28 2-13 16,27-2-2-1,-15-1-6-15,-12 3-6 0,24-1-6 0,-24 1-17 0,22-4-18 16,-22 4-36-16,19-4-47 16,-19 4-47-16,19-3-50 0,-19 3-72 0,16-7-142 15,-16 7-345-15,0 0-22 16</inkml:trace>
  <inkml:trace contextRef="#ctx0" brushRef="#br1" timeOffset="182898.73">12605 15631 2161 0,'-2'23'-40'0,"2"-23"39"0,0 0 23 15,-4 21 36-15,4-21 27 0,0 18 27 0,0-18 17 16,-2 24 5-16,2-24 7 16,0 28 4-16,0-13-6 0,0 4-5 0,0-19 0 0,0 33-9 15,0-14-9-15,2-2-10 0,-2-2-9 0,2 3-14 16,0-3-8-16,-2-15-10 15,4 30-11-15,-4-18-26 0,0-12-33 16,5 20-49-16,-5-20-55 0,3 21-50 0,-3-21-52 16,4 12-95-16,-4-12-670 0,0 0-428 0</inkml:trace>
  <inkml:trace contextRef="#ctx0" brushRef="#br1" timeOffset="183152.42">12728 15935 2901 0,'0'0'-85'0,"0"0"52"0,0 0 30 15,0 0 27-15,0 0 27 0,0 0 29 16,13 27 8-16,-13-27 11 0,0 18 2 16,0-18-6-16,2 17-9 0,-2-17 6 0,4 18-1 15,-4-18-10-15,2 19-8 0,-2-19-5 0,4 17-8 0,-4-17-5 16,5 16-6-16,-5-16-12 15,2 16-16-15,-2-16-27 0,0 0-33 0,7 15-38 16,-7-15-59-16,0 0-57 16,7 9-85-16,-7-9-162 0,0 0-434 0,0 0-236 15</inkml:trace>
  <inkml:trace contextRef="#ctx0" brushRef="#br1" timeOffset="183749.01">12697 15402 2470 0,'12'-7'-154'15,"-12"7"14"-15,0 0 16 0,0 0 7 0,13-8 18 0,-13 8 14 16,0 0 13-16,0 0 25 16,0 0 19-16,0 0 14 0,0 0 19 0,0 0 17 15,21-2 5-15,-21 2 21 0,0 0 5 0,0 0 6 16,0 0 6-16,24 10 35 0,-24-10 7 15,7 9 0-15,-7-9 9 0,0 0 8 0,4 18 7 16,-4-18 7-16,0 15 16 16,0-15 0-16,0 0 3 0,-8 25-1 0,8-25 2 15,-3 18-2-15,3-18-6 0,-7 18-20 16,7-18-12-16,-5 14-12 0,5-14-13 0,-4 15-8 16,4-15-7-16,0 0-15 0,0 0-21 0,9 26-30 15,-9-26-40-15,10 8-56 16,-10-8-51-16,17 3-57 0,-17-3-50 0,19 0-99 0,-7 0-168 15,-12 0-393-15,19 0-291 16</inkml:trace>
  <inkml:trace contextRef="#ctx0" brushRef="#br1" timeOffset="184298.87">12895 15747 2593 0,'0'0'-72'0,"0"0"57"0,0 0 36 15,0 0 36-15,-14 12 26 16,14-12 24-16,0 0 20 0,0 0 6 0,0 0-7 16,0 0-11-16,0 0-11 0,0 0-5 0,-6 14-7 0,6-14-5 15,0 0-3 1,-5 16-6-16,5-16-4 0,0 0-13 0,-2 23-5 0,2-23-4 15,0 0-6-15,5 25-5 16,-5-25-7-16,4 19 0 0,-4-19-3 0,4 15-6 16,-4-15-2-16,3 12-8 15,-3-12-2-15,0 0 0 0,11 13-2 0,-11-13-1 0,0 0-1 16,11 7-1-16,-11-7 4 16,0 0-10-16,0 0-1 0,0 0-2 0,0 0-5 15,0 0-4-15,23-19-3 0,-23 19 1 0,6-17 1 16,-6 17 0-16,7-19 2 0,-7 19 5 15,6-14 6-15,-6 14 3 0,6-15 2 0,-6 15-2 16,0 0-4-16,6-15-4 16,-6 15 3-16,0 0 1 0,0 0-2 0,0 0 2 0,11-7-1 15,-11 7 0 1,0 0 0-16,0 0 1 0,0 0-2 0,0 0 3 0,27 18-2 16,-27-18 1-16,0 0 9 0,9 7 6 0,-9-7 8 15,0 0 18-15,0 0 11 0,0 0-2 16,0 0-6-16,0 0-6 0,0 0-3 0,0 0-2 15,27-10-8-15,-27 10-4 16,7-11-17-16,-7 11-24 0,7-15-33 16,-7 15-38-16,9-19-61 0,-9 19-61 15,6-14-78-15,-6 14-178 0,3-13-122 0,-1 5-284 16,-2 8-239-16</inkml:trace>
  <inkml:trace contextRef="#ctx0" brushRef="#br1" timeOffset="184718.8">13117 15527 2444 0,'0'0'-143'0,"0"0"18"15,-2-16 17-15,2 16 6 0,0 0 7 0,11-17 11 0,-11 17 7 16,10-11 4-16,-10 11 10 16,11-8 17-16,-11 8 11 0,0 0 14 0,20-8 16 0,-20 8 22 15,0 0 12-15,0 0 25 0,0 0 33 0,0 0 22 16,22 13 23-16,-22-13 12 15,0 0 18-15,0 23 10 0,0-23-1 16,0 0-1-16,-9 29-3 0,9-29-4 16,-4 21-2-16,4-21-9 0,-4 20-10 0,4-20-9 0,-3 18-16 15,3-18-9 1,0 17-10-16,0-17-15 0,5 15-13 0,-5-15-27 0,0 0-39 16,11 13-56-16,-11-13-62 0,16 7-68 0,-9-7-66 15,-7 0-132-15,20 0-576 16,-20 0-389-16</inkml:trace>
  <inkml:trace contextRef="#ctx0" brushRef="#br1" timeOffset="187308.96">13398 15759 2778 0,'7'13'-145'0,"-7"-13"24"0,6 14 17 15,-6-14 20-15,10 13 28 16,-10-13 25-16,6 17 14 0,-6-17 17 0,7 18 25 15,-7-18 17-15,6 14 22 16,-6-14 20-16,6 15 11 0,-6-15 8 16,4 16 9-16,-4-16-6 0,7 11 5 15,-7-11-1-15,0 0-3 0,4 13 4 0,-4-13-9 0,0 0-5 16,0 0 1-16,6 15-4 16,-6-15-6-16,0 0-2 0,0 0-6 0,0 0-5 15,3 14-3-15,-3-14-5 0,0 0-6 0,0 0-12 16,0 0-6-16,0 0-7 0,0 0-9 15,0 0-5-15,0 0-13 0,0 0-7 0,18-38-8 16,-16 23-10-16,0-3-16 0,3-5-17 16,-3-3-8-16,-2-3-6 0,0-1 1 15,0-1 6-15,0 1 6 0,-2 0 2 16,2-1 7-16,-2 2 1 0,-3-1 3 0,3 1 6 16,-2 1 3-16,1-1 8 15,-3 5 26-15,3-5 3 0,1 3 2 0,-1 0 0 0,1-1-4 16,0 2 8-16,0 5-8 0,2-2-4 0,0 4 2 15,0-1-2-15,0 19-1 16,0-35 5-16,-2 20-6 0,2 15-2 0,2-27 2 16,-2 27 0-16,0-20-2 15,0 20 6-15,0-19-2 0,0 19-6 0,0 0-1 16,2-23 0-16,-2 23-2 0,0 0 2 16,4-17-4-16,-4 17 3 0,3-12 0 0,-3 12-1 15,0 0 0-15,11-11 1 0,-11 11 3 0,0 0 7 16,0 0 3-16,14-8 3 0,-14 8 5 15,0 0 4-15,0 0-1 0,22-4 0 0,-22 4-2 16,0 0 2-16,25 0-7 16,-25 0 3-16,20 2-8 0,-20-2 1 0,27 0-6 15,-9 2 2-15,0-2-5 16,2 3 1-16,3-3-2 0,0-3 1 0,3 3 0 0,-3-2 2 16,6 2-1-16,2-2 0 0,-2 2-2 0,1-1 2 15,-1-1 0-15,-2 2 2 16,4-2 3-16,-1-1 1 0,-3 3 3 0,2-1-1 15,-5-2 5-15,5 3 5 16,-6 0 4-16,0-3-3 0,2 3 1 0,-6 0-3 16,2-1-5-16,-21 1-9 0,33-3-17 15,-17 3-26-15,-16 0-30 0,22-2-53 0,-22 2-46 0,20 5-60 16,-20-5-95 0,12 1-628-16,-12-1-378 0</inkml:trace>
  <inkml:trace contextRef="#ctx0" brushRef="#br1" timeOffset="187698.59">13666 15725 2833 0,'0'0'-88'0,"0"0"44"16,0 0 10-16,0 0 44 0,25-10 26 0,-25 10 25 15,0 0 30-15,0 0 12 0,0 0 1 0,0 0 6 16,0 22 2-16,0-22 6 0,0 0 0 15,-1 23-3-15,1-23-10 0,-3 20-6 0,3-20-10 16,0 19-8-16,0-19-10 16,0 19-9-16,0-19-7 0,0 16-3 0,0-16-10 0,0 0-19 15,3 22-22-15,-3-22-36 16,0 0-38-16,0 15-50 0,0-15-67 0,0 0-96 16,5 10-197-16,-5-10-461 0,0 0-369 0</inkml:trace>
  <inkml:trace contextRef="#ctx0" brushRef="#br1" timeOffset="187928.94">13780 15812 2749 0,'0'0'-81'16,"12"-15"59"-16,-12 15 43 0,0 0 26 0,0 0 17 0,0 0 19 15,0 0 12-15,0 0 7 0,15-6-3 0,-15 6-2 16,0 0-7-16,22-2-4 0,-22 2-4 15,21-2-2-15,-21 2-8 0,25 0-7 16,-25 0-11-16,22-1-7 0,-22 1-14 16,24-5-21-16,-24 5-30 0,21-2-44 0,-21 2-49 15,18-6-43-15,-18 6-37 16,16-3-31-16,-16 3-75 0,0 0-565 16,6-5-218-16</inkml:trace>
  <inkml:trace contextRef="#ctx0" brushRef="#br1" timeOffset="188155.81">13913 15749 2479 0,'-18'-2'-79'0,"18"2"44"16,0 0 24-16,0 0 25 0,0 0 34 0,0 0 14 16,0 0 28-16,0 0 37 15,-20 6 16-15,20-6 19 0,0 0 9 0,0 0-3 16,-4 17-11-16,4-17-12 16,0 0-15-16,0 23-18 0,0-23-10 0,0 16-12 15,0-16-9-15,0 0-8 0,4 29-9 0,-4-29-11 0,2 20-5 16,-2-20-14-1,2 17-18-15,-2-17-23 0,0 0-25 0,4 21-28 0,-4-21-36 16,0 0-38-16,3 15-34 16,-3-15-39-16,0 0-47 0,0 0-122 0,6 7-562 0,-6-7-356 15</inkml:trace>
  <inkml:trace contextRef="#ctx0" brushRef="#br1" timeOffset="188408.73">13978 15598 2812 0,'0'0'-70'0,"0"0"23"16,8-12 13-16,-8 12 16 0,0 0 49 0,0 0 13 15,23-4 12-15,-23 4 10 0,0 0 0 0,27-3 6 16,-27 3-3-16,25 3-6 0,-25-3-5 15,26 0-2-15,-26 0-9 0,25-3-11 0,-25 3-18 16,23 0-37-16,-23 0-56 16,21 0-62-16,-21 0-61 0,0 0-101 0,19-2-502 15,-19 2-117-15</inkml:trace>
  <inkml:trace contextRef="#ctx0" brushRef="#br1" timeOffset="188608.85">14074 15629 2412 0,'0'0'-9'0,"-6"15"46"0,6-15 17 16,-3 19 21-16,3-19 24 0,-4 22 20 0,4-22 18 16,-3 24 4-16,1-12 2 15,2-12-4-15,0 28-14 0,0-11-5 0,0 0-12 16,0-17-16-16,2 33-6 0,-2-18-8 16,3 2-9-16,-1-2-12 0,-2-15-17 0,3 31-30 15,-1-20-48-15,-2-11-51 0,4 23-62 0,-4-23-59 16,2 17-106-16,3-11-200 15,-5-6-345-15,0 0-212 0</inkml:trace>
  <inkml:trace contextRef="#ctx0" brushRef="#br1" timeOffset="188908.9">14162 15947 2551 0,'11'-13'-33'0,"-11"13"41"0,0 0 4 0,0 0 0 15,0 0 1-15,0 0 17 16,21-6 14-16,-21 6 2 0,0 0 0 16,0 0 2-16,20 2 5 0,-20-2 9 15,0 0 11-15,0 0 9 0,20 8 6 0,-20-8 9 0,0 0 11 16,6 15 12-16,-6-15 11 16,0 0 7-16,0 20 6 0,0-20 3 0,0 0-9 0,-6 26-10 15,6-26-3-15,-5 16-20 0,5-16-8 0,-2 15-5 16,2-15-20-16,0 0 2 15,-4 21-8-15,4-21-18 0,0 0-15 0,0 0-29 16,0 0-40-16,0 0-55 0,9 12-55 16,-9-12-71-16,0 0-77 0,0 0-167 0,0 0-148 15,29-26-339-15,-20 15-374 16</inkml:trace>
  <inkml:trace contextRef="#ctx0" brushRef="#br1" timeOffset="189229">14274 15470 2806 0,'0'0'-53'0,"0"0"48"15,-11-17 28-15,11 17 5 0,0 0-2 0,-2-16-5 16,2 16 1-16,0 0-6 16,0 0-6-16,0 0 2 0,20-15-6 0,-20 15 1 15,16-4-2-15,-16 4 5 0,0 0 1 16,26 0 6-16,-26 0 4 0,0 0 8 0,19 9 14 15,-19-9 14-15,8 10 26 0,-8-10 19 0,3 16 16 16,-3-16 16-16,-1 20 11 16,1-20 11-16,-4 23 4 0,4-23-12 0,-6 29-9 0,4-17-8 15,-3 2-21 1,5-14-6-16,-3 25-18 0,1-12 4 0,2-13-30 16,0 23-36-16,0-23-19 0,5 19-47 0,-5-19-65 0,9 13-68 15,-1-6-84-15,1-2-140 0,-1-2-216 16,-8-3 34-16,21 4-256 0,-21-4-177 0</inkml:trace>
  <inkml:trace contextRef="#ctx0" brushRef="#br1" timeOffset="189728.85">14501 15762 2547 0,'0'0'18'0,"0"0"38"0,0 0 15 0,0 0 30 15,-14 13 30-15,14-13 10 16,0 0 7-16,-4 16-8 0,4-16-14 0,0 0-11 0,-4 25-15 16,4-25-7-16,0 21-12 0,0-21-9 0,4 21-4 15,-4-21-5 1,4 21-6-16,2-11-2 0,-6-10-11 0,8 16-13 0,-8-16-5 15,7 13-12-15,-7-13-11 16,11 8-16-16,-11-8-5 0,0 0-3 0,18 2-2 16,-18-2 10-16,0 0-2 0,0 0 2 15,16-19 11-15,-16 19 7 0,9-18 6 0,-9 18 7 16,6-16 5-16,-6 16 7 16,5-16 10-16,-5 16 4 0,0 0-4 0,8-18-9 15,-8 18-3-15,0 0-5 0,8-7-2 0,-8 7-1 0,0 0 1 16,0 0-3-16,0 0 0 15,19-3-3-15,-19 3 5 0,0 0 2 0,0 0 0 16,0 0 2-16,0 0 1 0,23 3 5 16,-23-3 9-16,0 0 9 0,0 0 15 15,0 0 4-15,18-5-2 0,-18 5-6 16,0 0-11-16,10-13-8 0,-10 13-7 0,8-14-26 16,-8 14-27-16,7-15-38 0,-7 15-60 0,7-17-78 0,-3 7-98 15,0 1-236 1,-4 9-94-16,0 0 25 0,3-23-247 0,-3 23-192 0</inkml:trace>
  <inkml:trace contextRef="#ctx0" brushRef="#br1" timeOffset="191348.56">14763 15492 2444 0,'0'0'-53'0,"0"0"49"16,0 0 43-16,0 0 31 0,0 0 20 0,-2-19 13 16,2 19 9-16,0 0-5 0,0 0-11 15,0 0-8-15,0 0-14 0,0 0-6 16,7-20-8-16,-7 20-3 0,0 0-9 0,0 0-4 0,14-8-3 16,-14 8-1-16,0 0-1 0,0 0 5 0,0 0 10 15,0 0 6-15,0 0 9 16,0 0-1-16,0 0 14 0,0 0 7 0,20 28-1 15,-20-28 8-15,0 0-7 16,0 0-7-16,-14 30 10 0,14-30-8 0,-4 17-8 0,4-17 6 16,0 0-7-16,-4 23-10 15,4-23 2-15,0 0-4 0,4 21-12 0,-4-21-8 16,11 9-20-16,-11-9-38 0,19 6-45 16,-19-6-55-16,19 0-78 0,-6-2-87 15,-13 2-198-15,19-5-141 0,-19 5 19 0,20-6-242 0,-20 6-183 16</inkml:trace>
  <inkml:trace contextRef="#ctx0" brushRef="#br1" timeOffset="196839.01">14173 15047 856 0,'0'0'89'15,"0"0"-35"-15,0 0-8 16,0 0-7-16,0 0 10 0,0 0 4 16,0 0 0-16,0 0 6 0,0 0 9 0,0 0 16 15,0 0 11-15,0 0 10 0,0 0 8 0,0 0 14 16,0 0 1-16,0 0 5 0,0 0 0 16,0 0 3-16,0 0 0 0,0 0 3 15,0 0-8-15,0 0-8 0,0 0-10 0,0 0-15 0,0 0-9 16,0 0-10-16,0 0-12 15,0 0-4-15,0 0-6 0,0 0-10 0,0 0 1 0,0 0-8 16,0 0-1 0,0 0-3-16,0 0-3 0,0 0-4 0,0 0-4 0,0 0 1 15,61 0-4-15,-61 0-4 16,20 0-1-16,-20 0 1 0,25-3-5 0,-25 3-1 0,27-1 0 16,-12-2-1-16,-15 3-1 0,32-5-1 0,-11 2-3 15,-5-2 2-15,3 3-1 16,0-2-5-16,2 0 3 0,-3 0 0 0,0 3 0 15,2-3 2-15,-20 4 4 16,32-4 9-16,-21 2 1 0,-11 2 6 0,24-4-4 0,-24 4 0 16,22-1-3-16,-22 1-2 15,14-5-2-15,-14 5-1 0,0 0-2 0,19-2-2 16,-19 2-6-16,11 0-17 16,-11 0-26-16,0 0-40 0,0 0-50 0,0 0-54 0,0 0-69 15,0 0-187-15,0 0-503 0,0 0-361 0</inkml:trace>
  <inkml:trace contextRef="#ctx0" brushRef="#br1" timeOffset="198628.99">9036 17583 2772 0,'0'0'-114'0,"0"0"9"16,0 0 13-16,0 0 4 16,0 0 0-16,-2-18 11 0,2 18-2 0,0 0 5 15,0 0-10-15,-13-10-12 0,13 10-8 0,0 0-10 16,-12-10 22-16,12 10 16 15,0 0 13-15,-15-11-2 0,15 11-23 0,-11-8-119 0,11 8-143 16,-11-11 111-16</inkml:trace>
  <inkml:trace contextRef="#ctx0" brushRef="#br1" timeOffset="198938.93">8950 17402 921 0,'0'0'-23'0,"0"0"45"15,-2-19 32-15,2 19 35 16,0 0 52-16,0 0 35 0,0-25 38 0,0 25 33 0,0 0 22 15,-3-14 11-15,3 14 0 16,0 0-6-16,0 0-10 0,0 0-12 0,-4-18-21 16,4 18-18-16,0 0-17 15,0 0-26-15,0 0-13 0,0 0-19 0,0 0 5 16,0 0 4-16,0 0-2 16,0 0-12-16,0 0-6 0,-13 54-10 0,13-35-6 0,-2 4-9 15,2 2-11-15,-2 2-5 0,2-1-10 0,-2 0-8 16,2 3-10-16,-2-1-3 15,2 0-6-15,-2-1-7 0,2-1-8 0,0-3-10 16,-3 2-12-16,3-3-14 0,0-1-19 16,0-2-23-16,0 1-22 0,0-3-18 0,0-17-31 15,0 28-35-15,0-28-40 16,0 23-52-16,3-15-49 0,-3-8-117 16,0 11-175-16,0-11-24 0,0 0-401 0,0 0-488 0</inkml:trace>
  <inkml:trace contextRef="#ctx0" brushRef="#br1" timeOffset="199578.77">9402 17245 3080 0,'0'0'-84'0,"4"-14"10"15,-4 14 11-15,0 0 10 16,0 0 11-16,0 0 10 0,0 0 27 16,0 0 17-16,0 0 13 0,-22-16 14 15,22 16 26-15,0 0 21 0,-32 9 22 0,32-9 19 0,-28 11 8 16,11-1 7-16,0 3-6 16,0 3-7-16,-2-1-6 0,4 4-10 0,-4 3-6 15,2 2-11-15,4-2-7 0,1 1-7 0,2 0-9 16,0 0-6-16,4 2-8 0,4-6-10 15,2 1-2-15,2 1-6 0,4 3-4 16,4-5-13-16,4-1-17 0,3-2-16 16,2-1-9-16,2-4-17 0,-1 1-5 0,2-5-6 15,0-1-6-15,-3-2 3 16,0-4 3-16,-2 0 1 0,-17 0 8 0,32-5 0 0,-22-1 4 16,1-2 7-16,-11 8 5 0,15-17 9 0,-15 17 12 15,4-19 9-15,-4 19 5 16,-4-17 13-16,4 17 10 0,0 0 9 0,-15-23 3 15,15 23 9-15,-11-12-5 0,11 12-1 16,-8-10-1-16,8 10-1 0,0 0-11 0,0 0-5 16,0 0-1-16,0 0-7 15,0 0-1-15,0 0-14 0,0 0-28 0,23-16-40 16,-23 16-44-16,19-3-69 16,-19 3-56-16,23-4-67 0,-23 4-149 0,22-5-126 15,-12 1-337-15,-10 4-291 0</inkml:trace>
  <inkml:trace contextRef="#ctx0" brushRef="#br1" timeOffset="199958.52">9635 17383 2589 0,'0'0'-117'0,"0"0"25"0,0 0 17 16,0 0-1 0,0 0 27-16,0 0 30 0,0 0 39 0,0 0 46 0,0 0 31 15,0 0 37-15,0 0 37 0,-43 19 20 0,43-19 6 16,0 0 3-16,-8 22-14 0,8-22-9 15,-4 21-15-15,4-8-16 0,-2 4-13 16,2-17-11-16,-2 29-15 0,4-12-12 16,-2 0-12-16,4 0-9 0,-4 1-5 0,4-1-7 15,-2 0-9-15,2-2-33 16,-1 1-31-16,1-2-41 0,-4-14-54 0,7 23-57 0,-5-13-52 16,2-1-50-16,-4-9-58 0,6 12-214 0,-6-12-388 15,0 0-326-15</inkml:trace>
  <inkml:trace contextRef="#ctx0" brushRef="#br1" timeOffset="200168.93">9652 17628 2848 0,'0'0'0'16,"5"-17"48"-16,-5 17 17 0,4-14 12 15,-4 14 6-15,0 0-3 0,6-13 9 16,-6 13-1-16,0 0 0 0,0 0-7 16,0 0 2-16,0 0-5 0,0 0-8 15,0 0 4-15,34 27-3 0,-28-16-2 0,-2 2-1 16,-4-13 1-16,4 27 1 0,-1-14-6 15,-3-13-1-15,0 27-9 0,-3-14-5 0,3-13-5 16,-10 25-8-16,6-13-11 0,-4-3-21 16,8-9-40-16,-16 13-45 0,16-13-77 0,-12 6-57 15,12-6-111-15,-15-4-177 0,15 4-463 16,0 0-409-16</inkml:trace>
  <inkml:trace contextRef="#ctx0" brushRef="#br1" timeOffset="200288.67">9715 17383 2839 0,'0'0'-131'16,"0"0"4"-16,9-13-11 15,-9 13-27-15,0 0-71 0,0 0-409 16,4-13 126-16</inkml:trace>
  <inkml:trace contextRef="#ctx0" brushRef="#br1" timeOffset="200688.7">9887 17471 1999 0,'2'16'83'0,"-2"-16"26"15,2 17 15-15,-2-17 14 16,-2 21 15-16,2-21 15 0,0 23-4 16,0-23-5-16,0 25-11 0,0-25-15 0,2 21-12 0,-2-21-9 0,2 21-10 15,-2-21-11-15,2 18-10 16,-2-18-10-16,7 16-9 0,-7-16-4 0,9 13-14 15,-9-13-20-15,0 0-21 0,0 0-7 16,0 0-7-16,0 0-4 0,0 0 2 0,0 0-1 16,0 0 0-16,25-31 1 15,-25 31 4-15,4-15 14 0,-4 15 9 0,0 0-5 16,6-17 6-16,-6 17-6 16,0 0-5-16,9-13 6 0,-9 13-2 0,0 0 2 0,15-9-2 15,-15 9 2-15,0 0 3 0,20-3 11 0,-20 3 7 16,0 0 4-16,24-4 5 15,-24 4 4-15,17-1 1 0,-17 1 1 0,15-6 0 16,-15 6-4-16,17-8-7 0,-17 8-3 16,14-7-6-16,-14 7-13 0,14-10-16 0,-14 10-24 15,8-9-33-15,-8 9-45 16,0 0-65-16,10-10-73 0,-10 10-166 0,0 0-155 16,0 0-358-16,0 0-325 0</inkml:trace>
  <inkml:trace contextRef="#ctx0" brushRef="#br1" timeOffset="201108.84">10180 17369 2649 0,'0'0'-98'0,"0"0"31"0,0 0 3 16,0 0 11-16,0 0 22 0,0 0 19 0,0 0 29 15,0 0 33-15,0 0 17 16,0 0 23-16,0 0 22 0,0 0 21 15,0 0 18-15,0 0 16 0,0 0 5 0,0 0 13 16,0 0-8-16,20 43-10 0,-20-43-14 0,13 21-8 16,-6-9-11-16,-3 3-10 15,2-1-18-15,-2 1-10 0,0 2 8 0,-1-1-8 16,-1 3-18-16,-2-1-7 16,0-1-11-16,-2 2-25 0,-1-2-32 0,-1-1-42 0,4-16-54 15,-6 29-74-15,2-19-88 0,0 0-155 0,4-10-183 16,-7 12 11-16,7-12-297 15,0 0-242-15</inkml:trace>
  <inkml:trace contextRef="#ctx0" brushRef="#br1" timeOffset="201558.83">10327 17015 2624 0,'0'0'-19'0,"4"-16"31"16,-4 16 0-16,0 0 14 16,0 0 26-16,0 0 28 0,0 0 18 0,0 0 9 15,0 0 6-15,0 0 1 0,0 0 0 0,0 0 4 0,3 53 5 16,-1-38 1-16,0 5-2 15,0-4-12-15,-2 6-4 0,2-2-7 0,2 5-11 16,1 2-9-16,-3 0-8 0,2 1-9 16,0 3-9-16,1-2 2 0,-3 0-2 15,4 2 3-15,-2 3-3 0,0 3-2 16,0-6 6-16,0 3-5 0,2-4 8 0,-4 1 3 16,0-1 7-16,0 1-11 0,0-3-8 0,0-1 6 15,-2 0-11-15,2-1-2 16,-2-3-5-16,0 0-12 0,-2-2 11 0,2 0-6 0,0-2-4 15,0 0-11-15,0 0 4 16,0-2-3-16,0-17-13 0,0 29-18 0,0-17-19 0,0 1-41 16,0-13-39-1,0 0-50-15,2 29-68 0,-2-24-91 0,0-5-190 0,4 7-83 16,-4-7 30-16,0 0-326 16,0 0-270-16</inkml:trace>
  <inkml:trace contextRef="#ctx0" brushRef="#br1" timeOffset="202678.66">10489 18173 2599 0,'2'-21'-67'15,"-2"21"34"-15,0 0 19 0,0 0 26 0,2-15 6 0,-2 15 21 16,0 0 7-1,0 0 9-15,0 0 4 0,0 0 1 0,4-16 6 0,-4 16 5 16,0 0 17-16,0 0 17 16,0 0 13-16,0 0 7 0,0 0-1 0,0 0-4 15,0 0 0-15,0 0 0 0,0 0 0 16,0 0 3-16,0 0-9 0,0 0-7 0,0 0-8 16,0 0-8-16,0 0-10 0,0 0-8 0,0 0-9 15,0 0-7-15,0 0 5 16,0 0-11-16,0 0-2 0,0 0 0 0,2 50-8 0,-2-50 4 15,0 0-10-15,-2 23 2 16,2-23-5-16,0 15-2 0,0-15-3 0,0 19-3 16,0-19 1-16,2 21-8 15,-2-21-1-15,0 22 0 0,0-22-4 0,0 19 2 16,0-19-4-16,0 17-1 16,0-17 1-16,0 0-1 0,0 22 5 0,0-22 0 15,0 0-4-15,0 15-1 0,0-15-1 0,0 0-1 0,0 0-7 16,0 0-5-16,0 0-4 15,0 0-6-15,0 0-2 0,0 0-8 0,0 0 4 16,0 0 0-16,0 0 0 0,0 0 3 16,10-50 2-16,-10 50 0 0,2-20 2 15,-2 20 2-15,4-23 4 0,-4 23 2 16,5-20 11-16,-5 20-4 0,7-16 8 0,-7 16-7 16,4-14 0-16,-4 14 2 0,0 0-6 0,6-14 3 15,-6 14-4-15,0 0 4 0,0 0-2 16,0 0-3-16,0 0 4 15,0 0 0-15,0 0 0 0,0 0 3 0,0 0 1 16,27 28-3-16,-27-28 0 0,11 19 5 0,-6-10-5 0,-5-9 6 16,10 18-8-1,-10-18 4-15,8 15-1 0,-8-15-2 0,8 13-2 0,-8-13 5 16,10 9 1-16,-10-9-2 16,0 0 5-16,12 6-6 0,-12-6 0 0,0 0 2 15,0 0 5-15,0 0-3 0,21-21 2 0,-21 21 1 0,9-17-2 16,-5 6-2-1,-4 11 3-15,6-20 0 0,-6 20-3 0,9-16 0 0,-9 16-12 16,4-16-12-16,-4 16-22 16,4-11-30-16,-4 11-38 0,0 0-42 0,0 0-53 0,-2-16-44 15,2 16-99-15,0 0-179 16,0 0-38-16,0 0-356 0,0 0-321 0</inkml:trace>
  <inkml:trace contextRef="#ctx0" brushRef="#br1" timeOffset="202858.6">10774 18338 2739 0,'0'0'-68'16,"0"0"32"-16,0 0 27 15,10 14 18-15,-10-14 13 0,0 0 17 0,0 0 8 0,18 2 0 16,-18-2-11-16,0 0 3 16,0 0-8-16,29-6-8 0,-29 6-13 0,17-6-28 15,-17 6-35-15,15-8-43 0,-15 8-42 0,12-8-57 16,-12 8-62-16,7-13-426 15,-7 6 72-15</inkml:trace>
  <inkml:trace contextRef="#ctx0" brushRef="#br1" timeOffset="202971.99">10808 18252 2036 0,'0'0'30'0,"0"0"32"16,0 0 10-16,0 0-8 0,-10-9 2 0,10 9-8 0,0 0-3 16,0 0-34-16,0 0-38 0,0 0-54 15,35-15-72-15,-35 15-132 0,19-8-346 16,-10 3 162-16</inkml:trace>
  <inkml:trace contextRef="#ctx0" brushRef="#br1" timeOffset="203228.68">11032 18035 1869 0,'0'0'63'16,"0"0"31"-16,5-15 12 0,-5 15 12 15,0 0 17-15,0 0 13 0,0 0 11 0,0 0 0 0,0 0-4 16,0 0 3-16,0 0-5 16,0 0-6-16,16 37-5 0,-16-37-13 0,7 20-10 15,-5-8-12-15,-2-12-10 0,6 24-9 16,-4-12-10-16,4 1-9 0,-6-13-8 0,3 25-17 16,-3-25-23-16,2 21-23 0,-2-21-28 0,2 15-39 15,-2-15-39-15,2 16-56 0,-2-16-54 16,0 0-73-16,2 16-153 0,-2-16-490 15,0 0-347-15</inkml:trace>
  <inkml:trace contextRef="#ctx0" brushRef="#br1" timeOffset="203873.44">11246 18090 2856 0,'0'0'-36'0,"0"0"45"0,0 0 15 0,0 0 28 0,0 0 15 15,0 0 8-15,0 0 3 16,0 0 12-16,0 0 2 0,0 0 7 0,-29 36 8 0,22-20 10 15,1 0-2-15,0 0 0 16,0 4 1-16,-2 1-6 16,3 2-8-16,-2 0-8 0,-2-1-9 0,5 2-17 15,-4 2 5-15,4-4-7 0,-2 3-8 0,-1-2-7 0,0 2-6 16,3-6-3 0,0 4-5-16,0-4-8 0,3 0-1 0,-4-1-24 0,1 0-25 15,2-1-33-15,-3-4-38 0,5-13-43 0,-5 27-39 16,5-27-47-16,-2 23-48 0,2-23-97 15,0 15-129-15,0-15-426 0,0 0-321 16</inkml:trace>
  <inkml:trace contextRef="#ctx0" brushRef="#br1" timeOffset="204338.76">11222 18529 2787 0,'0'0'-25'0,"0"0"37"0,0 0 20 16,0 0 8-16,0 0 12 0,0 0 12 16,0 0 1-16,0 0 8 0,0 0 0 15,14 40-4-15,-14-40-4 0,0 23-2 0,2-12 1 16,-2-11 1-16,4 23-2 16,0-11-3-16,-4-12-10 0,4 23-4 0,-4-23-3 0,4 16-7 15,-4-16 3-15,5 13 0 0,-5-13 2 0,0 0-6 16,6 14-9-16,-6-14-6 15,0 0-2-15,0 0-7 0,0 0-1 0,0 0-6 16,0 0-7-16,0 0 2 0,13-49-1 16,-13 32-7-16,0-6-1 0,4-5-8 0,-4-5 1 15,0-2-6-15,2-3 6 16,-4 0 5-16,2 4 2 0,-2 1 20 16,4 5 13-16,-2-3 4 0,0 7 10 0,0 1 4 0,0 2 6 0,2 3 0 15,0 2-3-15,3-2-5 16,0 4-1-16,0 0-6 0,3 3-3 0,2-2-2 15,0 5 0-15,2 0-6 16,1 0 0-16,2 2-1 0,0 0-2 0,3 3-1 0,2-1 1 16,1 0 5-1,0 3 6-15,2-2-3 0,3-1-1 0,-3 3-4 0,0-1 0 16,-1 0-24-16,-1-2-34 16,-4 2-36-16,-17 2-48 0,31-2-58 0,-20 2-62 15,-11 0-116-15,13-1-185 0,-13 1-392 0,0 0-347 0</inkml:trace>
  <inkml:trace contextRef="#ctx0" brushRef="#br1" timeOffset="204578.61">11523 18270 2902 0,'0'0'-16'16,"-4"23"39"-16,4-23 26 0,-3 23 37 0,0-10 28 15,3-13 33-15,-4 30 19 0,2-15 3 16,0 5-8-16,-1-4-2 15,1 5-13-15,2-1 16 0,0-1-11 0,0 1-27 16,-2-1-10-16,2 1-10 0,0-1-10 0,0-2-16 16,2-1-7-16,-2-16-5 15,0 30-19-15,2-17-24 0,-2-13-27 0,0 23-34 0,0-13-38 16,0-10-52-16,0 0-72 16,3 18-67-16,-3-18-147 0,0 0-140 0,0 0-19 15,0 0-307-15,0 0-248 0</inkml:trace>
  <inkml:trace contextRef="#ctx0" brushRef="#br1" timeOffset="205078.44">11424 18361 2569 0,'0'0'-72'15,"0"0"33"-15,-23 4 34 0,23-4 36 16,0 0 35-16,0 0 32 0,0 0 31 15,0 0 13-15,0 0 3 0,0 0-8 16,0 0-5-16,0 0-14 0,0 0-10 0,0 0-12 16,0 0-10-16,0 0-11 15,0 0-7-15,0 0-8 0,0 0-7 0,0 0-14 0,63-7-29 16,-63 7-38-16,0 0-45 16,23 0-72-16,-14-3-55 0,-9 3-87 0,0 0-167 15,22-3-418-15,-22 3-237 0</inkml:trace>
  <inkml:trace contextRef="#ctx0" brushRef="#br1" timeOffset="205358.73">11622 18565 2596 0,'0'15'-31'0,"0"-15"50"0,0 0 26 0,2 23 34 15,-2-23 33-15,-2 17 29 16,2-17 13-16,2 22 4 0,-2-22 1 0,0 22-7 16,4-9-11-16,-4-13-11 15,2 25 12-15,-2-25-17 0,0 24-15 0,3-12-12 16,-3-12-10-16,2 23-10 16,-2-23-17-16,1 20-18 0,-1-20-35 0,2 20-40 0,-2-20-51 15,0 0-62-15,4 18-63 0,-4-18-96 0,4 4-196 16,-4-4-59-16,0 0-293 0,0 0-195 15</inkml:trace>
  <inkml:trace contextRef="#ctx0" brushRef="#br1" timeOffset="205598.52">11725 18489 2557 0,'0'0'-16'0,"0"0"20"15,0 0 2-15,0 0-13 0,0 0 1 16,0 0 25-16,0 0 15 0,14-21 30 0,-14 21 13 16,17-6 5-16,-17 6 10 15,26-5 5-15,-12 1 5 0,5 0-1 0,-19 4-10 16,30-7-8-16,-15 4-15 0,-2-1-17 16,-13 4-35-16,23-4-42 0,-23 4-51 15,20-3-49-15,-15 1-49 0,-5 2-68 0,0 0-140 0,0 0-389 16,0 0-63-16</inkml:trace>
  <inkml:trace contextRef="#ctx0" brushRef="#br1" timeOffset="205778.41">11818 18471 2222 0,'-9'16'15'16,"9"-16"43"-16,-4 17 26 0,4-17 10 0,-4 21 27 16,4-21 25-16,-2 20 15 0,2-20 7 0,-3 26 2 15,3-13-1-15,0-13-10 0,5 29-11 16,-5-14-14-16,2 0-17 0,-2-15-9 0,4 27-14 15,-2-16-25-15,-2-11-33 16,6 21-46-16,-6-21-57 0,2 17-64 0,-2-17-50 0,3 16-85 16,-3-16-161-16,2 13-531 15,-2-13-397-15</inkml:trace>
  <inkml:trace contextRef="#ctx0" brushRef="#br1" timeOffset="206048.69">11970 18666 2999 0,'0'0'-20'0,"0"0"33"16,13-11 1-16,-13 11 8 16,0 0 15-16,14-8 9 0,-14 8 16 0,0 0 17 15,0 0 17-15,17-4 14 0,-17 4 15 16,0 0 13-16,0 0 10 0,24 12 7 0,-24-12-9 16,10 7-3-16,-10-7-14 0,8 12 0 15,-8-12-9-15,6 13-21 0,-6-13-8 0,6 14-8 16,-6-14-2-16,0 0-13 0,7 16-9 15,-7-16 1-15,9 9-15 0,-9-9-19 16,16 11-28-16,-16-11-45 0,18 3-50 0,-18-3-65 16,22 2-77-16,-10-6-67 15,-12 4-163-15,29-12-93 0,-20 5-5 0,2-3-303 0,0-2-234 16</inkml:trace>
  <inkml:trace contextRef="#ctx0" brushRef="#br1" timeOffset="206528.62">11981 17797 2762 0,'0'0'52'16,"0"0"9"-16,0 0-4 0,0 0 8 0,0 0 18 16,0 0 10-16,0 0 10 0,0 0-4 0,0 0-6 15,0 0-8-15,0 0-3 0,0 0-8 16,0 0-6-16,56 6-6 0,-41-7-9 0,-15 1-10 15,32-3-29-15,-18 1-34 0,-14 2-42 16,27-3-55-16,-27 3-46 0,22-4-50 0,-12 1-63 16,-10 3-156-16,14-7-389 15,-14 7-146-15</inkml:trace>
  <inkml:trace contextRef="#ctx0" brushRef="#br1" timeOffset="206678.79">12012 17693 2627 0,'0'0'147'0,"-15"-8"28"15,15 8-10-15,0 0-16 0,0 0-20 0,0 0-12 16,-8-14-17-16,8 14-15 0,0 0-16 16,0 0-32-16,0 0-35 0,44-13-36 15,-31 9-43-15,9 2-64 0,-1 1-56 16,-1-3-118-16,2 0-605 0,1-1-320 16</inkml:trace>
  <inkml:trace contextRef="#ctx0" brushRef="#br1" timeOffset="207329.61">13482 17267 2688 0,'4'-16'-83'0,"-4"16"53"0,0 0 27 0,9-21 9 15,-9 21 27-15,6-11 16 0,-6 11 20 16,7-13 19-16,-7 13 11 0,0 0 8 16,7-13 7-16,-7 13-2 0,0 0 10 0,0 0 15 15,0 0 12-15,0 0-9 0,0 0 1 16,0 0-13-16,0 0-2 0,0 0-1 15,2 55-10-15,-2-37-12 0,3 1-5 16,-3-1-13-16,0 5-5 0,4 2-15 0,-2 1 13 16,0 0-9-16,3-2-10 0,-2 3-10 15,1-2-19-15,0-2-20 0,-1-4-29 16,1-2-41-16,-2-1-44 0,0-1-45 0,-2-15-52 16,9 19-77-16,-6-13-162 0,-3-6-145 0,7 8 31 15,-7-8-295-15,0 0-192 0</inkml:trace>
  <inkml:trace contextRef="#ctx0" brushRef="#br1" timeOffset="207603.75">13681 17390 2557 0,'9'-16'-6'15,"-9"16"17"-15,0 0 2 16,0 0 2-16,0 0 22 0,0 0 19 0,0 0 7 16,0 0 8-16,0 0 8 0,0 0 7 15,0 0 8-15,-36-4 6 0,36 4 12 0,0 0 7 16,-30 13-4-16,30-13 3 0,-17 7 1 15,17-7-3-15,-18 9-2 0,18-9-6 0,-9 12-9 16,9-12-9-16,-8 9-11 16,8-9-4-16,0 0-11 0,0 19-5 0,0-19-6 15,0 0-3-15,13 21-6 0,-5-14-6 16,4 1-3-16,-1 2-4 0,0-2-20 16,5-1-23-16,-3 1-37 0,1-3-45 0,1 3-51 15,1-3-49-15,-2 2-45 0,-14-7-72 16,27 3-154-16,-13-1-89 0,-14-2-292 0,19 2-192 15</inkml:trace>
  <inkml:trace contextRef="#ctx0" brushRef="#br1" timeOffset="208386.06">13105 17890 2491 0,'0'0'-68'0,"0"0"32"0,17-3 28 16,-17 3-1-16,0 0 15 16,0 0 3-16,23-6-9 0,-23 6-6 0,17-2 0 15,-17 2-8-15,21-2 0 0,-21 2 13 16,25-1 1-16,-10-1-3 0,-15 2 12 15,39 0-3-15,-16-3 6 0,0 3-6 0,6-1 13 0,-1 1 0 16,5 0 1-16,-2-3-5 16,3 3 10-16,0-1 0 0,2-1-4 0,0 0-3 0,7 0 5 15,-1 0-7-15,-1-1-1 16,1 0 1-16,1 0 21 0,0-1-3 0,-3 2 4 16,3-2 9-16,-1 0 18 15,-2 2 19-15,2-1 5 0,-4-1 7 0,-3 0 1 16,5 2-10-16,1-3-8 0,-2 2-7 15,3 0-3-15,1 1-11 0,-1-2-2 0,1 3-6 16,3-2-8-16,-2 1-1 0,3 2-7 16,-4-2 0-16,5 2-5 0,-4 0-4 15,-1 0 0-15,1 0-1 0,-2 2-3 0,-3-2 5 0,-3 0 1 16,2 2 6-16,-4-4 0 16,-3 0 0-16,1 2-7 0,0-1-3 0,-4-2-4 15,-3 3-1-15,-4-1-10 0,1 1-18 16,-1-2-22-16,-21 2-26 0,35 0-39 0,-21-1-38 15,-14 1-42-15,24 0-53 16,-24 0-99-16,22-3-612 0,-22 3-357 0</inkml:trace>
  <inkml:trace contextRef="#ctx0" brushRef="#br1" timeOffset="209204.62">13536 17988 2820 0,'0'0'-56'0,"6"-18"48"0,-6 18 29 15,0 0 58-15,0 0 33 0,0 0 16 0,0 0 3 16,0 0-7-16,0 0-9 0,0 0-10 16,0 0-14-16,0 0-5 0,7 45-11 15,-7-45-8-15,4 24-7 0,-2-11-18 0,3 1-21 16,-5-14-35-16,4 27-47 0,1-16-52 16,-5-11-60-16,5 21-69 0,-5-21-138 0,4 15-538 15,-4-15-316-15</inkml:trace>
  <inkml:trace contextRef="#ctx0" brushRef="#br1" timeOffset="209580.24">13254 18268 2596 0,'0'0'-133'16,"0"0"38"-16,-17 6 25 16,17-6 19-16,0 0 9 0,0 0 21 0,0 0 24 0,0 0 5 15,0 0 20-15,0 0 3 16,0 0-7-16,0 0 9 0,0 0 6 0,0 0-1 16,0 0-10-16,0 0 6 0,0 0 0 0,51 2 9 15,-51-2 8-15,39-2 3 0,-18-1 2 16,2 3 12-16,4-1 1 0,-2 1 5 0,2-2-5 15,2 0-2-15,-5 2 2 16,1-2-2-16,-2 2-7 0,4-2-7 0,-4 2-5 16,-2-1-5-16,-2 1-8 15,-19 0-6-15,34-3-14 0,-19 3-18 0,-15 0-16 0,25 0-19 16,-25 0-24-16,18-1-20 16,-18 1-33-16,21 1-25 0,-21-1-35 0,0 0-86 15,0 0-530-15,24-1-99 16</inkml:trace>
  <inkml:trace contextRef="#ctx0" brushRef="#br1" timeOffset="210168.63">13394 18542 2373 0,'0'0'33'0,"0"0"48"0,0 0 16 0,0 0 8 15,0 0 18-15,-19 10 6 0,19-10-5 16,0 0 1-16,0 0 5 0,0 0-7 16,0 0-9-16,0 0-8 0,-2 17-8 0,2-17-4 15,0 0-2-15,0 0-1 0,5 25-10 16,-5-25-8-16,5 21-6 0,-1-10-7 0,-4-11-2 15,5 25-9-15,-1-10-6 0,0-4-6 16,-4-11-3-16,5 24-3 0,-3-13-3 16,-2-11-2-16,4 17-3 0,-4-17 1 0,6 13-2 15,-6-13-2-15,0 0 0 0,4 17-9 16,-4-17-4-16,0 0-14 0,0 0-8 16,0 0-9-16,0 0-8 0,0 0-14 0,0 0-11 15,0 0-6-15,0 0-9 0,9-53-3 16,-5 36-1-16,-4-2 1 0,2 2 5 0,-2-2 10 15,0 0 12-15,0 19 17 0,-2-35 12 16,-3 20 8-16,3 1 10 0,2 14 2 0,-4-28 3 16,4 28 8-16,-4-21 3 15,4 21-4-15,-5-19 2 0,5 19-1 0,0 0-8 16,3-21-3-16,-3 21-1 0,6-13 0 16,-6 13 2-16,0 0-2 0,21-11-2 15,-21 11 5-15,23-8 0 0,-8 4-1 0,2 2 3 0,4-2 3 16,1 3 7-16,0-3 4 15,5 2 5-15,0-2 0 0,0 2-1 0,-4-2-7 0,0 2 1 16,-4-2-11-16,0 2-16 16,-2-1-21-16,-17 3-37 0,27-5-56 0,-27 5-60 15,21-6-60-15,-21 6-131 16,12-7-580-16,-12 7-384 0</inkml:trace>
  <inkml:trace contextRef="#ctx0" brushRef="#br1" timeOffset="210422.3">13546 18563 2986 0,'-13'10'11'0,"13"-10"33"15,0 0 7-15,0 0 22 0,0 0 7 16,0 0 0-16,0 0-1 0,0 0-7 0,0 0-8 15,31 15-4-15,-31-15-1 0,21 0-2 16,-21 0-6-16,27 0-8 0,-27 0-4 0,22 0-15 16,-22 0-33-16,22 0-37 0,-22 0-54 15,19-4-60-15,-19 4-43 0,0 0-86 16,24-4-638-16,-24 4-334 0</inkml:trace>
  <inkml:trace contextRef="#ctx0" brushRef="#br1" timeOffset="210608.67">13693 18594 2896 0,'-16'26'12'16,"16"-26"39"-16,0 0 9 0,-5 19 18 16,5-19 16-16,-2 18-5 0,2-18 3 15,-2 17 4-15,2-17 0 0,-2 19 3 0,2-19 0 16,0 20-8-16,0-20-4 0,-2 20-9 16,2-20-9-16,0 18-9 0,0-18-7 0,0 0-28 15,-1 26-43-15,1-26-42 0,0 0-28 16,0 17-47-16,0-17-41 0,0 0-55 15,0 0-107-15,3 17-618 0,-3-17-389 0</inkml:trace>
  <inkml:trace contextRef="#ctx0" brushRef="#br1" timeOffset="210818.5">13737 18787 3026 0,'0'0'4'0,"0"0"28"15,0 0 7-15,0 0 7 16,0 0 18-16,23 8 15 0,-23-8 18 0,0 0 4 15,0 0 5-15,7 14-9 0,-7-14-5 16,0 0-10-16,6 14-7 0,-6-14-10 0,0 0-7 16,7 11-8-16,-7-11-20 15,0 0-30-15,0 0-35 0,0 0-30 0,7 13-47 0,-7-13-42 16,0 0-66-16,0 0-139 16,0 0-602-16,0 0-398 0</inkml:trace>
  <inkml:trace contextRef="#ctx0" brushRef="#br1" timeOffset="211088.52">13848 18493 2906 0,'0'0'-38'16,"0"0"39"-16,0 0 11 0,0 0 2 0,0 0 10 15,0 0 9-15,0 0 4 16,0 0 4-16,19-6-3 0,-19 6-3 0,0 0-3 0,28-4-1 16,-28 4 5-16,24-4 1 15,-11 2-3-15,-13 2-4 0,25-3-3 16,-8 0-13-16,-17 3-22 0,19-3-29 16,-19 3-35-16,19-2-38 0,-19 2-41 0,0 0-51 15,0 0-139-15,14-5-413 0,-14 5-37 0</inkml:trace>
  <inkml:trace contextRef="#ctx0" brushRef="#br1" timeOffset="211284">13971 18490 2331 0,'-7'14'45'0,"7"-14"35"16,-4 17 0-16,4-17 10 0,-3 17 11 0,3-17 15 0,-6 23 6 16,6-23 6-16,-2 23 6 0,1-9 3 0,1-14 6 15,-2 26-1-15,2-12-4 16,0-14 18-16,0 26-25 0,0-26-10 0,2 25-17 15,-2-13-26-15,0-12-36 0,1 18-42 16,-1-18-49-16,2 18-53 0,-2-18-66 0,4 14-63 16,-4-14-145-16,2 7-186 15,-2-7-330-15,0 0-269 0</inkml:trace>
  <inkml:trace contextRef="#ctx0" brushRef="#br1" timeOffset="211548.56">14081 18653 2765 0,'0'0'-29'0,"11"-10"19"16,-11 10-8-16,0 0 12 16,0 0 31-16,14-5 10 0,-14 5 22 0,0 0 12 15,0 0 9-15,0 0 18 0,0 0 11 16,0 0 6-16,25 13 13 0,-25-13 9 0,0 0 2 16,2 17-3-16,-2-17-2 0,0 0-2 0,0 0-2 15,-9 29-3-15,9-29-28 16,-7 15-2-16,7-15-12 0,-7 14-4 0,7-14-6 15,0 0-11-15,-4 19-5 0,4-19-7 16,0 0-15-16,9 16-26 0,-9-16-36 0,11 8-48 16,-11-8-61-16,18 2-69 15,-6-2-56-15,-12 0-100 0,19-6-159 0,-5 2-19 16,-3-1-331-16,-11 5-227 16</inkml:trace>
  <inkml:trace contextRef="#ctx0" brushRef="#br1" timeOffset="-208697.95">14517 18590 1454 0,'0'0'368'0,"0"0"-25"0,0 0-85 0,-5-17-41 0,5 17-37 16,0 0-25-16,0 0-20 15,0 0-23-15,0 0-5 0,0 0-8 0,0 0-7 16,0 0-8-16,0 0-2 0,0 0 0 0,0 0-1 0,0 0 1 15,0 0 1-15,0 0-1 16,0 0-1-16,0 0 10 0,0 0-8 0,0 0-6 16,0 0-3-16,0 0-8 15,0 0-8-15,0 0-6 0,0 0 0 0,0 0-12 0,0 0-2 16,25 42-4 0,-25-42-2-16,6 15-3 0,-6-15-5 0,5 15-1 0,-5-15-4 15,8 12 0-15,-8-12-5 0,6 11-4 0,-6-11-1 16,0 0-2-16,8 13-5 0,-8-13-1 15,0 0-5-15,0 0-2 0,0 0-7 0,0 0-2 16,0 0-2-16,0 0-3 16,0 0-2-16,0 0 4 0,21-32 3 15,-21 32 1-15,-2-26 1 0,0 9 0 16,2 17-1-16,-6-39 3 0,4 14 1 0,-2 0 1 0,1-3 0 16,-1 0 0-16,0-3 2 0,0 0-1 0,-3 1 2 15,2 1 0-15,2 1 3 16,1-1 4-16,-2 1 0 0,0 3 0 0,1-2 4 0,-1 4-8 15,2 1 1-15,0 1-1 16,0-4-6-16,2 3 1 0,-3 3-3 0,3 19-1 16,-2-36 5-16,2 21-3 15,-3 0 6-15,3 15-3 0,0-26-2 0,0 26 4 0,3-25 1 16,-3 25-3 0,2-20 3-16,-2 20 1 0,0-15-4 0,0 15 2 0,0 0 3 15,3-22-3-15,-3 22 3 0,0 0 0 0,2-18 1 0,-2 18-2 16,0 0 6-16,0 0 5 15,6-17 1-15,-6 17 3 0,0 0 2 0,9-11 1 16,-9 11 5-16,0 0-3 16,14-10-5-16,-14 10 0 0,11-8-2 0,-11 8-1 15,0 0 0-15,17-7-1 0,-17 7-2 16,13-7-1-16,-13 7-1 0,16-7 3 0,-16 7-3 16,17-3 4-16,-17 3 0 0,22-2-3 15,-22 2 1-15,23-2 4 0,-23 2-8 16,25 2 3-16,-25-2 0 0,33 2 1 0,-13-2 1 15,-1 2-1-15,2-1-2 0,0-1 3 16,2 3-5-16,4-2 3 0,-1 2-1 0,4-3-2 16,-2 1 1-16,2-1-2 15,-1-1 1-15,-2 1-2 0,-2 0 2 0,6-3 1 0,-1 3 0 16,-5 0-2 0,0 0 0-16,-2 0 1 0,3 0-1 0,0 0-1 0,-1 0 2 15,-3-1 1-15,3-2 1 0,4 2 1 0,-1-1 1 0,-3-2-1 16,5 1 3-16,-3-2 2 15,-1 2 6-15,2-1 0 0,-4 2 2 0,0 1 0 16,-1-2-1-16,1 2 2 16,-6 1-4-16,4-3-1 0,-6 6 0 15,3-3 0-15,1 1-3 0,-20-1-4 16,33 3-1-16,-16 0 2 0,-2-2-2 0,2 2 2 0,-17-3-1 16,29 3-2-16,-13-1-3 0,-16-2 1 0,27 4 1 15,-16-2-1-15,-11-2-1 16,23 4 0-16,-23-4 3 0,21 2-5 0,-21-2-1 15,19 1-6-15,-19-1 2 0,15 3-3 16,-15-3 0-16,0 0-7 0,17 4-10 0,-17-4-14 16,0 0-34-16,0 0-48 15,0 0-67-15,10 3-77 0,-10-3-152 0,0 0-160 0,0 0 14 16,0 0-323-16,0 0-258 16</inkml:trace>
  <inkml:trace contextRef="#ctx0" brushRef="#br1" timeOffset="-208168.06">14804 18076 2560 0,'0'0'-54'0,"0"0"53"16,-24 5 25-16,24-5 27 0,0 0 27 0,0 0 22 15,0 0 21-15,0 0 14 16,-15 4 2-16,15-4-1 0,0 0-11 0,0 0-3 0,0 0-4 15,0 0-6-15,0 0-8 16,0 0-10-16,0 0-9 0,61-8-6 0,-46 7-10 0,-15 1-8 16,33-6-8-16,-14 4-11 15,-3-2-19-15,-16 4-20 0,30-4-25 0,-19 1-36 16,-11 3-40-16,25-5-50 16,-25 5-44-16,18-1-47 0,-9 1-78 0,-9 0-123 0,0 0-433 15,0 0-239-15</inkml:trace>
  <inkml:trace contextRef="#ctx0" brushRef="#br1" timeOffset="-207942.98">14922 18094 2544 0,'0'0'-42'0,"0"0"63"0,0 0 10 15,-13 8 8-15,13-8 20 0,0 0 9 16,0 0 24-16,0 0 22 0,-8 11 8 0,8-11 6 16,0 0 6-16,0 0 3 0,4 25-9 15,-4-25 0-15,0 0-3 0,6 29-10 0,-5-16-17 16,-1-13-10-16,5 29-5 0,-3-12-12 0,1-1-6 15,-3-1-6-15,2 2-11 16,-2-17-13-16,4 30-18 16,-1-15-19-16,-1-1-28 0,-2-14-25 0,4 22-36 0,-2-10-49 15,-2-12-47-15,4 20-61 0,-4-20-139 16,4 10-174-16,-4-10-299 0,0 0-208 16</inkml:trace>
  <inkml:trace contextRef="#ctx0" brushRef="#br1" timeOffset="-207727.94">15040 18312 2695 0,'0'0'37'0,"0"0"35"0,0 0 15 16,0 0 22-16,0 0 21 0,0 0 13 0,0 0 2 16,0 0-6-16,0 0-8 0,0 0-17 0,0 0-4 0,0 0-14 15,-12 53-12-15,12-53-8 16,0 0-11-16,0 22-12 0,0-22-28 0,0 0-33 0,1 14-40 15,-1-14-46-15,0 0-57 16,2 12-73-16,-2-12-143 0,0 0-191 0,0 0-315 16,0 0-237-16</inkml:trace>
  <inkml:trace contextRef="#ctx0" brushRef="#br1" timeOffset="-207508.1">15131 18183 2652 0,'0'0'43'0,"0"0"46"0,9-12 11 16,-9 12-4-16,0 0 11 0,0 0 4 0,0 0 4 15,11-10-9-15,-11 10-12 16,0 0-9-16,14-6-11 0,-14 6-8 0,17-3-9 0,-17 3-11 16,22-7-25-16,-22 7-26 0,22-5-27 15,-22 5-26-15,22-6-41 0,-22 6-35 16,21-3-39-16,-15-2-42 0,-6 5-105 0,14-1-544 15,-14 1-220-15</inkml:trace>
  <inkml:trace contextRef="#ctx0" brushRef="#br1" timeOffset="-207308.38">15233 18102 2587 0,'0'0'18'0,"-22"-4"48"0,22 4 8 0,0 0 21 0,0 0 24 15,0 0 18-15,-16 14 12 0,16-14 0 0,-5 13-2 16,5-13-8-16,-2 19-12 15,2-19-3-15,0 21-13 0,0-21-8 16,4 25-8-16,-1-12-15 0,-3-13-9 16,5 23-7-16,-3-11-19 0,-2-12-24 0,4 20-34 15,-4-20-36-15,2 16-53 0,-2-16-59 16,3 15-47-16,-1-10-64 0,-2-5-142 0,0 0-139 16,0 0-290-16,0 0-185 0</inkml:trace>
  <inkml:trace contextRef="#ctx0" brushRef="#br1" timeOffset="-207052.49">15319 18079 2581 0,'0'0'22'0,"-3"-19"42"0,3 19 2 16,0 0 13-16,0 0 13 0,0 0 10 15,0 0 6-15,0 0 0 0,8-15-2 0,-8 15 6 16,0 0-2-16,0 0-5 15,25-3-8-15,-25 3-8 0,19-3-10 0,-19 3-7 16,25 0-7-16,-25 0-8 16,25-1-14-16,-25 1-17 0,22-3-22 0,-22 3-24 15,20-1-33-15,-20 1-29 16,17-3-26-16,-17 3-45 0,0 0-50 0,19 0-71 0,-19 0-159 16,0 0-440-16,0 0-237 0</inkml:trace>
  <inkml:trace contextRef="#ctx0" brushRef="#br1" timeOffset="-206688.22">15420 18047 2505 0,'0'0'-56'0,"0"0"53"16,0 0 33-16,0 0 15 0,0 0 9 15,0 0 8-15,0 0 12 0,0 0 16 16,0 0 11-16,0 0 16 0,0 0 14 0,0 0 13 16,0 0 9-16,0 0 9 0,0 0-7 0,6 29-12 0,-6-29-10 15,0 0-10 1,4 22-7-16,-4-22-6 0,6 19-6 0,-6-19-12 0,4 23-3 15,-2-11-31-15,-2-12-7 0,5 24-1 16,-1-12-10-16,-4-12-1 0,6 25-10 0,-3-14-1 16,-3-11-19-16,6 19-24 15,-6-19-29-15,2 15-49 0,-2-15-65 0,3 12-77 0,-3-12-96 16,0 0-170 0,3 7-56-16,-3-7-364 0,0 0-324 0</inkml:trace>
  <inkml:trace contextRef="#ctx0" brushRef="#br1" timeOffset="-206368.11">15586 18203 2783 0,'0'0'-51'0,"9"-13"37"0,-9 13 20 0,0 0 15 0,0 0 21 16,0 0 13-16,13-11 2 0,-13 11-2 15,0 0-12-15,0 0-7 0,14-8-3 16,-14 8-2-16,16-4-2 0,-16 4-2 0,0 0 4 15,20-4 4-15,-20 4 10 0,0 0 11 16,17-2 16-16,-17 2 23 0,0 0 19 0,0 0 12 16,11 13 10-16,-11-13-8 15,0 0-6-15,0 0-4 0,-9 31-4 0,9-31-4 16,-6 19 0-16,6-19-21 16,-6 18-5-16,6-18-8 0,-2 16-11 0,2-16-10 0,0 0-13 15,2 21-14-15,-2-21-22 0,10 11-31 0,-3-7-39 16,-7-4-48-16,0 0-59 15,21 4-56-15,-13-2-57 0,-8-2-125 16,10 2-136-16,-10-2-409 0,0 0-387 0</inkml:trace>
  <inkml:trace contextRef="#ctx0" brushRef="#br1" timeOffset="-205527.99">14937 18573 2803 0,'0'0'-123'0,"0"0"33"16,0 0 29-16,0 0 7 0,0 0 20 0,0 0 18 15,0 0 19-15,0 0 22 0,0 0 28 16,0 0 15-16,0 0 16 0,0 0 1 0,0 0-2 16,0 0 2-16,0 0 4 0,0 0-10 0,51-18-11 0,-51 18-2 15,24-1-6 1,-7-1-1-16,-17 2 0 0,35-7 0 0,-18 6 8 0,1-1 1 15,0 0 1-15,-18 2 2 16,40-2-2-16,-24 1-6 0,3 1-5 0,-19 0-1 16,36 0-6-16,-18 0-9 0,1-3-3 15,-19 3-5-15,34 0-2 0,-17 0-7 0,-17 0 0 16,38 0-1-16,-19 0-2 16,-2-1-2-16,1-1-3 0,-18 2-3 0,39-2 7 15,-20-2 1-15,2 2 13 0,-1-2 3 0,-2 2 5 0,3 1 5 16,0-2 5-16,-2-1 1 15,-1 3-2-15,0-1-2 0,-18 2-4 0,34-2-4 16,-17 0 2-16,-17 2-8 16,26-4-1-16,-26 4 3 0,22-1-12 0,-22 1 3 15,22 0-5-15,-22 0-8 0,17-3-18 16,-17 3-7-16,0 0-17 0,19-1-24 0,-19 1-27 16,0 0-31-16,0 0-44 0,0 0-50 15,16 0-53-15,-16 0-110 0,0 0-167 16,0 0-452-16,0 0-445 0</inkml:trace>
  <inkml:trace contextRef="#ctx0" brushRef="#br1" timeOffset="-202580.23">15176 18679 2902 0,'0'0'-128'0,"0"0"31"15,0 0 9-15,0 0 10 0,0 0 19 16,0 0 18-16,0 0 27 0,50 0 23 0,-50 0 26 16,0 0 23-16,0 0 26 0,0 0 16 0,0 0 17 0,0 0 12 15,23 0-1-15,-23 0-6 16,0 0-10-16,0 0-11 0,0 0-6 0,22-2-14 15,-22 2-8-15,0 0-6 16,0 0-6-16,24-2-7 0,-24 2-4 0,0 0-7 16,0 0 0-16,19-1-6 15,-19 1 1-15,0 0-3 0,23-3-2 0,-23 3-3 0,0 0 1 16,18-1-6-16,-18 1-2 16,0 0-4-16,20-4 1 0,-20 4 0 0,0 0 1 0,17-2-1 15,-17 2-1-15,0 0 2 0,0 0 5 0,18-3-9 16,-18 3-2-1,0 0 2-15,0 0-3 0,0 0-9 0,0 0-10 16,0 0-19-16,0 0-30 0,0 0-37 16,21 0-42-16,-21 0-53 0,0 0-41 0,0 0-88 0,0 0-139 15,11-3-444-15,-11 3-282 16</inkml:trace>
  <inkml:trace contextRef="#ctx0" brushRef="#br1" timeOffset="-199578.01">15275 18756 2645 0,'0'0'-83'0,"0"0"35"0,0 0 24 0,0 0 31 16,0 0 19-16,0 0 26 0,0 0 28 15,0 0 14-15,24 32 15 0,-24-32 4 0,0 0 5 16,2 18 9-16,-2-18 4 16,2 17 0-16,-2-17-8 0,2 16-2 0,-2-16-8 15,2 22-8-15,-2-22-7 0,2 16-11 0,-2-16-8 0,4 20 9 16,-4-20-10-1,1 16-5-15,-1-16-19 0,2 20-16 0,-2-20-16 0,5 18-27 16,-5-18-31-16,3 12-28 16,-3-12-41-16,0 0-47 0,2 17-39 0,3-10-42 0,-5-7-103 15,0 0-143-15,4 11-419 16,-4-11-282-16</inkml:trace>
  <inkml:trace contextRef="#ctx0" brushRef="#br1" timeOffset="-199208.1">15460 18857 2600 0,'0'0'-44'16,"0"0"41"-16,0 0 34 0,0 0 3 0,0 0-9 0,10-15 9 15,-10 15 4-15,0 0 6 0,0 0-3 16,15-10-8-16,-15 10-5 0,0 0-3 15,14-7 3-15,-14 7-7 0,16-5 0 0,-16 5-1 16,0 0 4-16,18-7 9 0,-18 7 14 16,0 0 13-16,20-2 4 0,-20 2 11 0,8 0 5 15,-8 0 13-15,0 0 5 16,0 0 4-16,0 0 1 0,0 0 1 0,9 21-2 16,-9-21 2-16,0 0-1 0,0 0 2 0,-3 25-5 0,3-25-6 15,0 0-11-15,0 18-6 16,0-18-9-16,0 0-9 0,5 15-7 0,-5-15-18 15,0 0-13-15,14 12-21 0,-14-12-33 16,16 2-35-16,-16-2-44 0,0 0-45 0,24-2-43 16,-10 1-37-16,-14 1-74 15,21-11-161-15,-7 6-508 0,-1 0-433 0</inkml:trace>
  <inkml:trace contextRef="#ctx0" brushRef="#br1" timeOffset="-198147.11">16272 18731 2959 0,'0'0'-60'0,"0"0"66"0,0 0 31 16,0 0 11-16,0 0 21 0,0 0 20 0,0 0 11 15,0 0 1-15,0 0-8 0,-8 17-13 16,8-17-4-16,0 0 2 0,0 0 4 0,0 0 9 16,0 0-2-16,0 0-2 0,10 17-4 0,-10-17-9 15,0 0 0-15,9 13-10 16,-9-13-4-16,6 12-7 0,-6-12-5 15,0 0-5-15,11 17-6 0,-11-17-4 0,6 9-2 16,-6-9-6-16,7 12-1 0,-7-12-3 0,0 0-2 16,6 11-4-16,-6-11-1 15,0 0-5-15,0 0-5 0,0 0-4 0,0 0-9 0,10 8 0 16,-10-8 0-16,0 0-5 0,0 0 2 0,0 0-1 16,0 0 1-16,0 0 1 15,0 0-3-15,8-38 0 0,-8 38 0 0,6-25-9 16,-6 8-4-16,0-2-3 15,0 0 3-15,0-4 5 0,0 0-1 0,0 1 2 16,-2-4 6-16,2 4 7 0,0-4 7 16,-4 4-3-16,4-1 4 0,-2 2 4 0,2 0 0 15,-2-2 7-15,2 3 1 16,-2 1 1-16,0-3 0 0,0 1-5 0,0 5 1 16,-2-5-2-16,2 1 0 0,-2 1-5 0,2 2-3 0,0-2-5 15,0 2 1-15,-1 0-3 16,1 2 4-16,0 0-3 0,0 1 1 0,2 1 2 0,0 13-1 15,-2-21 2-15,2 9 1 16,0 12-1-16,0-19 2 0,0 19 1 0,0-17 0 16,0 17 0-16,4-16-2 15,-4 16 2-15,2-14-1 0,-2 14-3 0,7-12 4 0,-7 12 0 16,6-11-2-16,-6 11 2 16,10-12-2-16,-10 12 1 0,14-9-1 0,-8 3 2 15,-6 6-2-15,16-9 3 0,-7 5-2 0,1-2 1 0,-10 6-2 16,26-9 3-1,-12 3 0-15,4 0-2 0,-2 0-1 0,-1 3-1 0,4-3 3 16,-2 1-1-16,5-2 0 16,-6 4 1-16,4-3 0 0,-2 0 0 0,1 2 0 0,1-1 0 15,-2 1 9 1,4 0-5-16,-1 0-2 0,0 2 4 0,0-2-4 0,1 3 1 16,-2-3 0-16,6 1-2 0,-5 2 0 0,3-3 1 15,-2 2-4-15,6 0 4 16,-2-2 1-16,1 3-2 0,1-4 4 0,-1 2 6 0,3-1 6 15,-2 1 0-15,1 0-4 16,-1-2 2-16,2 1-4 0,-6 2 2 0,4-2-3 16,-3-1 4-16,1 1-8 15,-4 1 0-15,-2 2-4 0,1-3-8 0,-1 0-4 0,-4 3-7 16,4-1-5-16,-6-2-11 16,1 2-12-16,-2 0-15 0,-13 2-26 0,0 0-33 15,31-4-41-15,-24 4-39 0,-7 0-49 16,0 0-151-16,0 0-564 0,17 0-404 0</inkml:trace>
  <inkml:trace contextRef="#ctx0" brushRef="#br1" timeOffset="-197578.14">16761 18068 3006 0,'0'0'1'16,"0"0"33"-16,0 0 12 0,0 0 17 0,0 0 18 0,-20 6 16 16,20-6 9-16,0 0 3 15,0 0 6-15,0 0-9 0,0 0-2 0,0 0-13 16,0 0-4-16,0 0-10 16,0 0-2-16,0 0-16 0,0 0 2 0,0 0-9 15,0 0-8-15,61-6-1 0,-61 6-4 0,25 0-4 0,-10-2-3 16,-15 2-2-16,30-2-6 15,-30 2-7-15,29-2-9 0,-29 2-12 0,28-2-11 0,-28 2-22 16,22-2-27 0,-22 2-32-16,20-1-33 0,-20 1-41 0,0 0-34 0,23 0-40 15,-23 0-95-15,9 0-135 16,-9 0-401-16,0 0-238 0</inkml:trace>
  <inkml:trace contextRef="#ctx0" brushRef="#br1" timeOffset="-197278.26">16753 18125 2566 0,'0'0'-36'0,"0"0"36"0,0 0 26 16,0 0 8-16,0 0 25 0,-8 12 31 16,8-12 22-16,0 0 10 0,0 0-2 0,0 0-5 15,0 0-10-15,0 0 4 0,0 0-6 16,12 32 2-16,-12-32-4 0,4 14-4 15,-4-14-9-15,4 18 0 0,-4-18-7 16,2 21-9-16,1-9-6 0,-3-12-7 16,4 23-5-16,-2-12-6 0,-2-11-8 0,5 22-3 0,-5-22-1 15,2 22-7 1,0-11-6-16,-2-11-11 0,2 19-15 0,-2-19-17 0,4 16-25 16,-4-16-28-16,0 0-43 0,2 18-45 0,-2-18-42 0,0 0-67 15,2 16-129-15,-2-16-581 16,0 0-433-16</inkml:trace>
  <inkml:trace contextRef="#ctx0" brushRef="#br1" timeOffset="-197018.37">16899 18279 2956 0,'8'-13'-34'15,"-8"13"38"-15,0 0 19 16,0 0 17-16,0 0 36 0,0 0 31 0,0 0 13 0,0 0 11 15,0 0 5-15,0 0-6 0,20 24-9 0,-20-24 9 16,2 16-8-16,-2-16-7 16,4 17-8-16,-4-17-16 0,2 17-9 0,-2-17-9 15,6 15-9-15,-6-15-5 0,4 16-15 16,-4-16-15-16,0 0-20 0,4 16-22 0,-4-16-24 16,0 0-34-16,4 10-45 0,-4-10-46 0,0 0-51 15,0 0-53-15,0 0-163 16,12 2-133-16,-12-2-313 0,0 0-238 0</inkml:trace>
  <inkml:trace contextRef="#ctx0" brushRef="#br1" timeOffset="-196818.45">17087 18258 2637 0,'0'0'17'0,"0"0"46"0,0 0 7 0,9-11 9 15,-9 11 11-15,0 0 8 0,0 0 1 0,13-9-7 16,-13 9 0-16,0 0-3 15,20-7 0-15,-20 7-3 0,20-3-3 0,-20 3-8 0,21-2-10 16,-21 2-6-16,21-4-17 16,-21 4-22-16,19-2-30 0,-19 2-37 0,0 0-46 15,22-4-47-15,-22 4-47 16,10-1-76-16,-10 1-155 0,0 0-435 0,0 0-203 0</inkml:trace>
  <inkml:trace contextRef="#ctx0" brushRef="#br1" timeOffset="-196607.98">17185 18199 2612 0,'0'0'12'16,"0"0"50"-16,0 0-2 0,0 0 17 0,0 0 24 15,0 0 29-15,0 0 22 0,0 0 13 16,0 0 9-16,-20 20-11 0,20-20-1 16,0 0-20-16,2 24-9 0,-2-24-16 0,0 23-9 0,0-23-9 15,3 24-12-15,-3-24-14 0,2 26-15 0,0-16-31 16,-2-10-21-16,5 22-35 15,-5-22-35-15,2 17-37 0,-2-17-41 16,2 14-42-16,-2-14-48 0,0 13-70 16,0-13-134-16,0 0-533 0,0 0-414 0</inkml:trace>
  <inkml:trace contextRef="#ctx0" brushRef="#br1" timeOffset="-196348.09">17280 18161 2853 0,'0'0'-66'0,"0"0"50"0,0 0 22 0,4-19 17 16,-4 19 6-16,0 0 18 15,0 0 26-15,6-16 18 0,-6 16 9 0,0 0 12 16,13-5-3-16,-13 5 4 0,0 0-3 16,22-8-4-16,-22 8-8 0,18-1-6 15,-18 1-10-15,22-6-9 0,-22 6-6 0,23-2-10 16,-10-2-14-16,-13 4-13 0,23-3-25 15,-23 3-29-15,19-4-37 0,-19 4-39 0,17-6-43 16,-17 6-41-16,12-4-62 16,-12 4-144-16,0 0-543 0,0 0-345 0</inkml:trace>
  <inkml:trace contextRef="#ctx0" brushRef="#br1" timeOffset="-196148.38">17357 18093 2851 0,'0'0'2'0,"0"0"60"15,-8 13 5-15,8-13 2 0,0 0 20 16,0 20 14-16,0-20 9 0,2 19 1 16,-2-19-2-16,4 22-1 0,-4-22-8 15,2 27-1-15,2-14-6 0,-4 2-9 0,0-15-10 16,6 27-5-16,-2-15-13 16,-4-12-14-16,4 20-34 0,-4-20-38 0,6 19-49 0,-6-19-60 15,5 16-61-15,-1-11-76 0,-4-5-149 0,4 10-536 16,-4-10-399-16</inkml:trace>
  <inkml:trace contextRef="#ctx0" brushRef="#br1" timeOffset="-195818.32">17502 18255 2965 0,'9'-16'-3'0,"-9"16"21"0,0 0 2 0,0 0-6 0,8-11 0 15,-8 11 6-15,0 0 14 16,0 0 9-16,0 0 5 0,0 0 6 0,0 0 17 15,0 0 6-15,0 0 12 16,0 0 14-16,0 0 16 0,24 21 7 0,-24-21 3 0,0 0 6 16,2 19 8-16,-2-19 2 15,-2 17 0-15,2-17-16 0,0 0-3 0,-9 31-3 16,9-31-4-16,-4 21-2 0,4-21-16 16,-5 18-9-16,5-18-10 0,-2 18-9 0,2-18-6 15,0 0-10-15,0 22-6 0,0-22-6 0,7 12-10 16,-7-12-19-16,13 9-25 0,-13-9-23 15,16 6-22-15,-16-6-16 0,22 2-23 16,-12-2-22-16,-10 0-28 0,0 0-27 16,30 0-27-16,-30 0-17 0,15 0-32 0,-15 0-18 15,12-2-61-15,-12 2-107 16,0 0-103-16,0 0-333 0,0 0-229 0</inkml:trace>
  <inkml:trace contextRef="#ctx0" brushRef="#br1" timeOffset="-195218.02">16731 18653 2580 0,'0'0'-74'0,"0"0"18"0,18-4 3 15,-18 4 10-15,16-4-3 0,-16 4 23 0,28-3 17 16,-11-1 12-16,0 1 16 15,4 0 22-15,3 1 17 0,3-2 29 0,1 2 14 16,2-2 10-16,-4 0-2 16,4 1-5-16,2 1-11 0,-3-2-7 0,1 3-11 0,-3-2-12 15,3-1-2-15,-2 3-13 16,1-2-2-16,-5 3 2 0,0-1 4 0,-2-1 4 16,2 0 7-16,-1 2 5 0,-1 0 1 0,-2-2-5 15,0 1-7-15,1 1-6 0,-21 0-7 16,32 0-4-16,-16-3-5 0,-16 3-10 0,26 0-7 15,-14 0-17-15,1 0-27 16,-13 0-25-16,0 0-37 0,30 0-44 16,-30 0-38-16,16 3-37 0,-10-2-66 15,-6-1-143-15,0 0-452 0,0 0-221 0</inkml:trace>
  <inkml:trace contextRef="#ctx0" brushRef="#br1" timeOffset="-194838.05">17113 18722 2530 0,'0'0'-66'0,"-21"4"34"0,21-4 29 0,0 0 12 0,0 0 19 15,-18 5 30-15,18-5 20 16,0 0 18-16,0 0 5 0,0 0 9 0,0 0 5 16,0 0 7-16,-12 6 11 0,12-6-6 15,0 0-4-15,0 0-8 0,0 0-4 0,0 0-7 16,0 0-6-16,0 0-12 16,0 0-7-16,0 0-10 0,49-14-8 0,-49 14-7 15,18-6-5-15,-18 6-6 0,28-5 0 0,-13 1-12 16,-15 4-15-16,30-6-11 0,-18 5-10 15,-12 1-10-15,26-4-9 0,-26 4-14 0,23-4-22 16,-23 4-20-16,15-3-26 0,-15 3-23 16,0 0-33-16,17 0-41 0,-17 0-50 0,0 0-128 15,0 0-539-15,0 0-319 16</inkml:trace>
  <inkml:trace contextRef="#ctx0" brushRef="#br1" timeOffset="-194577.88">17143 18735 2664 0,'0'0'-58'0,"0"0"51"16,0 0 17-16,0 0 24 0,0 0 33 15,0 0 35-15,0 0 24 0,2 18 29 0,-2-18 5 0,0 0-5 16,0 0-6-16,4 25-8 16,-4-25-9-16,4 16-12 0,-4-16-10 0,4 17-12 15,-4-17-4-15,2 17-13 0,-2-17-5 0,4 17-9 16,-4-17-11-16,4 16-2 0,-4-16-8 15,5 13-8-15,-5-13-9 0,0 0-17 0,7 19-16 16,-7-19-28-16,0 0-25 16,4 13-37-16,-4-13-50 0,0 0-41 0,4 13-43 0,-4-13-86 15,0 0-148-15,0 7-496 16,0-7-397-16</inkml:trace>
  <inkml:trace contextRef="#ctx0" brushRef="#br1" timeOffset="-194317.96">17339 18806 2881 0,'0'0'-9'16,"6"-7"56"-16,-6 7 37 0,0 0 18 16,0 0 30-16,0 0 21 0,0 0 8 0,0 0 6 15,0 0 3-15,16 26-10 0,-16-26 17 0,4 17-6 16,-4-17-38-16,4 16-14 15,-4-16-10-15,6 17-14 0,-6-17-9 0,4 15-21 16,-4-15-14-16,7 14-23 16,-5-8-28-16,-2-6-41 0,0 0-48 0,4 15-72 0,-4-15-65 15,0 0-58-15,2 10-137 16,-2-10-134-16,0 0-14 0,0 0-271 0,0 0-178 0</inkml:trace>
  <inkml:trace contextRef="#ctx0" brushRef="#br1" timeOffset="-192518.34">18442 18102 2449 0,'0'0'-46'0,"0"0"46"0,0 0 26 0,0 0 12 0,0 0 28 15,0 0 18-15,0 0 13 0,0 0 16 0,0 0 4 16,0 0-2-16,0 0 1 0,0 0 0 15,0 0 5-15,0 0 4 0,0 0-3 0,0 0 4 16,0 0-7-16,0 0-9 16,0 0-11-16,0 0-8 0,0 0-11 0,0 0-7 15,0 0-10-15,0 0-7 16,58 2-14-16,-58-2-10 0,20 0-20 0,-20 0-15 0,22 0-25 16,-22 0-32-16,19-4-30 0,-19 4-51 0,0 0-54 15,22-3-45-15,-16 0-87 16,-6 3-162-16,0 0-418 0,0 0-297 0</inkml:trace>
  <inkml:trace contextRef="#ctx0" brushRef="#br1" timeOffset="-192318.13">18385 18015 2822 0,'0'0'3'16,"-17"-10"20"-16,17 10 18 0,0 0 25 15,-13-8 23-15,13 8 14 0,0 0 7 0,0 0-6 16,0 0-10-16,0 0 5 15,0 0 2-15,0 0-6 0,0 0-6 0,0 0-14 0,40-14-11 16,-40 14-19-16,24-3-31 16,-24 3-28-16,25 0-41 0,-25 0-43 0,30-1-45 15,-16 1-58-15,0 0-69 16,-14 0-147-16,27-3-450 0,-14 1-227 0</inkml:trace>
  <inkml:trace contextRef="#ctx0" brushRef="#br1" timeOffset="-191788.42">19219 17763 2609 0,'0'0'2'16,"0"-25"47"-16,0 25 23 0,4-12 13 15,-4 12 22-15,0 0 10 0,2-17 20 0,-2 17 3 16,0 0 2-16,0 0-4 16,0 0-1-16,0 0-2 0,2-16-4 0,-2 16-7 15,0 0 13-15,0 0-7 0,0 0-25 0,0 0-8 16,0 0-10-16,9 41-3 0,-7-23-10 15,2-1-5-15,-2 2-6 0,1 0-9 0,-1 2-10 16,2 3 5-16,0 0-15 16,-2-3 1-16,0-1-3 0,3-1-18 0,-3 0-12 0,0-1-19 15,2-1-25 1,-2-4-29-16,0-1-36 0,-2-12-40 0,2 20-47 0,2-12-37 16,-4-8-45-16,4 8-78 0,-4-8-89 15,0 0-8-15,0 0-433 0,0 0-256 16</inkml:trace>
  <inkml:trace contextRef="#ctx0" brushRef="#br1" timeOffset="-191518.04">19363 17926 2600 0,'8'-11'-7'0,"-8"11"69"0,9-15 28 16,-9 15 11-16,6-11 12 0,-6 11 4 15,0 0 5-15,0 0-7 0,5-15-6 16,-5 15-2-16,0 0-3 0,0 0-5 0,0 0-1 0,0 0 5 0,0 0 0 16,-32-3 4-16,32 3 0 15,0 0 2-15,0 0-1 0,-32 10-5 0,32-10-9 16,-15 6-1-16,15-6-30 0,0 0-6 15,-14 10-2-15,14-10-14 0,0 0 4 0,0 0-9 16,-5 15-1-16,5-15 1 16,0 0-9-16,0 0-2 0,17 21-1 15,-17-21-3-15,14 11 3 0,0-3-14 16,-4-1-8-16,3 1-8 0,-1-2-11 0,1 1-13 0,2 0-16 16,-15-7-22-16,24 10-35 0,-12-8-42 0,-12-2-48 15,23 8-44-15,-10-6-45 16,0-2-138-16,-1 0-105 0,4-4-433 0,-2 0-392 0</inkml:trace>
  <inkml:trace contextRef="#ctx0" brushRef="#br1" timeOffset="-191238.15">19732 17652 2939 0,'0'0'-40'0,"0"0"37"15,0-24 23-15,0 24 15 16,0 0 16-16,0 0 12 0,0 0 5 0,14-12-4 16,-14 12-8-16,15-4-6 0,-15 4-2 0,19-3-9 0,-19 3-3 15,23-4-3-15,-9 2-5 16,0 1-4-16,-14 1-18 0,25-3-28 0,-25 3-30 0,21-4-42 15,-12 4-42-15,-9 0-42 16,14-4-73-16,-14 4-157 0,0 0-333 16,0 0-16-16</inkml:trace>
  <inkml:trace contextRef="#ctx0" brushRef="#br1" timeOffset="-191028.51">19815 17615 2229 0,'0'0'24'0,"-6"18"45"15,6-18-9-15,0 0 4 0,-2 19 5 0,2-19 13 0,0 0 22 16,2 25 15-16,-2-25 7 16,2 21-3-16,-2-21 1 0,4 23-7 15,-2-8-4-15,2-2-14 0,-2 5-10 16,2-2-7-16,0-2-9 0,0 1-11 0,-4-15-25 0,6 29-27 16,-2-18-41-16,1 3-55 0,-5-14-55 0,10 21-64 15,-8-14-110 1,5-1-620-16,-7-6-349 0</inkml:trace>
  <inkml:trace contextRef="#ctx0" brushRef="#br1" timeOffset="-190788.18">19983 17876 2894 0,'0'0'8'15,"0"0"48"-15,0 0 17 0,0 0 29 0,0 0 19 16,0 0 12-16,0 0 12 15,15 26 4-15,-15-26-9 0,4 17-10 0,-4-17-12 0,5 17-13 16,-5-17-2-16,6 19-10 16,-2-9-18-16,-4-10 4 0,6 18-10 0,-6-18-14 15,8 16-14-15,-8-16-17 16,5 11-27-16,-5-11-32 0,0 0-44 0,7 16-57 0,-7-16-67 16,6 4-72-16,-6-4-120 0,0 0-141 0,0 0-387 15,0 0-327-15</inkml:trace>
  <inkml:trace contextRef="#ctx0" brushRef="#br1" timeOffset="-190317.78">20271 17577 2934 0,'0'0'55'16,"0"0"31"-16,-4-18 4 0,4 18 6 0,0 0 2 15,0 0-6-15,0 0-7 0,0 0-14 0,19-10-2 16,-19 10-10-16,16-4-6 0,-16 4-8 15,24-5-1-15,-10 3-7 16,-14 2-2-16,30-5-7 0,-15 2-13 0,-15 3-22 16,26-4-26-16,-26 4-31 0,20-4-36 0,-20 4-34 0,18-1-32 15,-18 1-28 1,6-2-55-16,-6 2-125 0,0 0-448 0,0 0-149 0</inkml:trace>
  <inkml:trace contextRef="#ctx0" brushRef="#br1" timeOffset="-190128.15">20334 17554 2508 0,'0'0'1'16,"0"0"37"-16,-8 16 23 0,8-16 29 16,-4 16 31-16,4-16 18 0,0 21 21 0,0-21 1 15,-2 28 6-15,2-12-6 0,0 3-2 0,0-2-2 0,0-17-18 16,0 34-16-16,2-17-15 16,-2 0-6-16,2 1-16 0,0-3-17 0,-2-15-15 15,6 28-30-15,-4-16-37 0,-2-12-45 0,4 19-56 16,-4-19-67-16,5 19-74 0,-5-19-161 15,5 11-148-15,-5-11-353 0,0 0-315 0</inkml:trace>
  <inkml:trace contextRef="#ctx0" brushRef="#br1" timeOffset="-189748.33">20514 17780 2715 0,'18'-7'-7'0,"-18"7"52"0,0 0 12 0,14-4-1 16,-14 4 2-16,0 0 4 0,0 0 10 16,19-8 2-16,-19 8-2 0,0 0-1 0,0 0 6 15,17-4 14-15,-17 4 11 0,0 0 10 0,0 0 7 16,0 0 3-16,17 13 0 15,-17-13-2-15,0 0 2 0,2 18-4 0,-2-18-1 16,0 0-4-16,-4 21-15 16,4-21 4-16,0 0 2 0,-4 22-4 0,4-22-10 0,-2 16-3 15,2-16-12-15,0 0-2 16,0 20-7-16,0-20-6 0,0 0-1 0,8 16-17 16,-8-16-17-16,15 7-27 0,-15-7-16 0,19 4-24 0,-19-4-23 15,21 4-24-15,-21-4-34 16,19-1-47-16,-19 1-56 15,21 0-51-15,-12-4-79 0,-9 4-138 0,15-3-80 16,-15 3-375-16,0 0-379 0</inkml:trace>
  <inkml:trace contextRef="#ctx0" brushRef="#br1" timeOffset="-187378.42">19847 18184 2830 0,'0'0'-94'0,"0"0"26"0,0 0 12 0,0 0 18 16,-14-8 32-16,14 8 31 15,0 0 31-15,0 0 34 0,0 0 16 16,0 0 14-16,0 0 12 0,0 0 5 0,0 0 7 16,0 0-2-16,0 0-3 0,0 0-15 0,0 0-15 15,0 0-12-15,0 0-10 16,0 0-7-16,0 0-10 0,0 0-6 0,49-9-4 16,-49 9-12-16,30-2-2 0,-12 0-7 0,4-2-1 15,3 3-12-15,5-2 6 16,1 0-2-16,5 0 5 0,0 2 5 0,6-3 7 0,1 2 3 15,1 0 5-15,1 0-3 16,-1 1-4-16,3-2-2 0,-3 3-7 0,3-1-4 0,1-1-4 16,-1 0-5-16,-3-1 3 15,-2 3-5-15,-5-1-1 0,-3-1 0 0,-2 2-27 16,-1-2-2-16,-1 2-4 16,-6 0-7-16,0 0-8 0,2-2-6 0,-3 0-12 0,3 2-15 15,-6 0-16-15,0 0-35 0,1 0-42 0,-21 0-50 16,36 0-45-16,-22 0-63 15,-2 0-145-15,-12 0-104 0,18 0-330 0,-18 0-262 0</inkml:trace>
  <inkml:trace contextRef="#ctx0" brushRef="#br1" timeOffset="-186998.24">20000 18485 2589 0,'0'0'-17'15,"0"0"57"-15,-25-2 34 0,25 2 21 0,0 0 12 16,0 0 5-16,0 0 3 16,0 0 7-16,0 0 1 0,0 0 8 0,0 0-5 15,0 0 2-15,0 0 0 0,0 0-8 16,0 0-9-16,52-12-10 0,-34 11-11 0,0-1-9 16,1 0-12-16,1-2-12 0,0 3-10 15,2-2-20-15,-1 2-26 0,-4-1-34 16,0-2-39-16,-17 4-47 0,26-2-46 0,-26 2-45 0,20-2-32 15,-13 2-90-15,-7 0-117 16,0 0-449-16,0 0-281 0</inkml:trace>
  <inkml:trace contextRef="#ctx0" brushRef="#br1" timeOffset="-186788.43">20161 18464 2649 0,'-21'4'-31'16,"21"-4"56"-16,0 0 39 15,0 0 7-15,-8 11 26 0,8-11 32 0,0 0 17 0,0 0 9 16,-4 21-6-16,4-21-3 15,0 0-3-15,0 23-7 0,0-23-7 0,0 19-14 16,0-19-3-16,0 23-13 16,0-23-7-16,0 23-13 0,2-10-5 0,-2-13-7 0,0 25-23 15,2-13-12 1,-2-12-16-16,2 20-29 0,-2-20-34 0,2 19-34 0,-2-19-52 16,2 16-47-16,-2-16-62 0,0 0-124 0,4 15-173 15,-4-15-406-15,0 0-369 0</inkml:trace>
  <inkml:trace contextRef="#ctx0" brushRef="#br1" timeOffset="-186568.07">20269 18681 2932 0,'0'0'9'0,"0"0"50"16,0 0 34-16,0 0 25 15,0 0 23-15,23 9 16 0,-23-9 4 0,0 0 0 0,4 16-7 16,-4-16-14-16,4 13-17 15,-4-13-35-15,7 14-11 0,-7-14-11 0,7 11-12 16,-7-11-16-16,6 14-24 16,-6-14-36-16,0 0-48 0,6 11-58 0,-6-11-66 15,0 0-53-15,0 0-132 16,8 9-157-16,-8-9-377 0,0 0-305 0</inkml:trace>
  <inkml:trace contextRef="#ctx0" brushRef="#br1" timeOffset="-186358.2">20402 18658 2809 0,'0'0'-3'0,"0"0"42"0,15-7 10 0,-15 7 11 16,14-4 13-16,-14 4 15 16,22-4 12-16,-22 4 1 0,25-4-6 0,-8 3-9 15,-17 1-5-15,33-3-13 0,-17 2-10 0,-16 1-22 16,30-2-26-16,-18 0-30 15,-12 2-43-15,23-4-49 0,-23 4-41 0,20-2-29 0,-12 1-52 16,-8 1-126-16,0 0-451 16,4-10-126-16</inkml:trace>
  <inkml:trace contextRef="#ctx0" brushRef="#br1" timeOffset="-186148.42">20570 18588 2499 0,'0'0'48'0,"0"0"51"0,0 0 24 0,0 0 26 0,0 0 19 15,0 0 4 1,0 0 4-16,4 35-4 0,-4-35-10 0,0 0-14 16,0 24-5-16,0-24-13 0,0 19-14 15,0-19-32-15,0 21-9 0,0-21-10 0,2 21-5 16,-2-21-14-16,2 17-14 0,-2-17-23 16,4 15-23-16,-4-15-42 0,0 0-40 15,2 19-52-15,-2-19-47 0,5 12-42 0,-5-12-87 0,0 0-190 16,0 0-420-16,0 0-346 15</inkml:trace>
  <inkml:trace contextRef="#ctx0" brushRef="#br1" timeOffset="-185798.17">20696 18371 2772 0,'0'0'-19'0,"0"0"65"16,0 0 18-16,0 0 14 15,0 0 16-15,0 0 8 0,0 0 6 0,0 0 3 16,0 0-3-16,0 0-6 15,36 0-11-15,-36 0-8 0,26 0-5 0,-26 0-8 16,30-2-2-16,-11 0-4 0,-1 2-9 16,-18 0-1-16,38 0-13 0,-22-2-15 15,-16 2-24-15,29 0-31 0,-29 0-38 16,22-2-49-16,-22 2-50 0,18 0-49 0,-18 0-72 16,0 0-145-16,11 0-448 0,-11 0-248 0</inkml:trace>
  <inkml:trace contextRef="#ctx0" brushRef="#br1" timeOffset="-185588.21">20868 18374 2708 0,'-17'13'38'0,"17"-13"58"16,-8 8 14-16,8-8 9 15,-4 18 19-15,4-18 14 0,-4 21 9 0,4-21 6 16,0 27-6-16,0-11-8 16,0-16-9-16,2 35-29 0,0-18-12 0,2-1-2 15,-2 4-14-15,2-4-8 0,0 1-10 0,0 0-5 16,-2-2-19-16,2-2-15 0,3 1-21 15,-7-14-23-15,4 18-33 0,-4-18-35 16,5 18-45-16,-5-18-55 0,8 13-54 16,-6-10-73-16,-2-3-129 0,0 0-95 0,11 7-345 0,-11-7-247 15</inkml:trace>
  <inkml:trace contextRef="#ctx0" brushRef="#br1" timeOffset="-185298.28">21063 18590 2654 0,'0'0'-2'0,"10"-6"63"0,-10 6 7 16,0 0 16-16,17-5 23 15,-17 5 18-15,0 0 15 0,0 0 5 0,0 0 1 0,0 0-10 16,0 0 2-16,24 11-12 16,-24-11-1-16,0 0-5 0,0 0-1 0,0 0-2 15,-11 29 23-15,11-29-6 0,0 0-8 0,-13 20-1 16,13-20-11-16,-8 14-14 0,8-14-2 15,-7 11-21-15,7-11-3 0,0 0-1 0,0 0-9 16,0 0-7-16,15 26-9 16,-15-26-15-16,19 7-21 0,-8-3-24 0,-11-4-27 0,26 3-30 15,-12-5-43-15,-4 2-58 16,3 2-79-16,-13-2-56 0,22-3-174 0,-22 3-89 16,12-4-9-16,-12 4-360 0,0 0-352 0</inkml:trace>
  <inkml:trace contextRef="#ctx0" brushRef="#br1" timeOffset="-157628.15">21816 18220 376 0,'0'0'199'0,"0"0"-53"16,-17-4-31-16,17 4-33 0,0 0 0 16,0 0-21-16,0 0-1 0,0 0 0 15,0 0 3-15,0 0 1 0,0 0 3 16,0 0 12-16,0 0 9 0,0 0 10 16,0 0 13-16,0 0 12 0,0 0 10 0,0 0 10 15,0 0 2-15,0 0 0 0,0 0 2 0,0 0-1 16,0 0-4-16,0 0-5 15,0 0-12-15,0 0-5 0,0 0-7 0,0 0-5 0,0 0-2 16,0 0-1-16,0 0 5 0,0 0 0 16,0 0-6-16,0 0-8 0,0 0 1 15,0 0-8-15,0 0-9 0,0 0 0 16,0 0-9-16,0 0-10 0,0 0 0 0,0 0-10 16,0 0 3-16,51-6-2 15,-51 6 21-15,0 0-1 0,25 3-9 0,-25-3 0 0,0 0-2 16,30 3-8-16,-30-3-19 15,23 3-2-15,-23-3-3 0,28 0-5 0,-14 0 5 16,4 1 0-16,-18-1 8 0,31 2 3 0,-16 0 2 0,-15-2 2 16,29 0-5-16,-13 2 2 15,-16-2-6-15,29 2-5 0,-16 0-2 0,-13-2-2 16,25 1-4-16,-25-1-10 0,24 3-11 16,-24-3-22-16,18 1-13 0,-18-1-20 0,0 0-28 15,20 0-37-15,-20 0-64 16,10 3-78-16,-10-3-71 0,0 0-184 0,0 0-74 15,0 0 6-15,0 0-324 0,0 0-294 16</inkml:trace>
  <inkml:trace contextRef="#ctx0" brushRef="#br1" timeOffset="-157173.58">21788 18015 2812 0,'0'0'17'0,"0"0"35"0,0 0 5 16,0 0 12-16,0 0 11 0,0 0 15 0,0 0 11 15,0 0 0-15,45 11-7 0,-45-11-12 16,24 2-5-16,-24-2-6 0,31 0-2 15,-12 0 11-15,0 2 1 0,3-2 2 16,-2 0-2-16,2 0 0 0,-1 1-6 0,2-1-8 16,-2 3-6-16,1-2-11 0,-4-1-4 15,4 3-14-15,-3-2-25 0,-19-1-38 16,30 3-42-16,-16-3-59 0,-14 0-69 0,24 3-83 16,-24-3-182-16,17 2-122 0,-17-2-294 0,0 0-244 15</inkml:trace>
  <inkml:trace contextRef="#ctx0" brushRef="#br1" timeOffset="-152398.39">22263 17847 2603 0,'0'0'-64'0,"0"-21"43"0,0 21 50 0,0 0 26 16,0 0 26-16,0 0 26 0,0 0 15 0,0 0 13 0,0 0 12 16,0 0 6-16,2-21 0 0,-2 21-4 15,0 0-1-15,0 0-2 0,0 0-12 0,0 0-5 16,0 0-5-16,0 0 5 15,0 0 25-15,0 0-13 0,0 0-2 0,0 0-18 16,0 0-8-16,0 0-16 16,0 0-9-16,0 0-11 0,34 28-10 0,-34-28-7 0,19 14-8 15,-6-6-10-15,2-3-11 16,-1 5-14-16,4-3-15 0,0 3-16 0,4 1-12 0,-3-2-5 16,1 1-8-16,0-2 2 0,-4 1 4 15,2-2 1-15,-4 1 4 0,1-2 2 16,-2 2 6-16,0-2 5 0,-3 4 12 0,-10-10 16 15,10 15 8-15,-8-4 1 0,-2-11 4 16,-4 25-2-16,4-25-2 0,-12 34-3 0,2-13-5 16,-1-2 3-16,-4 3-5 15,2 0 1-15,1 1-5 0,-1 0 0 0,0-2-10 16,1-1-17-16,1 3-21 0,0-4-30 0,1 1-43 0,1-4-52 16,1 2-60-16,4-4-56 15,-3 0-133-15,5-4-153 0,0 0 18 0,2-10-394 16,0 0-366-16</inkml:trace>
  <inkml:trace contextRef="#ctx0" brushRef="#br1" timeOffset="-151858.34">23164 17725 2838 0,'0'0'-38'16,"5"-18"38"-16,-5 18 20 0,0 0 13 0,0 0 20 16,9-10 24-16,-9 10 25 0,0 0 19 0,0 0 17 0,0 0 10 15,14-7 2-15,-14 7 0 16,0 0 1-16,0 0-7 0,0 0-1 0,17 25 4 15,-17-25-10-15,7 19-2 16,-3-5-12-16,-2 1 0 0,2-1-10 0,0 4-4 0,0-1-5 16,1 2-7-16,-1 2-4 15,2 1-7-15,-2 1-5 0,1-1-14 0,-1 0-6 16,0-2-3-16,-1 2-10 16,1-4-4-16,0 0-5 0,-2-2-9 0,0 0-21 0,2-1-21 15,-4-15-26-15,4 23-29 0,-2-14-26 0,0-1-42 16,-2-8-52-16,2 11-59 15,-2-11-48-15,0 0-67 0,0 0-117 16,0 0-78-16,0 0 3 0,0 0-335 0,16-27-260 16</inkml:trace>
  <inkml:trace contextRef="#ctx0" brushRef="#br1" timeOffset="-151568.54">23406 17860 2693 0,'8'-13'5'16,"-2"4"40"-16,-6 9 2 0,16-18 11 0,-16 18 13 0,8-11 16 15,-8 11 19 1,0 0 12-16,9-12-1 0,-9 12 14 0,0 0 6 0,0 0-4 15,0 0-2-15,0 0-9 16,0 0-9-16,0 0-10 0,0 0-14 0,-45 34-8 0,33-26-4 16,-2 0-8-16,0 2-7 15,1-3-4-15,-2 0 2 16,5 1-1-16,10-8-5 0,-23 14-1 0,11-9 3 0,12-5-3 0,-14 9-2 16,14-9-3-16,-10 8 9 0,10-8 2 15,0 0 3-15,-9 19-2 0,9-19-4 0,0 0-5 16,13 21-2-16,-3-13-6 15,-10-8 0-15,24 16-2 0,-8-8-5 0,2-4-7 16,-2 4-3-16,3-2-13 0,1 2-22 16,-2-2-23-16,2-1-24 0,-1 1-41 0,-5-2-60 15,2 0-68-15,-2-3-67 16,-2 2-160-16,0 0-116 0,-12-3 9 0,0 0-419 16,20 4-431-16</inkml:trace>
  <inkml:trace contextRef="#ctx0" brushRef="#br1" timeOffset="-150478.49">24202 17662 2906 0,'2'-15'-119'0,"-2"15"15"0,0 0 8 15,0 0 18-15,0 0 15 0,0 0 20 0,2-17 19 16,-2 17 18-16,0 0 23 15,0 0 18-15,0 0 22 0,0 0 15 0,0 0 17 16,0 0 8-16,0 0 3 16,0 0 1-16,0 0-1 0,0 0 9 0,0 0-1 0,0 0-1 15,0 0 4-15,0 0 0 16,0 0 5-16,0 0 4 0,0 0-3 0,0 0-3 16,0 0-4-16,0 0-8 0,0 0-10 0,0 0-5 15,-19 49 0-15,19-49-17 16,-8 23-9-16,1-8-7 0,1-3-1 0,-1 3-3 0,-1 0-9 15,2 0 3-15,-5 1-5 16,2-3-3-16,1 0 4 0,0 1-8 0,-3-1 0 0,2-1-3 16,1-1-2-16,8-11-2 15,-17 17-5-15,11-11 1 0,6-6-4 0,-17 9-4 16,17-9-6-16,-13 4 6 0,13-4-6 0,0 0 4 16,0 0-3-16,0 0 6 0,-25-12 5 15,25 12 28-15,0 0 1 0,-9-13-4 0,9 13 1 16,0 0 6-16,0 0-4 15,-4-15 0-15,4 15-8 0,0 0 15 0,0 0 5 16,0 0 12-16,0 0 8 0,0 0 6 16,0 0 5-16,0 0 2 0,0 0-1 0,0 0-7 15,51 12-7-15,-51-12-9 16,23 16-5-16,-10-4-9 0,-1 1-3 0,4 1-9 16,-2 1-2-16,4 2-8 0,-2 1-6 0,1-2-11 0,0-1-10 15,0 3-16-15,-2-1-21 16,2-4-30-16,-5 3-34 0,3-1-31 0,-2-4-34 15,-2-2-56-15,1 1-76 16,-6-3-78-16,4 0-186 0,-4-2-26 0,-6-5 18 0,0 0-539 16,0 0-700-16</inkml:trace>
  <inkml:trace contextRef="#ctx0" brushRef="#br1" timeOffset="-146788.43">24844 17445 3395 0,'0'0'-66'16,"0"0"36"-16,0 0 19 0,0 0 33 15,0 0 27-15,0 0 16 0,0 0 10 0,0 0 6 16,0 0-4-16,0 0-8 15,0 0 0-15,49-18-2 0,-33 13 0 0,0-1 6 0,6 2-4 16,1-2-2-16,1 2-3 16,-1-3-2-16,-1 3-11 0,1 3-6 0,-3-3-6 15,2 1-10-15,-3 0-21 16,1-1-24-16,-2 2-30 0,-18 2-40 0,27-2-34 16,-27 2-40-16,17 4-42 0,-10-3-43 0,-7-1-100 0,0 0-620 15,0 0-408-15</inkml:trace>
  <inkml:trace contextRef="#ctx0" brushRef="#br1" timeOffset="-146538.62">25100 17430 2916 0,'0'0'-77'0,"0"0"25"16,0 0 37-16,0 0 42 0,0 0 35 0,0 0 26 16,0 0 27-16,0 0 11 15,0 0 5-15,0 19 10 0,0-19 6 0,0 0-8 0,2 21-8 16,-2-21-1-16,2 23-4 15,-2-23-9-15,2 22-10 0,-2-7-6 0,0-15-13 16,2 31 10-16,-2-16-16 16,2 3-2-16,-2-18-15 0,3 30-6 0,0-19-7 0,-3-11-16 15,1 25-23-15,1-14-33 16,-2-11-47-16,2 19-55 0,-2-19-58 0,2 16-53 16,-2-16-70-16,0 0-163 0,0 15-121 0,0-15-337 15,0 0-329-15</inkml:trace>
  <inkml:trace contextRef="#ctx0" brushRef="#br1" timeOffset="-146178.42">25330 17645 2839 0,'0'0'-12'0,"0"0"33"0,0 0 12 16,0 0 15-16,0 0 29 0,0 0 20 0,25 4 26 16,-25-4 22-16,0 0 12 0,0 0-6 0,8 13 3 15,-8-13-5-15,0 0 14 16,6 19-17-16,-6-19-10 0,5 16-15 0,-5-16-9 0,2 16-11 15,-2-16-15-15,3 18-13 16,-3-18-5-16,4 21-7 0,-4-21-15 0,4 15-11 16,-4-15-18-16,2 16-27 0,-2-16-31 15,2 12-34-15,-2-12-40 0,0 0-53 0,6 12-68 16,-6-12-103-16,0 0-215 0,0 0-43 0,0 0-316 16,0 0-308-16</inkml:trace>
  <inkml:trace contextRef="#ctx0" brushRef="#br1" timeOffset="-145948.4">25504 17635 2753 0,'0'0'-26'16,"0"0"25"-16,0 0-4 0,0 0 13 0,0 0 14 15,0 0 14-15,0 0 13 16,19-7 9-16,-19 7-6 0,0 0 1 0,21-4 3 15,-21 4 3-15,19-2-1 0,-19 2-6 16,26-2-4-16,-26 2-10 0,25-4-34 0,-13 3-26 16,-12 1-43-16,26-4-47 15,-26 4-38-15,23-6-50 0,-12 3-93 0,0 0-476 0,-11 3-56 16</inkml:trace>
  <inkml:trace contextRef="#ctx0" brushRef="#br1" timeOffset="-145728.62">25636 17549 2298 0,'0'0'38'16,"0"0"26"0,0 0 14-16,0 0-3 0,0 0 35 0,0 0 46 0,0 0 34 15,0 0 13-15,0 0-12 16,0 0-7-16,-15 21-12 0,15-21-3 0,0 0-14 0,5 29-6 16,-5-29 7-16,4 25-20 0,0-10-22 0,-1-2-14 15,0 2-10-15,1-1-11 16,0 2-24-16,-4-16-24 0,9 24-28 0,-7-14-40 15,1-1-47-15,-3-9-53 16,6 17-63-16,-3-11-90 0,-3-6-183 16,0 0-119-16,0 0-365 0,0 0-391 15</inkml:trace>
  <inkml:trace contextRef="#ctx0" brushRef="#br1" timeOffset="-145458.66">25772 17370 2914 0,'0'0'-51'0,"0"0"20"0,0 0 26 15,-5-16 29-15,5 16 30 16,0 0 24-16,0 0 12 0,0 0-3 0,0 0-4 16,13-18 0-16,-13 18 7 0,19-7 2 0,-4 4-3 15,-15 3-10-15,31-7-6 16,-12 5-7-16,1-2-3 0,0 3-10 0,1-3-7 15,0 2-3-15,-2-2-15 16,1 0-22-16,-20 4-24 0,29-4-19 0,-16 0-28 0,-13 4-33 16,21-3-44-16,-21 3-48 15,0 0-65-15,0 0-129 0,13-6-490 0,-13 6-239 0</inkml:trace>
  <inkml:trace contextRef="#ctx0" brushRef="#br1" timeOffset="-145248.31">25949 17290 2751 0,'0'0'16'0,"0"0"17"0,0 0 12 16,-7 13 38-16,7-13 37 0,0 0 21 16,0 0 19-16,2 23-5 0,-2-23 2 0,2 19 2 0,-2-19 1 15,8 24-15-15,-4-10-4 16,0 0-10-16,-4-14-15 0,7 30-11 0,-3-12-8 16,4-3-14-16,-4 0-12 0,3 3-23 0,-3-3-23 0,0-2-24 15,-1 2-37 1,1-2-35-16,-4-13-57 0,5 21-61 0,-3-8-55 0,-2-13-149 15,5 16-182-15,-5-16 7 16,0 0-273-16,4 13-179 0</inkml:trace>
  <inkml:trace contextRef="#ctx0" brushRef="#br1" timeOffset="-144908.25">26138 17529 2526 0,'9'-10'-63'0,"-9"10"0"0,10-7 2 15,-10 7 17-15,0 0 14 0,14-10 16 0,-14 10 22 16,0 0-11-16,12-8 9 16,-12 8 10-16,0 0 34 0,18-4 12 0,-18 4 15 15,0 0 9-15,20 0 9 16,-20 0-4-16,0 0 13 0,0 0 1 0,26 8-5 16,-26-8-1-16,12 10 10 0,-12-10 5 0,7 14 5 0,-7-14 9 15,4 18-2 1,-4-18-6-16,0 21-3 0,0-21-5 0,0 22 0 0,0-22-3 15,-2 20 5-15,2-20-3 0,0 21 0 16,0-21 1-16,0 17-7 0,0-17-18 0,0 0-5 16,2 25-7-16,-2-25-9 15,4 13-11-15,-4-13-2 0,13 14-22 0,-13-14-23 16,15 7-42-16,-5-5-43 0,-10-2-55 0,0 0-70 16,30 0-63-16,-18-2-123 0,-12 2-205 15,13-7 13-15,-13 7-343 0,0 0-328 0</inkml:trace>
  <inkml:trace contextRef="#ctx0" brushRef="#br1" timeOffset="-144298.46">25123 18019 2748 0,'0'0'-94'16,"0"0"24"-16,0 0 22 0,8-29 29 0,-8 29 13 15,0 0 28-15,0 0 26 16,12-7 6-16,-12 7 15 0,0 0 8 0,18-7 8 0,-18 7 4 15,18-3 10-15,-18 3 0 16,20-6 9-16,-20 6 2 0,29-4 2 0,-9 2 2 16,0 0-3-16,7 0 4 15,2 0-8-15,2 1-5 0,5-4-9 16,5 4-11-16,4-3-7 0,1 0-6 0,2 0 2 0,11 2-1 16,-1-1-2-16,1-2-5 0,0 1 4 15,-1 1-9-15,0 1 0 0,-11-2-1 0,3 0-6 16,-6 2-4-16,0-1-2 15,0-1-4-15,-4 2-2 0,1-2 13 0,-7 0-3 0,-1 3-9 16,-5-3 0 0,3 2-12-16,-8 0-3 0,-1 0-12 0,0 0-17 0,-4 1-13 15,-18 1-24-15,32-2-29 16,-23-1-47-16,-9 3-43 0,0 0-57 0,25 0-59 16,-25 0-115-16,0 0-187 0,0 0 12 0,0 0-316 0,0 0-254 15</inkml:trace>
  <inkml:trace contextRef="#ctx0" brushRef="#br1" timeOffset="-143968.77">25446 18274 2618 0,'-12'3'42'0,"12"-3"56"16,0 0 13-16,0 0 9 16,-17 8 20-16,17-8 19 0,0 0 16 0,0 0-11 0,0 0-11 15,0 0-15 1,0 0-13-16,0 0-10 0,0 0-5 0,0 0-4 0,0 0-12 16,0 0-3-16,0 0-18 0,63-14-3 0,-43 11-6 15,0-1 1-15,0-2-18 16,-1 3-8-16,3-1-16 0,-4 0-22 0,2 0-20 15,-3 0-32-15,-17 4-34 0,23-5-47 16,-23 5-49-16,14-4-62 0,-9 0-85 0,-5 4-155 16,0 0-73-16,0 0-317 15,0 0-239-15</inkml:trace>
  <inkml:trace contextRef="#ctx0" brushRef="#br1" timeOffset="-143768.75">25525 18279 2614 0,'-9'8'38'15,"9"-8"39"-15,-12 15 6 0,12-15 13 16,-7 14 37-16,7-14 31 0,0 0 15 15,0 21 4-15,0-21-10 0,0 0 1 0,7 28-6 0,-3-14-2 16,1-1 13 0,-2 2-9-16,1 0-11 0,1 2-13 0,-3-1-20 0,4 0-26 15,-4 2-12-15,3-1-3 16,-3 0-12-16,3 0-14 0,-3-2-19 0,1 3-24 16,-3-18-33-16,4 26-32 0,-2-14-43 0,-2-12-60 0,3 17-69 15,-3-10-65-15,0-7-170 16,0 0-110-16,4 10-15 0,-4-10-346 0,0 0-337 15</inkml:trace>
  <inkml:trace contextRef="#ctx0" brushRef="#br1" timeOffset="-143558.37">25711 18548 2995 0,'0'0'76'0,"0"0"7"0,30 4-10 16,-30-4 29-16,0 0 33 15,0 0 15-15,8 17 16 0,-8-17-5 0,2 12-9 16,-2-12-6-16,2 18 3 15,-2-18 10-15,0 21-23 0,0-21-15 0,2 22-27 16,0-11-7-16,-2-11-14 16,3 21-14-16,-3-21-28 0,3 19-33 0,-3-19-44 0,2 15-50 15,-2-15-66-15,0 14-72 16,0-14-65-16,0 0-172 0,0 0-85 0,0 0-427 16,0 0-438-16</inkml:trace>
  <inkml:trace contextRef="#ctx0" brushRef="#br1" timeOffset="-143268.75">25910 18276 3158 0,'0'0'35'15,"0"0"6"-15,0 0 1 0,0 0 16 0,2-19 26 16,-2 19 23-16,0 0 16 15,0 0-2-15,0 0-6 0,11-10-7 0,-11 10-1 0,0 0-1 16,23-5-2-16,-23 5-2 16,25-3-12-16,-7-1-10 0,0 3-9 0,4-2-10 15,-1 2-1-15,0-3-11 0,0 0-6 16,0 2-10-16,2 1-12 0,-6-2-21 16,1 2-23-16,-18 1-32 0,25-5-27 0,-25 5-41 0,18-5-53 15,-18 5-60-15,0 0-80 16,0 0-144-16,2-6-90 0,-2 6-333 0,0 0-254 15</inkml:trace>
  <inkml:trace contextRef="#ctx0" brushRef="#br1" timeOffset="-143048.39">26082 18210 2704 0,'0'0'0'0,"0"0"29"0,-11 12 9 16,11-12 26-16,0 0 32 0,0 0 28 0,4 21 21 16,-4-21 4-16,0 0-5 0,5 25 2 15,-1-14-3-15,-4-11 3 0,6 27-1 0,-1-10 2 16,-1 2-9-16,1 0-13 15,-2 1-3-15,3 2 6 0,1 1-18 0,-3 0-11 0,0-4-7 16,-2 3-23 0,4 0-3-16,-2-3 2 0,-2 2-10 0,1-2-24 0,-1-2-15 15,2 1-34-15,-2-4-44 16,-2-14-60-16,2 23-80 0,0-13-81 0,-2-10-184 16,3 13-124-16,-3-13 32 0,0 0-372 0,0 0-334 0</inkml:trace>
  <inkml:trace contextRef="#ctx0" brushRef="#br1" timeOffset="-142698.42">26318 18517 2764 0,'0'0'27'0,"0"0"51"0,0 0 14 16,0 0 6-16,8-9 21 0,-8 9 14 15,0 0 6-15,0 0-9 0,0 0-7 0,0 0-11 16,0 0-13-16,16-8-8 0,-16 8-8 15,0 0-7-15,20-3-2 0,-20 3-10 0,15-3 1 16,-15 3-1-16,21-1 6 16,-21 1-3-16,18-3-1 0,-18 3 9 0,0 0 4 0,28 4 1 15,-28-4 17 1,15 4-1-16,-15-4-6 0,12 11 5 0,-12-11-6 0,6 16 0 16,-6-16 3-16,-2 20 4 0,2-20 3 0,-4 24-3 15,-2-12-4-15,6-12-2 16,-6 25-4-16,3-15-8 0,3-10-9 0,-4 22-7 0,4-22-6 15,-2 19-6-15,2-19-7 16,0 17-8-16,0-17-24 0,11 11-31 16,-11-11-44-16,14 8-47 0,-7-8-58 0,-7 0-75 15,20-3-74-15,-20 3-149 0,20-7-113 16,-12 3-21-16,-8 4-532 0,17-13-761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7T16:46:07.6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24248 3502 359 0,'0'0'112'0,"0"0"-38"0,-10 11 13 16,10-11 0-16,0 0-10 0,0 0-17 15,-8 11-5-15,8-11-10 0,0 0-4 0,0 0 9 0,0 0 3 16,-6 12 3-16,6-12 7 0,0 0 5 0,0 0 10 16,0 0 14-16,0 0 6 15,0 0 14-15,0 0 13 0,0 0 12 0,0 0 10 0,-8 13 5 16,8-13-13-1,0 0-16-15,0 0-19 0,0 0-7 0,0 0-13 0,0 0-7 16,0 0-13-16,0 0-1 16,0 0-11-16,17-50-7 0,-17 50-2 0,5-17-7 15,-1 6-8-15,-4 11 0 0,6-19-4 16,-6 19-3-16,7-19-1 0,-7 19-5 16,4-18-1-16,-4 18-1 0,6-14-3 15,-6 14-5-15,6-14-4 0,-6 14 1 0,0 0-5 16,0 0 3-16,0 0-3 0,0 0 2 0,0 0 0 0,0 0 3 15,0 0 1-15,0 0-3 16,0 0 6-16,0 0 2 0,14 36-4 0,-14-36 0 16,6 21 2-16,-4-9-3 15,-2-12 1-15,6 22 0 0,-4-9 3 0,-2-13-4 0,6 22-20 16,-4-11-43-16,-2-11-36 0,6 23-51 16,-6-23-43-16,2 23-86 0,-2-14-526 15,0-9-114-15</inkml:trace>
  <inkml:trace contextRef="#ctx0" brushRef="#br0" timeOffset="1169.9">24233 3528 2265 0,'0'0'-126'0,"9"-15"17"15,-9 15-2-15,0 0 7 0,0 0-8 0,0 0 6 16,0 0 2-16,0 0 5 0,0 0 9 0,0 0 12 0,0 0 5 16,0 0 6-16,0 0 21 15,0 0 24-15,17-2 37 0,-17 2 13 0,0 0 23 16,0 0 20-1,0 0 9-15,0 0 3 0,0 0 13 0,0 0-6 0,9 27 0 16,-9-27 6-16,3 13-5 0,-3-13-4 16,1 17 4-16,-1-17-10 0,4 21 13 0,-4-21-3 15,2 23-2-15,-2-8 1 16,2 2 2-16,-2 2 13 0,2 2-5 0,-2 2-3 16,0 0-9-16,3 6-10 0,-1 1 9 15,-2-2 0-15,2 3 3 0,0 2-2 0,0 0 2 16,0 0 5-16,2 3-2 0,0 1-4 0,0 2-6 15,4-3-7-15,-2 0 0 16,0 2-7-16,3-2-5 0,-4 0-3 0,4 0 1 16,-2-2-2-16,-3 2-7 0,2-1-4 15,1-1-11-15,-3 0 4 0,2-3-5 0,-2-3-6 16,2 6-2-16,-4-3 1 0,5 5-6 0,-5-5 0 16,3 5-4-16,-3 2-2 15,-2 0-16-15,3-2 3 0,-3 5-3 0,0-4-1 0,0 5 1 16,0-1 3-16,-3 0-1 15,6-1 6-15,-3 4 4 0,0-4 1 0,-3 2 5 16,3 0-1-16,0 0-4 16,0 0 2-16,0 0 0 0,0-1 0 0,-2 0-3 15,2 1 3-15,-2-5-3 0,4 4 2 16,-2-7-1-16,0 4-1 0,0-3 3 0,0 1-5 16,0-2 2-16,2 0-2 0,-4-2 1 0,4 3-4 15,-2-1 2-15,0 1-2 16,0-3 4-16,0 6-7 0,0-5 4 0,3-1 2 0,-3 2 2 15,0-2 0-15,1 3-3 16,-1-3 1-16,0 3-4 0,2 2 2 16,-2-4 0-16,0 2 4 0,0-3-5 15,2 5 0-15,-2 3 4 0,0-7 3 0,2 3 3 0,0 3-2 16,0-1 2-16,-2-2-4 0,4 4 1 0,-2-4 1 16,0 4-1-16,0-1-3 15,2-4 2-15,0 5-6 0,-2-1 3 0,2-3-2 0,-1 2 1 16,-2-3-1-16,3 2 3 15,0 0-8-15,-2 1 2 0,5-4 17 0,-5 3 3 16,2-4-5-16,2 2-1 0,-1-1 5 16,1 0-4-16,-2-4 5 0,1 5-2 0,1 0 0 15,-4-5-3-15,2 1-3 16,-1 1 1-16,0-2-4 0,-1 1 3 0,0 0-3 16,0-1-5-16,-2 3 2 0,2-2-4 0,2 2 3 15,-2-3-3-15,-2 3 0 0,2-1-2 16,-2 1 0-16,2-1 1 0,0 0-6 0,-2 2 5 15,0-1-3-15,2 0 1 0,-2 1-11 16,0-1 13-16,2-1-2 0,-2 0 1 0,2-2-4 16,0 3 0-16,-4-2 0 15,4-1 5-15,-2 2-5 0,2-1-1 16,-2-1 1-16,0 1 1 0,2-1 0 0,1 1-2 16,-3 1-2-16,1-1 7 0,-1-4-5 0,2 8-16 15,1-3-2-15,-3 0 5 0,2-2 4 0,-2 4 3 16,2-2-6-16,-2 1 4 15,2 2-1-15,0 1 2 0,-2 2-5 0,2-6 7 16,0 5 0-16,1 0-1 0,-1-1 3 16,0-4 2-16,2 1-2 0,-2-3 1 15,0 2-1-15,0 1 0 0,4-2-1 0,-3-1 11 16,3 5-11-16,-2-7 4 0,0 1-4 0,1-1-10 16,0-1-14-16,1 0-11 0,-1-2-8 0,0-5-19 15,-3 2-23-15,2-6-33 16,0 0-55-16,1 0-73 0,-3-3-63 0,3-2-200 0,-5-11-109 15,0 0 45-15,0 0-315 16,-18 18-265-16</inkml:trace>
  <inkml:trace contextRef="#ctx0" brushRef="#br0" timeOffset="3119.81">22638 6687 2596 0,'0'0'-87'0,"8"-10"30"0,-8 10-5 16,13-7 5-16,-13 7 11 15,16-9 6-15,-16 9 7 0,20-10 14 0,-20 10-4 0,21-8 5 16,-8 6 0 0,-13 2 5-16,31-6 16 0,-15 3 22 0,2 2-4 15,2-2 27-15,0 0-26 0,4 2 9 16,1 1-11-16,5 0-2 0,4-2 4 0,-1 2-5 16,5 2-5-16,7-4 8 0,3 2-9 0,3 2-1 0,9-4-5 15,1 4-5-15,1-2 0 16,1-2-5-16,5 2 2 0,-1-2 6 0,4 2-6 15,20-2-3-15,4 1 6 16,-4-2-4-16,4 2-2 0,2-3 7 16,1 1-1-16,-1 3-3 0,3-1 12 15,-7-1-7-15,0 1-7 0,-2-2 10 0,-15 3 1 0,15 0 9 16,-15-2 5-16,-6 2 10 0,1 0-12 0,21 0 2 0,-2 0-4 16,0-1 2-16,-14 1-10 15,19 1 7-15,-4-1 3 0,2 5-1 0,-2-4 1 16,-14-1-6-1,-9 2-1-15,-1 2 11 0,4-2 0 0,-6 0-6 0,4-1 3 0,-4 3 4 16,0 0 1-16,0-2 2 16,0-1 7-16,0 5 2 0,1-5-1 0,1 2 2 15,0 0-9-15,21 2-1 16,-14-2-2-16,-9 0-5 0,23 2-2 0,1-3-1 16,-15 1-1-16,12 1 2 0,-9 0-13 0,-12-2 6 15,0-1-2-15,2 3-1 0,-2-2 2 16,-2-1-1-16,1 3-3 0,0-2 5 0,-3 1 0 15,-1-2-3-15,6 1-6 16,-6 0 5-16,5 0 2 0,-4 0 13 0,5-1 6 0,-3 2 9 16,4-3-8-16,1 1 6 15,0-1-2-15,0 0 3 0,0 2-1 0,-5-2-1 16,3 0-3-16,-3 0 7 0,0 4-1 0,-3-4 2 0,-3 2 1 16,-8-2 1-1,3 2-3-15,0-1-3 0,-4 2-2 0,1-2 1 0,0-1 4 16,-3 3 1-16,1-1 6 15,1 0 2-15,-3-1 3 0,-1-1 3 0,-2 2 2 0,-1-2 0 16,-3 3-3-16,-4-2-2 16,-3-1-6-16,3 2-2 0,-4-2-8 0,-3 0 3 15,-1 2-17-15,-2-2-21 16,-4 0-43-16,-1 0-61 0,1 2-88 0,-6-2-110 16,-2-2-267-16,-12 2-400 0,0 0-419 0</inkml:trace>
  <inkml:trace contextRef="#ctx0" brushRef="#br0" timeOffset="4480.39">24527 6483 2830 0,'8'-11'-104'0,"-8"11"39"16,0 0 36-16,0 0 45 0,0 0 16 0,0 0 5 0,0 0 20 16,0 0-5-16,0 0-6 15,0 0 1-15,0 0-3 0,0 0-1 0,0 0 12 16,0 0 6-16,0 0 7 0,0 0 2 0,0 0-1 16,0 0 2-16,0 0 0 0,0 0-2 15,0 0 0-15,0 0 3 0,0 0 1 0,0 0-1 16,0 0 4-16,0 0 2 15,0 0 6-15,0 0 4 0,0 0 0 0,0 0 1 16,0 0-1-16,0 0-5 0,0 0-7 16,0 0 4-16,0 0-7 0,0 0-5 0,0 0-2 15,0 0-6-15,0 0-1 16,-28 38 21-16,28-38 0 0,-15 17-12 0,6-6-11 16,1 1-2-16,-1 1-9 0,1 1 1 0,-2-2-7 0,-2 2-7 15,0 1-2-15,3 1-2 16,-3-1-2-16,1-1-1 0,3 0-7 0,-1-2 1 15,-1 1-7-15,4-1-3 16,-3-1-18-16,0 1-18 0,9-12-20 16,-10 14-30-16,6-6-33 0,-2-2-42 0,6-6-48 15,-6 12-50-15,6-12-57 0,-10 5-119 0,10-5-164 16,0 0-21-16,0 0-264 16,0 0-243-16</inkml:trace>
  <inkml:trace contextRef="#ctx0" brushRef="#br0" timeOffset="4799.72">24301 6521 2590 0,'0'0'-64'16,"2"-15"37"-16,-2 15 21 0,0 0 57 0,2-17 38 15,-2 17 43-15,0 0 24 0,0 0 15 16,0 0 1-16,0-21-2 0,0 21-2 0,0 0-6 15,0 0 4-15,0 0 47 16,0 0-6-16,0 0-4 0,0 0-1 0,0 0-5 0,0 0-10 16,0 0-24-1,0 0-4-15,41 25-8 0,-30-16-6 0,1 0-15 16,1-1-13-16,1 4-15 0,5-1-12 0,-2 1-9 0,4 1-8 0,-3-1-11 16,3-2-15-1,-2 4-18-15,-1-3-22 0,0 0-29 0,-1 3-39 16,2 1-30-16,0-2-36 0,-2-3-44 15,0 6-64-15,-1-3-71 0,0 3-121 0,-2-1-211 0,2-1 17 16,-9 2-486-16,2-1-704 16</inkml:trace>
  <inkml:trace contextRef="#ctx0" brushRef="#br1" timeOffset="16060.83">24759 10478 1287 0,'0'0'158'0,"0"0"-71"0,0 0 0 0,0 0-7 15,0 0 10-15,0 0 13 0,0 0-10 16,0 0 12-16,0 0 8 0,0 0 17 0,0 0 1 16,0 0 5-16,0 0 1 0,0 0-8 0,0 0-10 15,-11-41-8-15,11 41-12 0,0 0-8 16,0 0-13-16,0 0-3 0,0 0-5 0,0 0-1 15,0 0-10-15,0 0-5 16,0 0 2-16,-10-14 1 0,10 14-4 16,0 0 3-16,0 0 2 0,-5-19-5 15,5 19-3-15,0 0-2 0,-4-22-2 0,4 22-2 0,-2-20-1 16,2 20-1-16,-4-19 0 0,4 19-1 0,-2-21-2 16,2 21-3-16,-4-22 1 15,4 22-7-15,-4-23-8 0,4 23 3 0,-2-25-1 0,-1 12-2 16,3 13 0-16,-5-27 1 15,5 27 2-15,-3-25 5 0,1 14 4 0,2 11-6 16,-3-23 3-16,3 23-1 16,-2-21-1-16,2 21 0 0,-4-23-5 0,4 23-4 0,-2-23-2 15,2 23-2-15,-2-22-1 16,2 22 3-16,-3-24 0 0,3 24 5 0,0-21-8 16,0 21 2-16,0-16-2 0,0 16 3 0,-2-18 11 15,2 18 29-15,0 0-7 0,-2-23-1 16,2 23-2-16,0 0-6 0,-4-20-3 0,4 20-13 15,0 0 10-15,-1-20-8 0,1 20 2 16,0 0-10-16,-3-21 4 0,3 21-8 16,0 0 0-16,-2-19 0 0,2 19-3 15,0 0-1-15,2-23-2 0,-2 23-1 0,0-17 3 16,0 17-5-16,0 0 0 0,0-24 2 0,0 24 5 16,0-17 1-16,0 17 1 15,0 0 1-15,0-23-5 0,0 23 1 0,0 0-5 16,0-23 3-16,0 23-1 0,0-18-1 15,0 18-6-15,0 0 2 0,0-24 0 0,0 24 6 16,-2-17-8-16,2 17 0 0,0-19-5 16,0 19-1-16,0-19 10 0,0 19-6 0,0-19 1 15,0 19 0-15,-2-23 1 0,2 23 1 16,0-21-4-16,0 21 5 0,0-23-7 16,0 23 0-16,-2-23 4 0,2 23 5 0,-2-25-4 0,0 11-5 15,2 14 0-15,-3-25-5 16,3 25 8-16,-2-30 1 0,-1 16-4 0,3 14-1 15,-2-31 0-15,0 16 2 0,2 15 4 16,-2-32-5-16,0 16-2 0,0-2 4 0,2 18 4 16,-2-32-3-16,0 17-5 15,-1-2-4-15,3 17 1 0,-5-32 7 0,3 17 2 0,0 0 2 16,0-3-4-16,2 18-2 0,-3-27 0 0,1 12 1 16,2 15 0-16,-5-25 3 15,3 12-6-15,2 13 1 0,-2-23 8 16,2 23-6-16,-2-24 2 0,2 24-4 15,-4-22-17-15,4 22 1 0,-2-21 2 0,2 21 5 0,0-21-3 16,0 21 4-16,-2-18 4 16,2 18-3-16,-2-23 0 0,2 23 2 0,-1-21 0 0,1 21 0 15,-6-23-2-15,6 23 3 0,-2-21 0 0,2 21 5 16,-4-23-2-16,4 23 2 16,-2-23 2-16,2 23-3 0,-4-20 3 0,4 20 1 15,-2-22-4-15,2 22 8 16,-3-21-9-16,3 21 3 0,-2-22-5 0,2 22 5 0,-2-21 8 15,2 21-10-15,-2-19 2 16,2 19 2-16,-2-20 1 0,2 20-4 0,-2-20-1 16,2 20 1-16,-2-17 0 0,2 17-1 15,-5-19 2-15,5 19 4 0,-1-18-7 0,1 18 7 16,0 0-5-16,-5-24 2 0,5 24 4 0,0-18-5 16,0 18 0-16,-2-17 0 15,2 17 0-15,0 0 0 0,-2-26 0 0,2 26 0 0,-2-19 1 16,2 19 1-16,0-18-1 15,0 18 1-15,-2-19 6 0,2 19-11 0,-2-17 4 0,2 17 0 16,-2-19-3-16,2 19 1 16,0 0 2-16,-2-27 1 0,2 27-4 0,-4-16 1 15,4 16-1-15,-4-17 3 0,4 17 3 16,-2-18-7-16,2 18 1 0,-4-22 4 16,4 22-3-16,-2-18 3 0,2 18-6 0,-2-22 4 0,2 22 0 15,-1-24-3-15,1 24 3 16,-3-25-1-16,3 12-1 0,0 13 1 0,-2-22-2 0,2 22 1 15,-4-26 1-15,4 26 2 16,-2-22-4-16,0 8 2 0,2 14 5 0,-4-22-4 16,4 22-1-16,-3-25 8 0,3 25-6 15,-4-23 3-15,4 23-5 0,-2-23 2 16,2 23-1-16,-1-25-3 0,-2 14-6 0,3 11 11 0,-5-23-2 16,5 23 1-16,0-22-2 15,0 22 0-15,-2-25 1 0,2 25-1 0,-4-24-1 0,4 24 4 16,-2-23-5-16,2 23 0 15,-2-24 3-15,2 24 0 0,-2-25-3 0,0 14 2 16,2 11-2-16,-3-27 0 16,3 27-4-16,-4-27 6 0,4 27-2 0,-2-25 3 15,0 14-5-15,2 11 4 0,-2-26-4 16,0 13 5-16,2 13-2 0,-1-26 0 0,1 26 0 16,-3-22-4-16,3 22 2 0,-2-24 1 0,2 24-4 15,-2-24 2-15,0 13 2 0,2 11 4 16,-3-23-6-16,3 23 5 0,-1-25-6 15,1 25 3-15,-4-23 0 0,2 11 0 16,2 12 1-16,-2-22 3 0,2 22-3 0,-4-26-2 0,4 26 1 16,-2-23-1-16,2 23 4 15,-2-22-4-15,2 22-2 0,-2-20-1 0,2 20 4 16,-2-20 3-16,2 20-3 0,-2-17 3 0,2 17-3 16,-2-20 2-16,2 20-3 0,0 0 5 15,-4-24-1-15,4 24 0 0,-2-16-3 0,2 16 3 16,0 0-1-16,-2-22 1 15,2 22-4-15,0 0 0 0,0-23 0 0,-3 16-1 0,3 7 7 16,0-19-4-16,0 19 0 16,-2-15-1-16,2 15 2 0,0-15-4 0,0 15-3 15,-2-18 2-15,2 18 1 0,0-16 2 0,0 16-2 16,0-16 4-16,0 16-3 16,-2-17 1-16,2 17 0 0,0-15-1 0,0 15 1 0,0-13 3 15,0 13-2-15,-3-15 4 16,3 15-6-16,0-15 5 0,0 15-5 0,0-16 3 15,0 16 1-15,3-15 0 0,-3 15 0 16,0-15 0-16,0 15-1 0,2-13 3 0,-2 13-4 16,0 0 4-16,2-20-4 0,-2 20 1 15,2-10 2-15,-2 10-1 0,0 0 6 16,3-18-8-16,-3 18 2 0,2-11-3 0,-2 11 2 0,0 0 1 16,2-18 1-16,-2 18 0 15,3-9-1-15,-3 9 3 0,0 0 2 16,0 0-6-16,0-16 2 0,0 16-2 0,0 0-1 15,0 0 1-15,0 0 0 0,1-11 0 0,-1 11 6 16,0 0-8-16,0 0-3 16,0 0 5-16,0 0-4 0,0 0 7 0,0 0 2 0,0 0-7 15,0 0-1-15,0 0 3 0,0 0-2 0,2-13-1 16,-2 13 5-16,0 0-4 16,0 0 2-16,0 0 2 0,0 0-2 0,0 0 0 15,0 0-1-15,0 0 0 16,0 0 4-16,0 0 0 0,16-2-2 0,-16 2 0 0,0 0-4 15,0 0 4-15,0 0-4 16,26 6-3-16,-26-6 0 0,15 4-3 0,-15-4 0 0,16 3-3 16,-16-3 0-16,14 2 4 15,-14-2-1-15,14 4 3 0,-14-4-3 0,18 0 4 16,-18 0 0-16,16 2 2 0,-16-2 2 0,19 2 1 16,-8-2-2-16,-11 0-1 15,19-2 1-15,-19 2 2 0,19-2-2 0,-8 0 2 0,-11 2-3 16,18-2 3-16,-18 2 0 15,20-3 1-15,-10 1-2 0,-10 2 0 0,18-6 6 0,-8 4-2 16,1-2 0-16,-11 4-1 16,16-8 0-16,-6 5 0 0,0-3-1 0,-10 6 0 15,16-7 1-15,-7 0-1 0,-1 2 0 0,1-1 3 0,-1 1-2 16,-8 5 0 0,15-12-2-16,-7 6 2 0,-8 6-2 0,16-10 2 0,-8 2-1 15,-2 1 2-15,-6 7-1 16,13-13 0-16,-7 6-1 0,1-1 0 0,-7 8 0 0,9-15 0 15,-6 8 1-15,2-4-3 16,-1 2 3-16,-4 9-2 0,4-17-1 0,0 7 4 16,-4 10-1-16,2-19-2 15,1 11 5-15,-3 8-4 0,0-19 0 0,0 19-1 0,0-16 0 16,0 16 0-16,0-20 4 0,0 20-5 0,-5-17 1 16,5 17 1-16,-4-19-3 15,2 11 2-15,2 8-1 0,-9-18 0 0,6 9 9 0,3 9-9 16,-11-14-2-16,7 6 3 15,4 8 0-15,-14-16 0 0,8 11 2 0,6 5-2 16,-12-16-4-16,6 11 4 16,-4-2 1-16,10 7 1 0,-14-12-1 0,8 4 0 15,-3 1 1-15,0 2 0 0,9 5-2 0,-14-14 4 0,5 8 0 16,9 6-3-16,-14-12 2 16,5 6-3-16,9 6 2 0,-15-12-1 0,7 6 7 0,8 6-6 15,-14-12 0-15,4 5-2 16,10 7 2-16,-14-12 0 0,7 6-2 0,7 6 8 15,-14-9-6-15,8 3-1 16,6 6 0-16,-16-9 1 0,16 9-1 0,-12-10 4 0,12 10-6 16,-16-8-1-16,10 5 3 15,6 3-2-15,-12-8 2 0,12 8-2 0,-13-6 3 16,13 6-1-16,-13-5 1 0,13 5 2 0,-10-6-3 16,10 6 1-16,-11-5-3 0,11 5 3 15,0 0 2-15,-12-6-4 0,12 6 2 0,-12-4 0 16,12 4-2-16,0 0 2 15,-12-4 1-15,12 4-2 0,0 0 3 0,-17-6-2 0,17 6-2 16,0 0 4-16,-13-4-1 16,13 4 0-16,0 0 0 0,-12-1 0 0,12 1 1 15,0 0 1-15,0 0 0 0,0 0 7 16,0 0 5-16,0 0-2 0,0 0 9 16,0 0-5-16,-19-7 1 0,19 7-3 0,0 0-1 0,0 0-2 15,0 0-1-15,0 0-1 16,0 0 0-16,0 0-2 0,0 0-1 0,0 0 2 15,0 0 5-15,0 0 3 0,0 0 0 16,0 0 0-16,0 0 2 0,0 0-4 0,0 0 0 16,-10-13 0-16,10 13-3 0,0 0 4 15,0 0-10-15,0 0 3 0,0 0 1 0,0 0-3 16,0 0-2-16,4-22 1 0,-4 22 1 0,0 0 1 16,0 0-4-16,0 0 1 15,0 0-3-15,5-23 4 0,-5 23-7 0,0 0 8 0,3-16-5 16,-3 16 1-16,0 0-1 15,0 0-2-15,2-20 2 0,-2 20 3 0,0 0-7 16,2-17 4-16,-2 17-7 0,0 0 5 16,0-19-1-16,0 19 1 0,2-16 5 15,-2 16-3-15,-2-15-2 0,2 15-2 16,0-14-2-16,0 14 4 0,0-17 0 0,0 17 0 16,2-18-3-16,-2 18 4 0,0-16-1 0,0 16 2 15,-2-16-4-15,2 16 0 0,0-16 4 16,0 16-2-16,-2-17-1 0,2 17 4 0,-4-18 1 15,0 9-8-15,4 9-2 16,-4-19 4-16,2 10 3 0,2 9-2 0,-8-19-1 0,6 9 1 16,2 10 2-16,-6-21 0 15,4 11-2-15,2 10 3 0,-6-23 4 0,4 14-2 16,0-2-4-16,2 11 0 0,-4-21-2 0,2 9 2 16,0 0-2-16,2 12-2 0,-3-22 2 15,1 10 7-15,2 12-8 0,-2-21 2 0,0 10-1 16,2 11 3-16,-5-21-2 15,5 10 1-15,0 11 3 0,-4-21-4 0,4 11 1 16,0 10-1-16,-4-19-1 0,4 7 3 16,0 12-1-16,-2-20-3 0,2 20 0 0,-2-20 4 15,2 9-4-15,0 11 2 16,-2-21 0-16,2 21 4 0,0-19-5 0,0 19 4 16,-2-20-4-16,2 9 6 0,0 11-3 0,0-21 0 0,0 21-5 15,-3-18 4-15,3 18-3 16,0-21 2-16,0 21-3 0,-1-23 4 0,1 23 2 0,0-22-2 15,0 22-4-15,0-20 4 16,0 20-1-16,0-25 0 0,0 25 5 0,-3-21-3 16,3 21 0-16,0-21-2 0,0 21 3 15,-2-23 0-15,2 23 2 0,-2-21-10 16,2 21 6-16,-2-22 1 0,2 22-2 0,-2-24 1 0,2 24 2 16,-2-24-1-16,2 24 0 15,-2-23-2-15,2 23 0 0,-5-25 2 0,5 25-4 0,-2-25 3 16,0 15-2-16,2 10 2 15,-2-26-2-15,2 26 1 0,-5-25-2 16,3 14 4-16,2 11-2 0,-2-25 5 0,0 12-3 16,2 13-5-16,-4-23 4 0,4 23 0 15,-2-25-1-15,2 25 6 0,-2-23-7 16,2 12 4-16,0 11-3 0,0-22 3 0,-2 10-3 16,2 12 3-16,0-21-4 0,-2 10 3 0,2 11 1 15,0-21-1-15,0 9-2 0,0 12 1 16,0-21 4-16,0 21-2 0,-2-21 2 0,4 11-5 15,-2 10 1-15,0-21 0 0,0 12 2 16,0 9-3-16,0-19 1 0,0 8 1 0,0 11-3 16,0-19 2-16,0 19 5 15,0-20-4-15,2 11-3 0,-2 9 0 0,0-20 2 16,0 9 1-16,0 11-2 0,2-19-2 0,-2 19 10 16,0-21-7-16,2 12-3 0,-2 9 7 15,0-21-7-15,2 11 2 0,-2 10-5 0,0-19 6 16,0 19 1-16,3-19-3 15,-3 8 1-15,0 11 2 0,1-21 8 0,1 11-10 0,-2 10-1 16,0-20 4-16,2 7 2 16,-2 13-4-16,0-22-2 0,2 11 2 0,-2 11-2 15,3-22 2-15,-3 13-1 16,0 9 2-16,0-23-2 0,2 12 0 0,-2 11-3 0,0-21 7 16,0 10-6-16,2-1 7 0,-2 12-8 0,0-23 2 15,0 12 3-15,0 11-2 0,0-21 0 16,0 10-1-16,2-1 0 0,-2 12 1 15,0-21 0-15,0 10 0 0,0 11-1 16,0-23 3-16,0 14-4 0,0 9 4 0,0-23 0 16,-2 11-2-16,2 12 0 0,0-20-1 15,0 20 1-15,0-25 5 0,0 25-8 0,0-20 3 16,0 20 1-16,-2-21-2 0,2 21 5 0,0-21-5 16,0 21 3-16,0-21-3 0,0 21 0 15,-2-19 1-15,2 19 0 0,0-18 3 0,0 18-2 16,-3-19-2-16,3 19 0 15,0 0 1-15,-2-27-1 0,2 27 3 0,0-20 2 16,0 20-4-16,-2-16 0 16,2 16 0-16,-2-20 2 0,2 20-5 0,-1-17 4 0,1 17-1 15,0 0-2-15,-5-27 6 16,5 27-5-16,-2-17 3 0,2 17 1 0,-2-17-1 0,2 17-2 16,0 0 1-16,-2-23 0 0,2 23 0 15,0 0 0-15,0-23 7 0,0 23-10 16,0 0 4-16,-4-19-2 0,4 19-1 0,0-11 4 15,0 11-4-15,-2-14 0 0,2 14 1 16,0 0 1-16,-2-17 1 0,2 17 3 0,0 0-5 16,0-16-1-16,0 16 1 15,0 0 1-15,-2-16-2 0,2 16 0 0,0 0 0 0,0 0 3 16,-3-16 0-16,3 16 0 0,0 0 0 0,3-11-1 16,-3 11-2-16,0 0 2 15,0 0 2-15,0 0 2 0,0 0-3 16,0 0 0-16,-3-15 0 0,3 15-2 0,0 0 4 15,0 0-3-15,0 0 0 0,0 0-1 16,3-15 8-16,-3 15-9 0,0 0 1 16,0 0-4-16,4-9 8 0,-4 9-4 15,0 0 2-15,0 0-1 0,4-10 0 0,-4 10-1 0,0 0 1 16,0 0-3-16,0 0 2 0,6-11-1 16,-6 11 3-16,0 0 1 0,0 0-3 15,0 0 2-15,7-8-1 0,-7 8-1 0,0 0 0 16,0 0-3-16,14-4 6 0,-14 4 3 15,13-4-9-15,-13 4-1 0,17-1 4 16,-17 1-1-16,23-3-4 0,-10 1-3 16,5 2 0-16,2-2-1 0,1 1-1 0,5 1-6 15,0-2 0-15,6 0-4 0,-2 0 4 0,5 0-4 16,1 0 4-16,-1 2 0 16,8-1 6-16,-1-2 0 0,2 2-4 0,0 1-1 0,1-3-3 15,0 1 0-15,-1 2-2 16,0 0-2-16,1 0-1 0,-1 0-1 0,3-1 0 15,-1 2-3-15,3 1 3 0,0-2 1 16,1 3 2-16,0 1 1 0,6-3 3 0,4 1 1 16,-1 4 1-16,1-3 2 0,1-1 1 15,0 4 3-15,1-2-2 0,-1 2 3 16,0-3 3-16,4 5-2 0,-7-4 1 0,1 2 1 0,-1 0 0 16,-3-1 4-16,-2 1-1 0,-6-3-1 15,-4 4 2-15,2-2-1 0,-1 2 9 16,2-1-9-16,-2 0 2 0,0 2 0 15,0-1 0-15,-2-1 0 0,10 6 1 16,-4-3 0-16,1 2-2 0,-1 2 1 16,0-1 0-16,0-1 0 0,2 3-1 0,-2 0 1 15,0-1 1-15,1 2-3 0,-1 0 4 0,1 1 1 16,-2-4-3-16,-2 5 2 0,0 1 0 0,0-1 4 16,0 1-7-16,-3-3-1 15,1 1 2-15,-3 2 0 0,0-1 0 0,-6-1 2 0,0-2 1 16,5 5-2-16,-6-1 0 15,1-1 3-15,-2 2-3 0,1-2 0 0,-3 2 0 16,1-2 1-16,2 2 0 0,-1 0 1 16,-1 0 0-16,-1 0 0 0,3 4-3 0,-3-1 2 15,-2-2-1-15,2 1 8 0,-1 0-6 0,-1 1-2 16,0-2-1-16,1 1 4 16,3 3-1-16,0 2-1 0,1-4 1 0,1 1 1 0,0 2-1 15,-1-2-1-15,4 2 2 16,-4-1-1-16,0 1 0 0,3 0 0 0,-2-1 4 0,-3 5 0 15,1-2-4-15,0-1 4 16,-3 2 0-16,-2 0-2 0,1 1-1 0,-1 1-2 16,1 1-1-16,-2-1-1 15,-1 2 3-15,-5-1-2 0,2 3 2 0,-5-3 0 0,5 3-1 16,-6-2 0-16,2 1 3 0,-2 3-3 16,-1-2 3-16,0 0-2 0,2 5 0 15,-2-5 4-15,-2 1-3 0,1 0 0 0,1 3 1 0,2 2 2 16,-2-5-5-16,-3-1 1 15,1 0 1-15,0 1-1 0,1-2 0 16,0 2 0-16,0 1 1 0,1 4 1 0,-2-6-1 16,2 7-1-16,-3-8 3 0,1 3-2 0,0 2 0 15,-3-2 1-15,0 0-2 16,2 2 0-16,0-2 3 0,-1 8-2 0,-1-6 7 16,-1 0-7-16,-1 0 4 0,3 2 2 15,-5-2-7-15,2 3-2 0,1 0 2 0,0-1 0 16,-3 0 0-16,2 7 9 0,3-1 4 15,-3 1 0-15,1-2 0 0,-1-2-4 0,-1-4 1 16,-1 1-1-16,0 0 1 16,0 1-5-16,2-1 0 0,-2-3 3 0,-2 3-4 15,2-3 0-15,-2 0 1 0,0 0-1 0,0 0 3 16,1-2 0-16,-3 2-3 0,2 1 8 0,-4-1-2 16,3 0-2-16,-1 1 0 15,0-2 4-15,-2 3-5 0,2-5 3 0,-2 0 5 16,0-2-1-16,0 4-1 0,2-4-2 15,-4 7 1-15,0 0-7 0,0-2 6 0,0 0-5 16,-3 0 2-16,1 4-2 0,-3-3 3 16,1 0-4-16,-2 2 7 0,2-2-7 15,-6 0 0-15,6 2-1 0,-4-2 1 16,-1 0-2-16,1 0 1 0,-1-1 4 0,-2-1-4 16,1 0-2-16,-1-1 3 0,-2-2-3 0,3 2 2 15,-3-1-2-15,0-1 1 0,-2-1-3 16,-2 5 3-16,0-9-1 0,-3 6 2 0,-1-2-2 15,-2 3 0-15,0-3 2 0,-1 3 0 16,-1-3-1-16,-1 2-1 0,0-2-4 16,1 3 7-16,-3-3-5 0,3 0 2 15,-2 3 3-15,-1-2-4 0,0-1 1 0,1 2-3 16,-1-1 1-16,-2-1 6 0,3 0-13 0,-1 1 10 0,-2-3-4 16,3 5 1-16,-1-5 2 15,-2 0 2-15,3 3-3 0,-1-3 8 0,0 1-9 16,0-3 0-16,1 1-3 0,-3-2 4 15,2 1-1-15,5-5-1 0,-3 0-4 0,-3 2 5 16,1-4-1-16,-1 0-1 16,4 0 0-16,-2-1-1 0,-5 3 1 0,3-2 5 15,3-2-9-15,-1 1 14 0,-1-2-7 16,1 3-1-16,-3-4-1 0,1 3-2 0,4-1 4 16,-4-2-4-16,1 2 0 0,1-2 1 0,-1-2 0 15,-3 2 0-15,4-2 0 0,0 1 1 16,-3-1-2-16,3 0 1 0,-5-1 6 0,1 1-6 15,1 3 0-15,1-3 0 16,0-1 0-16,-4 0-3 0,3 1 3 0,1 0 1 16,-3-1-2-16,1 1 2 0,-1-2-2 15,3-1 2-15,-3-1 1 0,3 3 0 0,-1-1-2 16,1-1 2-16,-1-1-1 0,1 1-3 0,0-2-5 16,4 0 9-16,1-1-4 15,-3-1 3-15,2 3-4 0,1-3 5 0,1 1-1 16,-4 1-2-16,4-2-1 0,0 1-1 15,-2-1 5-15,0-1 2 0,1 1-3 16,1 0 8-16,-2 0-11 0,0-3 0 0,4 4 0 16,1-2-1-16,-5 0 5 0,3 1-3 0,1-1 4 15,-2 1-5-15,3-1 3 0,-5 1-2 16,4 0-1-16,0-3 6 0,-1 3-6 0,0 0 4 16,1-1-4-16,-2-1 2 15,2 2 5-15,0-3-5 0,0 1-7 0,2 0 2 16,-2 0-2-16,2-3 1 0,-2 1 3 0,2 0-1 15,0-1 1-15,-2 2 2 0,2-2-5 16,0 0 8-16,0-2-5 0,-2 3 3 16,1-2 1-16,0-1-5 0,-3 2 0 0,0-2 4 15,3 2-3-15,0-2 4 0,-3-1-4 16,2 2 8-16,-2-2-7 0,5 0 0 0,-4 3-4 16,3-2 7-16,-2-1 0 0,2 0-1 15,0 2 2-15,-1-2 5 0,4 1-11 16,-3-1 4-16,-2 3 1 0,23-3 3 0,-37 0-6 15,19 2 1-15,0-2-4 0,18 0 5 16,-36 0 3-16,16 2-4 0,20-2 1 0,-29 0 0 16,15 0 1-16,14 0 1 15,-29 2-2-15,29-2 5 0,-31 0-7 0,31 0 3 16,-28-2 3-16,28 2-1 0,-31 2-2 0,17-2 4 16,14 0-1-16,-26 0 0 0,26 0-3 15,-27 0 3-15,11 0-3 0,16 0 5 0,-28-2-5 16,28 2 0-16,-27 2 2 0,12-2 6 0,15 0 0 15,-27-2 3-15,27 2-1 16,-27 2 3-16,27-2-2 0,-29-2 0 0,29 2-1 0,-25 0 2 16,25 0-1-16,-24 0 2 15,24 0-1-15,-25 0 4 0,25 0-5 16,-27 0 1-16,27 0-6 0,-25 0 1 0,25 0-2 0,-27 0 2 16,27 0-5-16,-31 0 4 0,17 0-5 15,14 0 0-15,-30 2-8 0,15-2-16 16,2 0-21-16,-3 0-23 0,16 0-42 15,-26-4-57-15,12 2-77 0,-1-2-80 0,5 1-193 16,-6-3-74-16,3-2-5 0,-1-2-344 16,0 1-354-16</inkml:trace>
  <inkml:trace contextRef="#ctx0" brushRef="#br1" timeOffset="18909.58">26490 6574 1079 0,'0'0'234'0,"0"0"8"16,0 0-75-16,0 0-10 15,4-20-2-15,-4 20 5 0,0 0-9 0,0 0 1 16,0 0 6-16,0 0 0 0,0 0-5 0,0 0-8 16,0 0-6-16,0 0-9 0,0 0-9 15,0 0-7-15,0 0-7 0,0 0-9 0,0 0-5 16,0 0 2-16,0 0-3 15,0 0 1-15,0 0-7 0,0 0-5 0,0 0-4 16,0 0-9-16,-35 38-7 16,26-27-9-16,3 3-1 0,-2 0-2 0,-1 1-1 15,1 0-10-15,1 0-3 0,-2 0-1 0,2 0-7 0,0 1-1 16,1-1-3-16,-2-2-2 16,2 0-3-16,2 1-21 0,4-14-17 0,-7 19-26 15,7-19-35-15,-9 17-43 0,9-17-69 16,-7 11-58-16,7-11-135 0,-7 7-185 0,7-7-12 15,0 0-255-15,0 0-176 16</inkml:trace>
  <inkml:trace contextRef="#ctx0" brushRef="#br1" timeOffset="19200.05">26286 6618 2603 0,'0'0'68'15,"-5"-16"29"-15,5 16 1 0,0 0 14 0,0 0 13 16,-7-18 22-16,7 18 14 16,0 0 8-16,0 0-8 0,0 0 3 0,-4-14 2 0,4 14 26 15,0 0 4-15,0 0 9 16,0 0 1-16,0 0-10 0,0 0-3 0,0 0-14 16,0 0-14-16,0 0-16 0,0 0-12 15,0 0-17-15,30 47-14 0,-24-36-13 16,0 2-11-16,2 0-15 0,-1 3-18 0,-1 0-26 0,3-2-37 15,0 6-46-15,2-2-50 16,-4-2-71-16,5 3-100 0,-2 0-89 0,2 2-172 16,-1-2-86-16,0-1 17 0,-2 0-458 15,0-3-616-15</inkml:trace>
  <inkml:trace contextRef="#ctx0" brushRef="#br1" timeOffset="20399.84">26456 7225 3321 0,'0'0'-76'0,"0"0"17"0,0 0 10 15,0 0 12-15,0 0 20 0,0 0 21 0,0 0 27 0,0 0 24 16,0 0 18-16,0 0 17 16,0 0 2-16,0 0 4 0,0 0-1 0,0 0-6 15,0 0-3-15,0 0-3 16,-6 48-9-16,6-48-7 0,2 20-8 0,-2-20-11 16,2 21-22-16,-2-21-22 0,5 21-26 0,-5-21-36 0,4 19-41 15,-4-19-44-15,8 16-58 16,-6-9-56-16,-2-7-146 0,0 12-500 0,0-12-288 0</inkml:trace>
  <inkml:trace contextRef="#ctx0" brushRef="#br1" timeOffset="20689.93">26630 7323 2685 0,'0'0'-70'0,"9"-10"30"16,-9 10 6-16,0 0 20 0,0 0 31 0,0 0 19 15,0 0 32-15,0 0 21 16,0 0 10-16,0 0 6 0,0 0-2 0,-21 41 6 0,14-28 2 16,1 1 1-16,-1 2 1 0,0 2-5 0,2 2 11 15,-3 0-17-15,-1 1-10 16,2 0-10-16,-2 0-9 0,2 2-10 0,-1-1-16 0,0 0-28 15,0-2-36 1,3-3-47-16,-3 1-60 0,3-1-55 0,0-2-68 0,-2-1-162 16,3-1-540-16,2-6-378 15</inkml:trace>
  <inkml:trace contextRef="#ctx0" brushRef="#br1" timeOffset="20959.59">26605 7686 2911 0,'0'0'-26'0,"0"0"40"0,0 0 16 16,0 0 27-16,0 0 28 16,17-8 10-16,-17 8 4 0,0 0-5 0,0 0-14 15,0 0-8-15,19-8-8 16,-19 8-6-16,18-6-5 0,-18 6-7 0,22-7-2 15,-8 1-9-15,-14 6-1 0,25-7-4 16,-16 1-7-16,-9 6-18 0,24-9-40 0,-15 5-48 16,-9 4-61-16,19-7-51 15,-13 4-80-15,-6 3-156 0,7-8-409 0,-7 8-182 16</inkml:trace>
  <inkml:trace contextRef="#ctx0" brushRef="#br1" timeOffset="21139.64">26685 7655 2673 0,'-6'15'94'0,"6"-15"10"0,-5 17-12 16,5-17-14-16,0 22 5 16,0-22 15-16,3 26 21 0,-3-11 24 0,4 2-3 15,-4-17 5-15,4 32-12 0,-1-16-9 0,-3 4-4 0,5-4-10 16,-5 2-15-16,2 0-18 16,0-2-33-16,-2 0-48 0,0-16-66 0,4 32-93 0,-2-22-94 15,-1 0-221 1,1 0-127-16,-2-10-278 0,0 15-251 0</inkml:trace>
  <inkml:trace contextRef="#ctx0" brushRef="#br1" timeOffset="23309.64">25617 3465 2509 0,'0'0'-141'16,"0"0"20"-16,0 0 25 15,0 0 16-15,0 0 23 0,0 0 12 16,0 0 18-16,0 0 2 0,0 0 13 0,0 0 12 15,0 0 3-15,0 0 21 0,0 0-5 0,0 0 9 16,0 0 2-16,0 0 18 16,0 0 1-16,0 0 28 0,0 0-4 0,-12-9 18 15,12 9 2-15,0 0 12 16,0 0 2-16,0 0 0 0,0 0 5 0,0 0-4 0,0 0-5 16,0 0-7-16,0 0-9 0,0 0-12 0,0 0-5 15,0 0-10-15,0 0-6 16,0 0-4-16,-6-17-1 0,6 17-4 0,0 0 0 15,0 0-3-15,0 0 3 0,0 0 0 16,0 0 3-16,-3-16 2 0,3 16-4 0,0 0-5 16,0 0-3-16,0 0-7 15,0 0-3-15,0 0-4 0,0 0-2 16,0 0-7-16,0 0 2 0,0 0-4 0,0 0-1 0,0 0 1 16,0 0-4-16,-4-17-2 0,4 17 0 15,0 0-1-15,0 0-3 0,0 0 0 0,0 0 1 16,0 0 0-16,0 0 0 15,0 0-3-15,0 0 4 0,0 0-4 0,0 0 3 0,0 0-3 16,0 0 3 0,0 0-5-16,34 31 2 0,-34-31-1 0,11 11 3 0,-11-11-1 15,13 12 0-15,-13-12 2 16,12 11-2-16,-3-4 1 0,-9-7-1 0,13 13-2 16,-13-13 2-16,11 8-2 0,-11-8 3 0,8 10-3 0,-8-10 2 15,0 0-2 1,12 11 3-16,-12-11-3 0,0 0 4 0,11 10 5 0,-11-10 6 15,0 0 2-15,0 0 5 16,10 8-1-16,-10-8 2 0,0 0 1 0,0 0 5 0,0 0 2 16,0 0-1-16,0 0-4 15,7 11-3-15,-7-11-3 0,0 0 0 0,0 0-1 16,0 0-1-16,0 0-2 0,0 0-2 0,-23 19 1 16,23-19-3-16,-18 11-2 15,6-5 2-15,2 4-8 0,10-10-13 16,-21 15-18-16,10-5-22 0,-1-3-25 0,0 3-33 15,2-1-45-15,10-9-58 0,-16 20-72 16,7-13-178-16,3-2-185 0,6-5-199 16,-14 14-187-16</inkml:trace>
  <inkml:trace contextRef="#ctx0" brushRef="#br1" timeOffset="25299.45">24454 4837 2458 0,'0'0'-99'0,"0"0"13"0,0 0 10 0,0 0 21 16,0 0 23-16,0 0 25 16,0 0 19-16,0 0 15 0,0 0 22 0,0 0 10 0,0 0 19 15,0 0 5-15,0 0 6 16,0 0 4-16,0 0 5 0,0 0-6 0,-26 34-3 16,26-34-9-16,-6 17-8 0,6-17-4 15,-7 19-6-15,2-5-7 0,-2-1 0 16,0 0-9-16,1 3 0 0,-2-1-8 0,1 0-6 0,-1 1-2 15,2-1-3-15,-3-2-2 16,3 2 9-16,-1-1 4 0,1-1 1 0,0-1-4 16,6-12 4-16,-12 23-3 0,6-14-3 15,6-9-5-15,-8 15-2 0,8-15-1 0,-8 15-1 16,8-15-4-16,-6 13-2 0,6-13-1 0,-7 12 2 16,7-12-6-16,0 0 1 15,-6 13 2-15,6-13-1 0,0 0 4 0,0 0-1 16,-6 14-1-16,6-14 3 0,0 0-3 15,0 0 0-15,0 0-3 0,0 0-1 0,0 0-4 0,-7 15-1 16,7-15 0 0,0 0-2-16,0 0-4 0,0 0 4 0,0 0-1 0,0 0-2 15,0 0 1-15,0 0 0 0,0 0 0 0,-6 11 0 16,6-11 0-16,0 0-1 16,0 0 0-16,0 0 0 0,0 0 0 0,0 0-2 15,0 0 1-15,0 0-3 0,0 0 0 16,0 0 2-16,0 0-1 0,0 0 0 0,0 0 3 15,0 0-1-15,0 0 0 16,0 0 3-16,0 0 1 0,0 0 5 0,0 0 4 16,0 0 7-16,0 0-4 0,0 0-3 15,0 0 0-15,0 0-1 0,0 0-7 16,0 0 5-16,0 0 1 0,0 0 1 0,0 0 1 0,10-55-3 16,-10 55 0-16,6-21-3 0,-3 9 1 15,-3 12-2-15,8-28 0 0,-3 13 0 0,1 1-1 16,0-2-2-16,-2 2-2 15,2-4 2-15,0 4-3 0,0 0 6 0,-6 14-2 0,6-25 3 16,-2 14 1 0,-4 11 1-16,5-19 4 0,-5 19-3 0,5-17 0 0,-5 17-5 15,5-13 2-15,-5 13 1 16,4-14-1-16,-4 14 0 0,0 0 0 0,0 0 0 0,7-16 1 16,-7 16-3-16,0 0 0 0,0 0 2 0,0 0 0 15,4-16-2-15,-4 16-2 16,0 0 0-16,0 0-2 0,0 0-2 0,0 0 1 15,0 0 3-15,0 0-2 0,0 0 8 16,0 0 7-16,0 0 11 0,0 0-2 0,0 0 4 16,0 0 2-16,0 0-2 15,31 30-2-15,-31-30-4 0,11 18 1 0,-4-9 11 16,-1 2 3-16,-6-11-5 0,14 22-4 0,-4-11-3 16,-4 0-3-16,2 3 1 0,2-3-7 15,-1-2-1-15,1 3-1 0,1-3-19 16,0 1-22-16,-1-2-40 0,0 1-61 15,-10-9-74-15,20 12-107 0,-12-6-243 0,-2-1-78 0,1 3 47 16,-7-8-268 0,0 0-195-16</inkml:trace>
  <inkml:trace contextRef="#ctx0" brushRef="#br1" timeOffset="27559.87">31072 8503 2524 0,'0'0'-25'0,"0"0"44"15,0 0 17-15,0 0 28 16,0 0 35-16,44 3 23 0,-44-3 21 0,0 0 10 0,0 0 10 15,4 16 1-15,-4-16-2 16,3 14-4-16,-3-14 0 0,4 15-4 0,-4-15 17 0,2 20-8 16,-2-20-20-16,4 28 4 15,-4-13-38-15,2 2-6 0,0 0-10 0,1 0-11 16,-1 2-9-16,-2-2 0 16,2 0-17-16,0 1-4 0,0 0-5 0,-2 0-7 15,2-3-14-15,-2-15-12 0,3 27-17 0,-1-16-19 0,-2-11-28 16,2 19-22-16,0-11-44 15,-2-8-48-15,0 0-63 0,2 11-39 0,-2-11-39 16,0 0-77-16,0 0-115 16,0 0-88-16,0 0-270 0,0 0-209 0</inkml:trace>
  <inkml:trace contextRef="#ctx0" brushRef="#br1" timeOffset="27889.81">31123 8641 2606 0,'-7'-26'3'0,"7"26"25"15,-4-16 15-15,4 16 6 16,-4-20 10-16,4 20 19 0,-2-15 14 0,2 15 15 15,0 0 3-15,0-19-1 16,0 19-2-16,0 0-6 0,0 0-13 0,2-21 0 16,-2 21 1-16,0 0-6 0,12-9-4 15,-12 9-6-15,0 0-12 0,20-6-3 0,-20 6-6 16,0 0 3-16,25 0-2 0,-25 0 2 0,22 6-1 16,-22-6 3-16,22 7 0 0,-11-2-1 15,2 4 1-15,-3-2 0 0,3 1-3 0,-13-8-6 16,17 20 1-16,-8-10 1 15,-3 2 6-15,-6-12 33 0,6 21 6 0,-6-21-7 16,-2 22 3-16,2-22 2 16,-8 22-26-16,0-11-3 0,-2-2-8 0,10-9-5 0,-14 19-6 15,5-11-6-15,9-8-7 16,-14 13-14-16,14-13-17 0,-11 11-28 0,11-11-28 0,-9 7-38 16,9-7-54-16,0 0-80 0,-12 0-65 0,12 0-119 15,0 0-154-15,0 0-52 16,0 0-374-16,0 0-456 0</inkml:trace>
  <inkml:trace contextRef="#ctx0" brushRef="#br1" timeOffset="28179.71">31478 8803 3083 0,'0'0'21'0,"0"0"51"0,0 0 19 0,0 0 14 16,0 0 23-16,0 0 11 16,0 0 4-16,0 0-2 0,0 0-13 0,0 0-9 15,28 0-10-15,-28 0-6 16,0 0-10-16,23-3-3 0,-23 3-7 0,24-1-9 16,-24 1-13-16,27 0-5 0,-12-2-12 0,-15 2-7 0,30-3-24 15,-30 3-23-15,27 0-24 16,-12 0-21-16,-15 0-35 0,21-3-36 0,-21 3-47 15,19-4-54-15,-14 0-47 16,-5 4-109-16,0 0-121 0,0 0-421 0,0 0-329 0</inkml:trace>
  <inkml:trace contextRef="#ctx0" brushRef="#br1" timeOffset="28335.04">31531 8717 2784 0,'-25'-8'7'16,"25"8"50"-16,0 0 7 15,-14-4-3-15,14 4 7 0,0 0 12 0,0 0 11 0,0 0 18 16,0 0 0-16,0 0-3 15,0 0-10-15,0 0-11 0,0 0-7 0,52-10-11 0,-52 10-17 16,25-2-27 0,-9 2-44-16,-16 0-64 0,26 0-80 0,-8-2-67 0,-18 2-143 15,23-4-550-15,-11 1-329 16</inkml:trace>
  <inkml:trace contextRef="#ctx0" brushRef="#br1" timeOffset="28569.83">31923 8595 2801 0,'0'0'16'0,"0"0"48"0,0 0 27 0,0 0 34 0,0 0 27 16,0 0 17-16,0 0 10 0,19 20 7 0,-19-20-1 16,4 20 27-16,-4-20-17 0,4 25-20 15,1-11-16-15,-3 5-36 0,2-2-16 0,2 1-12 16,-2-1-15-16,3 2-25 15,-3-2-26-15,5 1-36 0,-3-2-40 0,0-2-63 16,-2 1-82-16,2-1-87 16,2-3-197-16,-4-2-119 0,-2 1-5 0,-2-10-282 0,0 0-250 15</inkml:trace>
  <inkml:trace contextRef="#ctx0" brushRef="#br0" timeOffset="34739.43">15690 11617 2136 0,'0'0'-29'0,"-2"15"6"15,2-15 8-15,0 0 19 0,0 0 3 0,0 0 19 16,0 0 19-16,0 0 5 0,0 0 17 0,0 0 7 16,0 0 12-16,0 0 13 15,0 0 3-15,0 0-1 0,0 0 2 0,0 0-10 0,0 0-10 16,21-52-14-16,-15 37-3 15,-2 0-12-15,4-5-11 0,-2-2-16 0,0-1-15 16,0-2-10-16,0 0-9 0,3-2-1 16,-3-1-5-16,1-1 4 0,-1 3-2 15,3-3 1-15,-3 2 2 0,0 3 5 16,0-1-2-16,1 0 8 0,2 2-1 0,-3 2 9 16,0 3 7-16,-2 2 3 0,2 0-2 0,-1 4-2 0,-5 12-2 15,7-21-7 1,-7 21 0-16,8-14 13 0,-8 14 6 0,0 0-2 0,0 0 3 15,0 0-8-15,0 0-1 16,0 0 2-16,21 33-5 0,-17-20-1 0,-2 2 0 0,2 0-6 16,-2 2-13-16,3-1-12 15,-3 3-23-15,3-2-25 0,-3 2-34 0,2-2-41 16,-2 2-37-16,0-4-67 0,-2-15-162 0,4 23-332 16,-4-23-10-16</inkml:trace>
  <inkml:trace contextRef="#ctx0" brushRef="#br0" timeOffset="35659.91">15951 11092 2079 0,'-4'-15'-33'0,"4"15"25"16,0 0 12-16,0 0-7 0,0 0 10 0,-5-21-1 0,5 21 7 16,0 0 6-16,0 0 17 15,0 0-2-15,0 0 13 0,-7-15-1 0,7 15-2 16,0 0 21-16,0 0 17 0,0 0 10 0,0 0 7 16,0 0 4-16,0 0-8 0,0 0-8 15,0 0-9-15,-4 59-8 0,2-40-6 0,0 1-7 16,0 2-3-16,0 4-9 15,0 3-5-15,0 1-3 0,-2 6-1 0,2 1-3 16,-2 2-3-16,-1 0-2 0,1 1-3 16,-1 2-6-16,1 0 0 0,0 4 3 15,2-3-4-15,-2 9 0 0,2 0-1 16,2-4-1-16,-2-3-2 0,2 1-4 0,0-1-1 16,0 1 7-16,0 0-6 0,2-1-3 0,-4-1 3 0,4 3-2 15,-2-2 2 1,0 2-1-16,0 7-2 0,0 1 6 0,0-1-5 0,-5 1-2 15,3-2 3-15,-2 1-4 16,0-2 5-16,0 2-1 0,2 1-1 0,-3-2-2 16,-1 1 0-16,1-1 2 0,1 1-5 15,-2-3 5-15,2 1 0 0,0-4-3 0,2-3 1 16,-2 4 3-16,-1-5 4 0,3-2 9 0,-3 2 7 16,3-3 1-16,0 4 4 0,0-2-1 15,-3-3 0-15,4 2 4 0,-1 1-1 0,0 0-9 16,0 1 0-16,0-1-4 15,2 2 1-15,-3-1-3 0,3-1-1 0,-2 3 3 16,2 0 1-16,-2 0 2 16,0-3-2-16,0 1 2 0,-2-2-2 0,4 2 2 0,-5 0 3 15,3-3 2-15,-2-1-1 16,1 3-3-16,2-5-1 0,-1 2-1 0,-1-2-3 16,3-3 1-16,-2-1-3 0,2 1-3 0,-2-2-4 15,2 1 6-15,0-1-7 0,0 4 1 16,0 2-6-16,0 1 3 0,0-2-2 0,-2 4-4 15,2-2 5-15,0 1-3 16,0 1-1-16,0 0 4 0,0 2-4 0,0-1 3 16,2 0-4-16,-2 3 2 0,4 4-1 15,1 2-1-15,-1-1 1 0,0 1 1 0,3 2 0 16,-3-3-6-16,2 3 0 0,1-2-1 0,-1-1 3 16,0-1-1-16,2-1 1 0,0-1-1 15,-2 2-1-15,-2-1 2 0,2-2-1 0,-2-3-1 16,0-2 1-16,-2 2 2 15,3 0-3-15,-1-1-1 0,3 5 6 0,-1 2 0 0,0 0-3 16,-2-11 4-16,3 5-4 16,-3-2 0-16,0-2 0 0,2 2-1 15,-1 0 4-15,-1-3-7 0,-2 2-6 16,1-1-3-16,-1-2-7 0,2-2-3 0,-4-1-5 0,2-6-10 16,-2 5-15-16,2-6-18 0,0 0-28 0,-2-1-30 15,2-6-39-15,0 2-41 16,0-6-63-16,-2 0-140 0,2-2-132 0,-2-3-329 15,0-12-233-15</inkml:trace>
  <inkml:trace contextRef="#ctx0" brushRef="#br0" timeOffset="36949.66">11131 14833 2499 0,'23'-7'-131'0,"-5"2"28"15,2 0 19-15,-2 0 28 16,1-1 19-16,4 0 20 0,3 2 31 0,-1-2 8 15,3 2 22-15,2-2 2 16,1 3 11-16,3-1 7 0,6-2 0 0,3 2-6 0,4 0 1 16,1 0-5-16,9 0 5 15,1 1 5-15,-1 0 12 0,1 2 8 0,3 1 4 16,-3-2-5-16,3 0 0 0,0 2-12 0,-3 0-8 16,5 0-8-16,0-2-6 0,0 2-7 15,4-2-1-15,-2 1-9 0,6 1-7 0,21-3-7 16,-4-1-7-16,0 3-1 15,2-3-5-15,-2 2-1 0,0-1-1 0,0-3-2 16,-12 2 5-16,-11 2-6 0,25-1 3 16,-3-1 2-16,-1-3 1 0,-12 3-4 0,16 3 6 15,-1-3-1-15,-14 1 0 16,15 0-1-16,-1 2-4 0,3-2-3 0,3-1 2 16,-2 3-1-16,0-1 6 0,2 0-4 0,-3 0 9 0,1-2-4 15,0 0 8-15,-4 3 2 16,2-1-2-16,-3-3 2 0,-1 4 0 0,-11-3-5 15,-8 1 1-15,19 3-1 16,-11-4 1-16,-11 1-4 0,26 3-2 0,-16-4 3 16,-10 1-1-16,3 3-4 0,-3-2 6 15,3-1-3-15,-3 3 9 0,4-5-3 16,-1 3 1-16,-1-1-1 0,20-1-4 0,-2 0-1 0,1-1 2 0,-1-1-2 16,2-1 1-16,0 2-5 15,-18-1 0-15,-3 2 2 0,21-1-1 0,-16-1-1 16,-7 0 3-16,2 3 13 15,-2 0 2-15,1 2 7 0,1-1-1 0,-1 0 9 16,3 0 9-16,-1 2 6 16,24-1 0-16,-2-1-1 0,-12 2 5 0,14-3 3 0,2 2-8 15,1 1-1-15,-1-2 7 16,4 0 1-16,2-2 1 0,0 0 2 0,0 2 4 0,-6 1-12 16,0-1 2-16,-17 0 0 0,-11-1 0 0,1 3 23 15,-3-1-6-15,0 1-11 16,4-2-13-16,-6 2-7 0,-1 0-12 0,-2 0-24 15,-9 0-29-15,-5 0-37 0,1 0-44 16,-9-3-62-16,0 3-76 0,-7-7-90 0,-1 1-211 16,-2-3-63-16,-7-2-378 15,-5-4-445-15</inkml:trace>
  <inkml:trace contextRef="#ctx0" brushRef="#br0" timeOffset="37879.54">18468 10328 2904 0,'0'0'-92'0,"6"-11"42"0,-6 11 11 0,0 0 17 16,8-17 9-16,-8 17 14 0,6-12 6 0,-6 12 34 0,0 0 15 16,0 0 6-16,7-17 2 15,-7 17 0-15,0 0 4 0,0 0 2 0,0 0 2 16,0 0-5-16,-3-19-3 0,3 19-10 15,0 0-4-15,0 0-4 0,0 0-5 0,-31-3-6 16,31 3-5-16,0 0-5 16,-32 9 2-16,18-2 2 0,-2-1-4 0,2 4 5 0,-1-3-2 15,-2 2-4-15,2 1 0 16,3 0-4-16,-1 1-1 0,0 1 0 0,5 1-2 16,-2 2 1-16,2 0 2 0,0 1 0 0,4-1 1 0,0 2 0 15,0 1 4 1,4-2-2-16,0-16-2 0,2 36 0 0,2-18-2 0,4 2-1 15,-2-4-1-15,4 1-6 16,-2-2 2-16,2-1-5 0,1-1 1 0,2 0 1 0,-1-1-4 16,1-5-5-16,2 3-3 15,-2-4-8-15,1-3-3 0,1 1-2 0,-15-4 0 16,28 2-2-16,-28-2 1 0,25-3-1 0,-12-3-1 16,-13 6-1-16,23-12 2 15,-10 4-1-15,-3-1 2 0,-10 9-1 0,17-17 2 0,-10 9 6 16,-7 8-3-16,10-14 1 15,-10 14-2-15,7-12 2 0,-7 12 1 0,0 0 1 16,0 0-1-16,0-17 5 16,0 17-1-16,0 0 3 0,0 0-1 0,0 0-3 15,0 0 4-15,0 0-3 0,0 0-12 16,0 0-14-16,0 0-16 0,0 0-11 0,0 0-25 16,0 0-30-16,2-14-47 0,-2 14-47 0,18-5-106 0,-6-1-539 15,-2-1-203 1</inkml:trace>
  <inkml:trace contextRef="#ctx0" brushRef="#br0" timeOffset="38199.44">18791 10246 2493 0,'0'0'-38'0,"0"0"32"0,2-15 6 0,-2 15 1 0,0 0 7 15,0 0 33-15,0 0 25 0,0 0 12 0,0 0 5 16,0 0 3-16,0 0 0 16,0 0 2-16,0 0-5 0,-8 57-2 0,8-39-4 15,0-18-7-15,2 34-8 16,0-17-3-16,2 1-9 0,-2-2-7 0,2 2-9 0,4-1-12 15,-4-2-17-15,0 0-28 16,2-2-34-16,0 3-45 0,1-5-40 0,-3 0-40 16,0-4-44-16,-4-7-148 0,9 14-392 15,-5-10-56-15</inkml:trace>
  <inkml:trace contextRef="#ctx0" brushRef="#br0" timeOffset="38427.16">18991 10277 2376 0,'6'-10'44'0,"-6"10"24"0,6-15-14 0,-6 15-9 16,0 0-8-16,8-13-3 16,-8 13-7-16,0 0 14 0,0 0 34 15,0 0 20-15,0 0 4 0,0 0-2 0,0 0 1 0,11 34 2 0,-11-34-8 16,7 27-4-16,-5-12-9 16,2 0-9-16,0 2-5 0,0-2-5 0,0 1-14 15,1 0-20-15,-1-3-19 0,2 0-31 16,-2 0-39-16,-4-13-34 0,9 23-49 0,-4-14-42 15,-3-1-58-15,-2-8-149 16,2 12-426-16,-2-12-144 0</inkml:trace>
  <inkml:trace contextRef="#ctx0" brushRef="#br0" timeOffset="38639.43">18948 10435 2399 0,'0'0'36'16,"-8"-8"37"-16,8 8-16 0,0 0-1 15,0 0-6-15,0 0 6 0,0 0 16 0,0 0 20 16,0 0 20-16,-9-15 9 16,9 15-3-16,0 0-1 0,0 0-13 15,0 0-9-15,0 0-4 0,0 0-10 0,0 0-12 0,0 0-19 0,0 0-29 16,30-15-32-16,-30 15-42 16,21-6-49-16,-8 5-55 0,-13 1-41 0,32-7-44 15,-18 2-90-15,3 3-518 0,0-3-197 16</inkml:trace>
  <inkml:trace contextRef="#ctx0" brushRef="#br0" timeOffset="39039.58">18524 10427 2440 0,'0'0'-87'0,"-16"8"39"16,16-8 7-16,0 0 25 15,0 0 24-15,0 0 31 0,0 0 14 0,0 0 16 16,0 0-1-16,0 0 10 0,0 0-9 16,0 0 6-16,0 0-10 0,0 0-4 0,0 0-10 15,0 0-11-15,57 2-26 0,-39-4-37 0,6 0-43 16,4-2-51-16,-1 1-68 15,1-1-139-15,-1 0-374 0,-1-2 51 16</inkml:trace>
  <inkml:trace contextRef="#ctx0" brushRef="#br0" timeOffset="39549.51">19409 10367 2044 0,'0'0'-32'0,"0"0"37"0,0 0 43 0,0 0 19 16,0 0 24-16,0 0 11 0,0 0-4 16,0 0 3-16,0 0-8 0,0 0-5 0,0 0-8 15,0 0-12-15,0 0-7 0,0 0-14 0,47-2-25 16,-47 2-37-16,19-3-57 15,-19 3-53-15,21-5-68 0,-21 5-138 0,20-6-374 16,-10 2 41-16</inkml:trace>
  <inkml:trace contextRef="#ctx0" brushRef="#br0" timeOffset="39829.83">19742 10185 2046 0,'0'0'-16'16,"0"0"25"-16,0 0 10 15,8-10 8-15,-8 10 0 0,0 0 30 0,0 0 14 16,0 0 14-16,0 0 12 0,0 0-4 0,19 34 10 16,-19-20-7-16,2 4-9 0,0-1-3 15,1 3-7-15,-1 2-9 0,0-1-4 16,2 4-7-16,-2 0-7 0,1-2-2 15,-1 1-10-15,2-1-8 0,0-2-11 0,-2 0-8 16,0 0-22-16,2-4-31 16,0 2-28-16,0-4-43 0,-2-2-40 0,4-1-57 0,-4-2-220 15,-2-10-294-15,4 11 8 16</inkml:trace>
  <inkml:trace contextRef="#ctx0" brushRef="#br0" timeOffset="40099.58">19761 10199 2222 0,'0'-19'77'0,"2"1"0"0,-2 18-18 16,2-29-9-16,0 17-12 0,-2 12-1 15,6-24 3-15,-1 13 12 0,-5 11 1 0,11-21-13 16,-3 12 2-16,2-1 0 0,0 3 0 16,-10 7 1-16,26-12-1 0,-11 8 2 0,-15 4-1 15,28-4-3-15,-28 4-5 0,23 4-3 16,-23-4-4-16,19 12 0 0,-13-2-3 15,-6-10 4-15,4 22 3 0,-4-22 4 0,-6 27-3 16,-2-12-2-16,0-2-3 0,-4 4-2 16,-2-3-4-16,1 1-18 0,1-1-34 0,-1-2-42 15,2 1-46-15,1-2-49 16,0-3-63-16,10-8-173 0,-16 11-359 0,10-7-50 16</inkml:trace>
  <inkml:trace contextRef="#ctx0" brushRef="#br0" timeOffset="40409.37">20136 9957 2336 0,'0'0'9'0,"0"0"16"0,0 0-1 0,0 0 10 16,0 0 19-16,0 0 14 16,0 0 22-16,0 0 7 0,0 0 10 0,0 0-1 0,4 37-2 15,-4-37-6-15,0 25-7 16,0-9-11-16,0-16-6 0,-2 34-11 0,4-18-6 16,0 0-10-16,0 2-21 0,0-1-25 0,0-2-34 0,2 1-45 15,-4-16-42-15,7 27-31 16,-1-18-30-16,-6-9-35 0,9 15-83 0,-9-15-473 15,15 8-66-15</inkml:trace>
  <inkml:trace contextRef="#ctx0" brushRef="#br0" timeOffset="40729.73">20305 10140 2305 0,'9'-14'28'0,"-9"14"38"0,0 0-4 16,0 0 9-16,0 0 2 0,0 0-4 0,0 0 6 15,0 0 2-15,0 0-2 0,0 0 0 16,0 0-7-16,0 0 3 0,0 0-4 15,0 0-10-15,-53 23 1 0,53-23-4 0,-7 10-7 16,7-10-1-16,0 0-3 0,0 0-13 16,0 0-11-16,0 0-15 0,0 0-18 15,0 0-30-15,0 0-4 0,0 0-4 16,0 0-2-16,0 0 5 0,0 0 4 0,0 0 23 16,58-10 8-16,-58 10 18 0,12-10 7 0,-12 10 4 0,12-10 10 15,-12 10 16 1,0 0 12-16,18-4 4 0,-18 4 5 0,0 0-6 0,0 0-4 15,27 7-6-15,-27-7-5 16,15 8-3-16,-15-8-6 0,15 9-11 16,-15-9-11-16,14 8-13 0,-14-8-22 0,16 7-27 15,-16-7-42-15,16 4-50 0,-16-4-50 0,0 0-71 16,24 3-205-16,-18-3-310 0,-6 0-77 0</inkml:trace>
  <inkml:trace contextRef="#ctx0" brushRef="#br1" timeOffset="47789.31">15849 14618 2902 0,'0'0'-122'15,"0"0"25"-15,4-20 23 0,-4 20 30 16,0 0 35-16,0 0 18 0,0 0 15 16,7-13 19-16,-7 13 8 0,0 0 11 0,0 0-8 0,0 0-2 15,0 0-15-15,0 0 3 0,0 0-9 0,0 0 0 16,0 0-2-16,0 0-3 16,0 0 0-16,0 0 1 0,0 0-4 0,0 0 0 0,0 0 2 15,0 0 6-15,0 0 0 16,0 0 7-16,0 0 3 0,0 0 8 15,0 0 0-15,0 0 2 0,0 0 1 16,0 0-4-16,-18 45-2 0,18-45 1 0,0 0 4 16,0 0 0-16,0 0 2 15,-14 4-3-15,14-4-5 0,0 0 0 0,0 0 5 0,0 0-1 16,0 0 2-16,0 0-1 0,0 0-4 0,-26-19-1 0,26 19-1 16,0 0 0-16,0 0-2 15,-7-17-5-15,7 17-5 0,0 0-3 0,0 0-4 16,0 0 2-16,0 0-9 15,0 0-1-15,13-27 1 0,-13 27-4 0,0 0-5 16,14-8 5-16,-14 8-7 0,0 0 1 16,0 0-4-16,18-1 1 0,-18 1-4 0,0 0 0 15,0 0 0-15,0 0 5 0,0 0-10 16,0 0 3-16,20 15 2 0,-20-15-2 16,0 0 4-16,0 0-4 0,0 0 5 0,0 0 2 0,0 0 2 15,0 0 6-15,0 0 4 16,-16 31-6-16,16-31-2 0,0 0-2 0,0 0 0 15,-10 10-2-15,10-10 3 16,0 0-2-16,0 0 1 0,0 0 0 0,-10 12-1 0,10-12 1 16,0 0-1-1,0 0 2-15,0 0 4 0,0 0 1 0,0 0-3 0,0 0-2 16,0 0 1-16,0 0-9 0,0 0 0 0,0 0-12 16,0 0-5-16,0 0-5 15,0 0-4-15,0 0 1 0,0 0-1 0,0 0-1 0,0 0 3 16,0 0 2-16,0 0 2 15,0 0 1-15,0 0 8 0,0 0 4 16,0 0 5-16,0 0 3 0,0 0 5 16,0 0-1-16,0 0-1 0,0 0-1 0,0 0 0 0,0 0 2 15,0 0-3-15,0 0-4 16,0 0 3-16,0 0-2 0,0 0-2 0,0 0 0 16,0 0 2-16,0 0 0 0,0 0 2 0,0 0 2 0,0 0 0 15,0 0-3-15,0 0 4 16,0 0-1-16,0 0 0 0,0 0-2 0,0 0 5 15,0 0-7-15,0 0 3 16,0 0-1-16,0 0 1 0,-16 4-1 16,16-4 1-16,0 0-1 0,0 0-1 15,0 0-5-15,0 0 2 0,0 0-2 0,0 0 3 0,0 0-2 16,0 0 2-16,0 0 2 0,0 0 0 0,0 0-1 16,0 0 5-16,0 0-9 15,0 0 1-15,0 0 0 0,0 0-1 0,0 0 2 16,0 0-1-16,0 0 1 0,0 0-2 15,0 0 1-15,0 0 1 0,0 0-3 0,0 0 0 16,0 0-2-16,0 0 3 0,0 0-3 16,0 0 5-16,0 0 3 0,0 0 0 0,0 0 3 15,0 0 5-15,0 0 1 16,0 0 5-16,0 0 2 0,-16 3 6 0,16-3 5 16,0 0-1-16,0 0 8 0,0 0-4 0,0 0 2 0,0 0-3 15,0 0 1-15,0 0-13 16,0 0-3-16,0 0-3 0,0 0-5 0,0 0-6 15,0 0 4-15,0 0-4 16,0-33-2-16,0 33 3 0,0 0-4 0,0 0 2 0,21-18 0 16,-21 18-1-1,15-4 3-15,-15 4 0 0,0 0 3 0,0 0 3 0,0 0 2 16,0 0-2-16,30 14 3 0,-30-14 0 0,0 0-5 16,2 17 4-16,-2-17 1 15,0 0-5-15,0 0-19 0,0 0-37 0,-22 24-49 0,22-24-92 16,-12 8-62-16,2-8-133 15,10 0-200-15,-18-1 14 0,18 1-315 16,0 0-263-16</inkml:trace>
  <inkml:trace contextRef="#ctx0" brushRef="#br1" timeOffset="57599.69">9602 4706 1140 0,'0'0'154'0,"0"0"-23"0,0 0-21 15,0 0-8-15,10-14 19 0,-10 14 26 16,0 0-27-16,0 0-11 0,0 0 4 0,0 0-1 16,0 0 4-16,0 0 2 0,0 0 0 0,0 0 9 0,0 0 0 15,0 0 0-15,0 0-7 16,0 0 1-16,0 0-4 0,0 0 1 15,0 0-6-15,0 0-4 0,0 0-4 16,0 0-4-16,13-7-4 0,-13 7-7 0,0 0-7 16,0 0-12-16,0 0 2 0,0 0-7 15,25-3-9-15,-25 3 0 0,0 0 0 0,23-1-9 16,-23 1-15-16,22-2 2 0,-22 2-2 0,23-2-3 16,-23 2 2-16,25-2-2 0,-10 0-2 15,-15 2 0-15,28-2 2 0,-16 0-9 0,-12 2-3 16,24-2-1-16,-24 2-4 15,23-1-1-15,-23 1 1 0,21-2-4 0,-21 2-9 16,17-3-6-16,-17 3-23 0,0 0-29 16,21-4-37-16,-21 4-43 0,0 0-46 15,0 0-47-15,17-1-48 0,-17 1-67 0,0 0-123 0,0 0-492 16,4-6-399-16</inkml:trace>
  <inkml:trace contextRef="#ctx0" brushRef="#br1" timeOffset="57949.29">9701 4559 2777 0,'0'0'-128'0,"-13"-8"26"15,13 8 14-15,0 0 20 0,0 0 10 0,0 0 30 0,0 0 41 16,-21-4 27-16,21 4 18 15,0 0 16-15,0 0 17 0,0 0 17 0,0 0 10 16,0 0 11-16,0 0 8 16,0 0 6-16,-24 3 1 0,24-3 7 0,0 0 0 15,0 0-9-15,0 0 3 0,0 0 0 0,0 0-9 0,0 0-23 16,0 0-3-16,0 0-7 16,0 0-4-16,0 0-2 0,0 0-13 0,0 0-13 15,0 0-7-15,56-14-7 16,-40 12-8-16,-16 2-3 0,33-3-5 0,-17 0-15 15,-16 3-14-15,32-1-23 0,-17 1-30 16,-2-3-38-16,1 2-42 0,-14 1-61 0,28 1-63 16,-13-1-73-16,-15 0-174 15,23 0-146-15,-10 0-292 0,-13 0-337 0</inkml:trace>
  <inkml:trace contextRef="#ctx0" brushRef="#br1" timeOffset="58759.39">10793 4420 2661 0,'0'0'-143'0,"0"0"34"16,0 0 11-1,0 0 23-15,-25 1 20 0,25-1 13 0,0 0 24 0,0 0 25 16,0 0 19-16,0 0 20 15,0 0 13-15,0 0 18 0,0 0 16 0,0 0 11 16,0 0 9-16,0 0 8 16,0 0 3-16,0 0 4 0,0 0-1 0,0 0-5 0,0 0-3 15,0 0-6-15,0 0-2 16,0 0-11-16,0 0-6 0,0 0-4 0,0 0-4 16,0 0-5-16,0 0 0 0,0 0-7 0,61 0-3 15,-61 0-6-15,28 0-5 16,-28 0 1-16,27-1-2 0,-27 1-3 0,29-2-9 15,-13 2-9-15,-16 0 5 0,30 0-5 16,-16 0 0-16,-14 0-4 0,27-2-5 0,-27 2-1 0,26 0 0 16,-26 0-16-1,21 0 8-15,-21 0-2 0,19 0-9 0,-19 0-4 0,0 0-16 16,23 0-12-16,-23 0-19 0,0 0-31 16,20 0-42-16,-20 0-50 0,0 0-64 15,0 0-87-15,18 0-224 0,-18 0-109 0,0 0-211 0,0 0-215 16</inkml:trace>
  <inkml:trace contextRef="#ctx0" brushRef="#br1" timeOffset="59469.61">11650 3860 2435 0,'0'0'-127'16,"4"-12"27"-16,-4 12 24 0,0 0 20 0,7-21 26 0,-7 21 23 16,6-12 29-16,-6 12 34 15,0 0 8-15,9-13 22 0,-9 13 11 0,0 0 9 16,0 0 2-16,6-13 0 15,-6 13-13-15,0 0-2 0,0 0-6 0,0 0 21 0,0 0 13 16,0 0 2-16,0 0-2 16,0 0-2-16,7 38-4 0,-7-38-6 0,0 29-7 15,0-10-3-15,0 1-2 16,0 0-7-16,0 1-5 0,2 6-2 0,-2-3 3 0,2 3-5 16,-2-4-15-16,3 2-3 0,-3 1-8 0,2 1-6 15,-2-6-7-15,2 2 0 16,-2-3-6-16,1 2-4 0,-1-6-10 15,2 1-7-15,0-1-13 0,-2-16-10 0,2 27-19 16,-2-27-15-16,0 21-24 0,0-21-26 0,2 16-47 16,-2-16-43-16,4 7-43 15,-4-7-46-15,0 0-60 0,0 0-107 0,0 0-500 0,0 0-349 16</inkml:trace>
  <inkml:trace contextRef="#ctx0" brushRef="#br1" timeOffset="59799.5">11873 4008 2829 0,'0'0'-44'0,"10"-13"10"16,-10 13-2-16,10-10 20 16,-10 10 12-16,0 0 20 0,0 0-1 0,7-13-2 0,-7 13-1 15,0 0 4-15,0 0 1 0,0 0 16 0,0 0 1 0,0 0 17 16,0 0 3 0,0 0 7-16,0 0-7 0,0 0-1 0,-44 26-6 0,44-26-3 15,-17 12 4-15,17-12 9 16,-15 11 13-16,15-11 4 0,-15 10 0 0,15-10 2 15,-13 10-1-15,13-10-2 0,-10 7-2 16,10-7-2-16,0 0-3 0,-10 11 1 16,10-11 9-16,0 0 0 0,0 0-4 15,-7 14 0-15,7-14 3 0,0 0 0 0,0 0-5 16,0 0-4-16,13 25-6 0,-13-25-6 0,12 11-7 16,-3-3-3-16,-9-8-4 15,21 15-6-15,-9-8-4 0,2 4-6 0,0-4-19 0,4 2-28 16,-4 1-36-16,1-3-43 15,-1 3-47-15,6 2-71 0,-5-5-78 0,-3 1-188 16,1-3-164-16,-1 3-252 0,-12-8-286 16</inkml:trace>
  <inkml:trace contextRef="#ctx0" brushRef="#br1" timeOffset="60919.51">11193 4652 2574 0,'0'0'-119'15,"0"0"32"-15,27 21 18 16,-27-21 29-16,0 0 28 0,0 0 29 0,0 0 24 16,24 0 16-16,-24 0 1 0,0 0 7 0,23-2 3 15,-23 2 0-15,22-2 6 0,-22 2 3 16,26-2 4-16,-7 1 7 0,-1-1-8 0,-18 2-7 15,42-3-1-15,-16 2-7 0,3 1-5 16,3-3-2-16,3 2-11 0,5-2-3 16,4 2-6-16,-2-1-5 0,5 0 1 15,-3 0 1-15,2 1 4 0,-1 1-1 0,-1-2 0 16,1 2 10-16,-2-2-9 0,1 2-1 0,0-2-1 0,-2 2-4 16,-5 0 1-16,7 0-2 15,-2 0 1-15,4 0-2 0,-10 0 1 0,9 0-2 16,-4 0 7-16,1 2 1 15,1-2 6-15,-1 0 6 0,-1 2 1 0,2-2 2 16,-5 2-1-16,0-2 2 0,-1 0-1 16,2 0-5-16,-3 1-2 0,-2-1 0 0,0 0 1 15,3 2-4-15,-5-2-2 0,-1 0-2 0,-2 2-8 16,1-2-1-16,-7 0-7 16,3 0 1-16,-6 2-6 0,3-2-15 0,-5 0-14 0,-18 0-36 15,29 0-47-15,-29 0-52 16,22 1-64-16,-12-1-50 0,-10 0-89 15,0 0-177-15,0 0-95 0,0 0-206 0,0 0-157 16</inkml:trace>
  <inkml:trace contextRef="#ctx0" brushRef="#br1" timeOffset="61789.67">11703 5099 2376 0,'0'0'-75'15,"10"-11"19"-15,-10 11 14 16,0 0 11-16,12-9 4 0,-12 9 16 0,0 0 6 16,0 0 18-16,0 0 6 0,8-12 11 15,-8 12-4-15,0 0 8 0,0 0 6 0,0 0 23 16,0 0-5-16,0 0-6 0,0 0-4 0,0 0-4 16,0 0-4-16,0 0-6 15,-55 18-1-15,42-12-1 0,-2-1 2 0,3 3-10 16,-4-3 1-16,4 4 0 0,12-9-5 15,-23 13-4-15,12-8-2 0,11-5 5 0,-17 11-3 16,17-11 2-16,-14 10 2 16,14-10 3-16,-12 8 1 0,12-8 0 0,0 0-2 0,0 0-3 15,0 0 0-15,0 0-1 16,0 0-6-16,0 0 1 0,18 26 1 0,-18-26-4 16,19 10-2-16,-8-2 6 0,0-1-3 0,-11-7 5 0,24 13 4 15,-7-4-2-15,-8 3 9 16,3 1 0-16,-1-3 7 0,0 3 0 0,-1 1-2 15,0 1 6-15,-5 1 2 16,1-1 4-16,0 0 7 0,-3 0 2 0,0 0 2 0,-3-15 7 16,0 29 5-16,-3-14 4 15,3-15 2-15,-11 28-3 0,4-16-1 0,-2-2-5 16,-2 1-9-16,-2-1-1 0,0-2-3 0,13-8-7 16,-22 9 6-16,8-7-13 15,14-2-10-15,-22 2-17 0,22-2-27 0,-24-6-35 16,24 6-52-16,-19-11-65 0,19 11-50 15,-12-18-69-15,9 8-158 0,0-1-503 0,3 11-379 16</inkml:trace>
  <inkml:trace contextRef="#ctx0" brushRef="#br1" timeOffset="62159.5">12044 5081 2804 0,'0'0'-102'16,"0"0"14"-16,0 0 10 0,2-15 24 0,-2 15 30 16,0 0 33-16,0 0 45 15,0 0 18-15,0 0 21 0,0 0 11 0,0 0 11 16,-34 41 6-16,26-27-1 0,3 3 1 15,-5 2-4-15,4 2-1 0,-1 2-9 0,1 1-3 16,2 3-9-16,-2 0-2 16,4 0-5-16,0-1-4 0,2 1-3 0,2 0-8 15,1 1-6-15,2-1-5 0,3 0-4 16,-1-3-7-16,3 3-7 0,1-2-4 16,1-2-3-16,2-1-5 0,0-1-16 0,-2-2-25 0,5-1-45 0,-4-2-46 15,1-4-64-15,1-1-61 16,-5-2-86-16,5-4-168 0,-8-1-506 0,5-1-442 15</inkml:trace>
  <inkml:trace contextRef="#ctx0" brushRef="#br1" timeOffset="62529.4">12402 5256 2932 0,'4'-11'-123'0,"-4"11"29"0,0 0 34 16,0 0 48-16,0 0 39 0,0 0 29 0,0 0 30 16,0 0 16-16,0 0 7 0,8 46 10 0,-8-46-1 15,2 24 2-15,1-8 0 0,-1 0-3 16,0 2 1-16,0-1-4 0,1 0-4 0,-1 2-5 15,3 0-8-15,-3 0-3 16,0-2-3-16,1 1-9 0,-1 1-6 0,0-4-4 16,0 2-2-16,2 0-9 15,-4-17 3-15,4 29-13 0,0-18-7 0,-4-11-1 0,4 21-3 16,-4-21-7-16,2 19-1 0,-2-19-12 0,2 15-8 16,-2-15-23-16,0 0-29 15,7 16-54-15,-7-16-81 0,4 3-82 0,-4-3-114 0,0 0-195 16,0 0-50-16,0 0-272 15,0 0-262-15</inkml:trace>
  <inkml:trace contextRef="#ctx0" brushRef="#br1" timeOffset="63059.6">12850 5463 2611 0,'0'0'-66'15,"0"0"30"-15,0 0 24 0,0 0 24 16,0 0 38-16,0 0 30 0,0 0 32 0,0 0 25 15,0 0 10-15,0 0 11 16,0 0 5-16,0 0 3 0,0 0 2 0,0 0 0 16,0 0-16-16,0 0-12 0,0 0-15 15,0 0-17-15,0 0-10 0,29-6-10 0,-29 6-4 16,18-1-5-16,-18 1-10 0,28 0-5 0,-13-2-6 16,-15 2-9-16,36-2-3 15,-16 2-7-15,-2-2-5 0,-2 1-7 16,-16 1-17-16,36-2-29 0,-18 0-32 0,-18 2-42 15,27-4-57-15,-12 1-69 0,-1-1-78 0,-5-1-143 16,2 1-178-16,-2-1-355 16,-9 5-417-16</inkml:trace>
  <inkml:trace contextRef="#ctx0" brushRef="#br1" timeOffset="63389.55">13286 5083 2888 0,'0'0'-88'0,"0"0"36"16,0 0 24-16,0 0 28 15,0 0 17-15,0 0 21 0,0 0 19 16,0 0 9-16,0 0 1 0,0 0-9 0,27-13-2 16,-27 13-3-16,22-3 6 0,-5 2 6 15,-17 1 0-15,33-3-4 0,-16 0-7 0,2-1-1 0,0 1-13 16,0 3-5-16,-19 0-18 16,31-3-31-16,-18 3-41 0,-13 0-57 0,25-4-69 15,-25 4-96-15,21-3-618 0,-17 1-274 16</inkml:trace>
  <inkml:trace contextRef="#ctx0" brushRef="#br1" timeOffset="63659.64">13461 5071 2640 0,'0'0'-59'0,"-11"12"13"16,11-12-1-16,0 0 11 0,0 0 1 15,0 0 26-15,-4 17 33 0,4-17 23 0,0 0 30 16,0 0 7-16,2 27 18 0,-2-27 11 15,4 19 5-15,1-4 5 0,-3 0-3 0,2 0 0 16,0 3-4-16,-1-2-14 0,2 5-8 16,1 0-6-16,-1 3-4 0,-1-1-5 0,3-1-3 15,-1 1-9-15,-1-2-5 0,0-2-4 16,-1 0-10-16,1-2-1 0,-1-2-11 16,0 3-12-16,2-4-23 0,-6-14-30 0,6 20-36 15,-6-20-46-15,4 19-41 0,-1-12-59 16,-3-7-77-16,0 0-165 0,4 10-460 0,-4-10-305 15</inkml:trace>
  <inkml:trace contextRef="#ctx0" brushRef="#br1" timeOffset="64189.71">13867 5166 2648 0,'8'-13'-140'16,"-8"13"14"-16,0 0 12 0,8-17 21 0,-8 17 24 15,0 0 21-15,3-11 23 0,-3 11 10 16,0 0 12-16,0 0 10 15,0 0 1-15,0 0 17 0,0 0 13 0,0 0 5 16,0 0 21-16,-15-19-5 0,15 19 1 0,0 0-3 16,-21 0 4-16,21 0-2 15,0 0 1-15,0 0-1 0,-27 5 12 0,27-5 12 0,-16 8 11 16,16-8 5-16,-13 9-6 0,13-9-2 0,-16 10-3 16,16-10-6-16,-12 12-6 15,12-12-8-15,-8 11-4 0,8-11 0 16,-8 13-15-16,8-13-1 0,0 0-4 0,0 21-4 15,0-21-2-15,0 0-4 0,12 25-6 0,-7-14 0 16,6 1-5-16,0-1 1 16,0 2-6-16,0 3 0 0,3 1-2 0,-1 1 3 0,-3-2 3 15,1 0 5-15,-1 3 7 0,0-5 7 0,-5 2 5 16,1-1 1-16,-1-1 6 16,-5-14 0-16,0 26 7 0,0-26-1 0,-5 23-3 15,-1-11-6-15,6-12-7 0,-17 17-2 16,7-9-14-16,10-8-21 0,-21 9-29 0,10-5-39 15,11-4-54-15,0 0-54 16,-31-4-57-16,20-4-68 0,1 0-155 0,3-3-158 0,1 1-229 16,2-3-177-1</inkml:trace>
  <inkml:trace contextRef="#ctx0" brushRef="#br1" timeOffset="64519.54">14139 5010 2548 0,'0'0'20'0,"0"0"14"0,27 6 13 15,-27-6 43-15,9 9 37 0,-9-9 27 16,16 18 17-16,-7-8 10 0,-1 7 8 0,0 1 0 16,3 3-1-16,0 4-9 15,-2 2-12-15,0 1-20 0,-2 1-21 0,0-1-21 16,-3 3 1-16,-1-1-36 0,-3 1-27 0,-3 0-39 0,-4 2-45 16,-1 0-56-1,-2 0-71-15,-3-2-70 0,-7-3-102 16,2-2-207-16,-7-1-84 0,0-2-233 0,1-4-217 15</inkml:trace>
  <inkml:trace contextRef="#ctx0" brushRef="#br1" timeOffset="68899.66">1187 7514 925 0,'11'-19'166'0,"-11"19"-57"16,6-16-27-16,-6 16 6 16,4-15 6-16,-4 15 22 0,0 0 6 0,-2-18-7 0,2 18 0 15,0 0-14-15,0 0-11 0,-12-22-5 0,12 22 2 16,-14-5 9-16,14 5 7 16,-20 0 5-16,20 0 1 0,-29 8-7 0,15 0-10 15,-8 3 9-15,-1 6-2 0,-2 3 1 16,2 6 2-16,-5 1-2 0,0 7 0 15,4 3-13-15,0 0 0 0,3 3-6 16,1 1-10-16,6 2-5 0,1-1-6 0,5-6-3 16,4 2-9-16,4-5-2 15,4 2-6-15,7-1-8 0,1-1-6 0,5-6-18 16,4 0-17-16,2-7-16 0,4 0-10 0,2-5-15 0,-2-8-10 16,1 1-2-16,-1-4 7 15,-4-6 3-15,5-2 4 0,-5-4 5 0,-1-3 1 16,0-2 10-16,-6-3-3 15,-3-1 7-15,-1-2 10 0,-3 3 7 0,-5-2 10 0,-2 1 13 16,-2 17 15-16,-6-29 10 16,-1 19 9-16,7 10 5 0,-18-20 10 0,11 14-6 15,7 6 2-15,-18-6 7 0,18 6-3 0,0 0-4 16,-20-2-6-16,20 2-3 0,0 0-6 16,0 0-3-16,0 0-10 15,0 0-25-15,0 0-36 0,0 0-39 0,0 0-55 16,47 21-66-16,-31-21-62 0,-16 0-134 0,34-5-595 15,-16-2-444-15</inkml:trace>
  <inkml:trace contextRef="#ctx0" brushRef="#br1" timeOffset="69119.39">1477 7735 3068 0,'2'-16'-21'15,"-2"16"21"-15,0 0-7 0,0 0 0 16,0 0 22-16,-10-16 29 0,10 16 22 0,0 0 15 15,0 0-2-15,0 0 6 0,-30 39-6 16,22-23-3-16,5 1-2 0,-3 3-8 16,4 0-7-16,0 1-9 0,2 1-2 0,4 4-6 15,0-4-27-15,1 1-35 0,5 2-42 0,-2-5-53 0,3-1-53 16,-1 2-38-16,1-8-64 16,1-2-116-16,2-1-440 0,-4-4-155 0</inkml:trace>
  <inkml:trace contextRef="#ctx0" brushRef="#br1" timeOffset="69349.46">1669 7914 2533 0,'10'-14'41'0,"-10"14"33"16,8-20 7-16,-8 20 7 15,5-13-6-15,-5 13-1 0,9-10 12 0,-9 10 9 16,0 0 2-16,0 0-11 0,0 0-6 0,0 0-12 0,29 17-4 16,-24-4-8-16,2 0-6 15,-3 4-5-15,0-1-5 0,-2 3-4 16,-2 0-1-16,0 3-1 0,-2-1 1 15,-2 1-2-15,-3 0 3 0,-4 0-4 0,2-3-4 0,-5 0-2 16,-1-2-4-16,1-4-9 16,-1-1-24-16,3-5-30 0,-3-2-51 0,15-5-63 15,-30-2-62-15,30 2-97 0,-27-17-190 0,16 5-399 16,1-5-276-16</inkml:trace>
  <inkml:trace contextRef="#ctx0" brushRef="#br1" timeOffset="69509.41">1746 7522 2756 0,'0'0'143'0,"9"-12"19"16,-9 12-15-16,0 0-18 15,10-11-4-15,-10 11 7 0,0 0 4 0,0 0-9 16,0 0-16-16,0 0-17 0,0 0-39 0,9-10-43 0,-9 10-56 16,0 0-73-16,0 0-84 15,0 0-126-15,0 0-250 0,0 0-296 0,0 0-239 16</inkml:trace>
  <inkml:trace contextRef="#ctx0" brushRef="#br1" timeOffset="69889.37">1895 7799 2633 0,'0'0'-56'16,"4"22"11"-16,-4-22 7 0,4 22 25 0,0-8 16 0,-4-14 28 15,5 27 28-15,2-16 3 16,-3 2 1-16,3-2 10 0,-1 3-2 0,-6-14 11 15,13 21 2-15,-7-14-1 16,-6-7-4-16,13 16-9 0,-13-16-5 0,12 9-7 0,-12-9-4 16,0 0-8-16,18 0-2 15,-18 0-7-15,0 0-4 0,0 0 0 0,16-25-7 16,-16 25 10-16,9-14 12 0,-9 14 14 0,6-15 9 16,-6 15 5-16,5-14-3 15,-5 14-8-15,0 0-6 0,8-13-4 0,-8 13 2 0,0 0 6 16,12-8 3-16,-12 8-3 15,0 0-6-15,18-4-2 0,-18 4-1 0,0 0-9 16,22-3-2-16,-22 3 1 16,18-4-7-16,-18 4-4 0,20-6-4 0,-20 6-6 0,20-9-2 15,-9 3 1-15,0-2-7 0,-11 8 1 0,20-15 1 16,-10 9-5-16,-10 6-16 16,14-9-30-16,-14 9-36 0,10-9-56 0,-10 9-90 15,0 0-107-15,7-12-201 0,-7 12-113 16,0 0-279-16,0 0-310 0</inkml:trace>
  <inkml:trace contextRef="#ctx0" brushRef="#br1" timeOffset="70119.42">2376 7686 2790 0,'0'0'30'0,"12"-7"8"0,-12 7-4 15,0 0 0-15,0 0 40 0,0 0 29 0,0 0 13 16,26 11 8-16,-26-11 4 15,12 21-5-15,-4-7-2 0,0 6-10 0,1-1 1 16,-1 4-12-16,1-2-6 16,-3 6-8-16,1-4-9 0,-1 3-12 0,-2 1-6 15,-2-1-9-15,0-3-20 0,-2-2-35 16,-2 0-45-16,-2 0-54 0,2-2-79 0,-2-3-76 16,-3 0-150-16,0-4-217 0,1-5-247 0,6-7-239 15</inkml:trace>
  <inkml:trace contextRef="#ctx0" brushRef="#br1" timeOffset="70299.42">2610 7958 2623 0,'0'0'79'16,"20"-4"3"-16,-20 4-7 0,22-3-8 0,-22 3 4 16,25-4 12-16,-8 2 3 15,0-2-3-15,-17 4-10 0,34-6-15 0,-19 3-22 0,2-2-38 16,-2 0-42-16,-15 5-39 15,30-8-61-15,-20 6-48 0,-10 2-45 0,16-12-153 16,-13 9-337-16,-3 3 8 16</inkml:trace>
  <inkml:trace contextRef="#ctx0" brushRef="#br1" timeOffset="70419.78">2788 7855 2231 0,'-11'-4'96'0,"11"4"47"0,-19-8 20 16,19 8 24-16,-19-5 5 16,19 5-7-16,-11-10-23 0,11 10-17 0,0 0-21 15,-7-13-21-15,7 13-32 0,0 0-42 16,0 0-54-16,28-27-65 0,-15 22-83 0,2-3-97 15,6 0-202-15,-7-1-384 16,4 0-211-16</inkml:trace>
  <inkml:trace contextRef="#ctx0" brushRef="#br1" timeOffset="71811.44">3922 7192 2396 0,'0'0'-157'0,"9"-9"11"0,-9 9 17 15,0 0 21-15,10-16 26 0,-10 16 25 0,0 0 17 16,8-11 13-16,-8 11 16 16,0 0-3-16,0 0 16 0,0 0 21 15,9-14 14-15,-9 14 11 0,0 0 24 0,0 0 8 16,0 0 4-16,0 0-3 0,11-8-5 0,-11 8 2 15,0 0 24-15,0 0 19 16,0 0 12-16,0 0 10 0,0 0 7 0,0 0 1 0,6 35-2 16,-6-35-5-16,2 23-3 15,0-6 2-15,0-1-2 0,0 5-6 0,0-2-8 16,0 2-25-16,1 6-13 0,-1-3-5 0,0 2-9 16,0 1-8-16,2-2-9 15,-2 2-5-15,0-5-7 0,3 3 0 0,-3-4-10 0,0-2-9 16,0-1-36-16,0-2-45 15,1-2-52-15,-3-14-61 0,4 26-44 0,-4-19-86 16,0-7-181-16,2 8-136 16,-2-8-226-16,0 0-175 0</inkml:trace>
  <inkml:trace contextRef="#ctx0" brushRef="#br1" timeOffset="72099.97">4165 7329 2584 0,'9'-9'12'0,"-9"9"7"0,0 0-4 0,0 0 4 15,6-12-8-15,-6 12 3 16,0 0 1-16,0 0 1 0,0 0 2 0,0 0-4 0,-51 5 1 16,51-5 7-16,-27 5 21 15,12-3 12-15,-2 1 11 0,17-3 6 0,-28 9 5 16,16-4-2-16,12-5 0 0,-24 10-5 0,14-5 1 0,10-5 10 16,-15 11 5-16,15-11 1 15,-8 14 3-15,8-14 0 0,-2 16 0 0,2-16-7 16,0 0-10-16,12 30-6 15,-3-18-10-15,1-1-4 0,3-2-6 0,4 4-3 16,-1 0-2-16,8 1-5 0,-3-3-21 16,3 3-25-16,-1-5-37 0,-2 3-58 0,0 0-76 15,-4-8-69-15,-2 4-120 0,-3-3-237 0,0-2-267 16,-12-3-234-16</inkml:trace>
  <inkml:trace contextRef="#ctx0" brushRef="#br1" timeOffset="72499.56">3376 7964 2674 0,'-7'13'3'0,"7"-13"-1"15,0 0 2-15,0 0 5 0,0 0 4 0,41 0 8 16,-41 0 14-16,34-3 7 16,-11 0 4-16,2-1 13 0,7 1 13 0,2-1 10 15,6 0 4-15,4-1 11 0,11-1 14 16,1 0 4-16,7 0-2 0,5 2-4 0,21-1-8 15,2 3-8-15,0-2-12 16,0 0-7-16,-2 4-2 0,-13-2-13 0,-9 2-6 0,2 0-4 16,-6 0-5-16,1 2-5 15,-3-2-3-15,-13 3-11 0,-1-2-33 0,-5-1-50 16,-10 1-63-16,-2 2-75 0,-7-3-69 0,-9 2-106 16,-4-1-204-16,-10-1-289 0,0 0-219 15</inkml:trace>
  <inkml:trace contextRef="#ctx0" brushRef="#br1" timeOffset="73029.59">3713 8615 2646 0,'0'0'28'0,"-11"-7"18"0,11 7 9 0,0 0 13 0,-11-12 10 16,11 12 5-16,0 0 39 0,0 0 10 0,0 0-11 16,-23 3-11-16,23-3-2 15,0 0-5-15,-10 24-7 0,10-24-12 16,-5 20-8-16,5-20-7 0,0 26-6 0,3-9-10 15,1-2-3-15,-2 2-6 0,4-2-7 16,-2-1-5-16,2-1-2 0,1-1-4 16,-7-12-4-16,12 17-3 0,-12-17-11 0,16 10-13 0,-16-10-2 15,0 0-3-15,22-6 0 0,-22 6 1 16,18-14 0-16,-18 14-2 0,14-12 9 16,-5 3 8-16,-9 9 7 0,13-11-6 0,-13 11-2 15,17-9-1-15,-17 9 3 16,16-6-3-16,-16 6 2 0,22 0-2 15,-22 0 1-15,18 0-2 0,-18 0 0 16,0 0 1-16,30 1 3 0,-30-1 6 0,21 0 9 0,-21 0 4 16,24-1-14-16,-24 1 3 15,25-8 3-15,-12 2 0 0,-1-2 0 0,1 1 6 0,2-3-1 16,-4 1 5-16,1-1-1 0,1-1 2 0,-2 2-6 16,-11 9-3-16,18-18-6 15,-11 11-21-15,-7 7-45 0,13-15-60 16,-13 15-87-16,10-8-72 0,-10 8-136 15,0 0-196-15,0 0-335 0,0 0-349 0</inkml:trace>
  <inkml:trace contextRef="#ctx0" brushRef="#br1" timeOffset="73659.33">4363 8841 2751 0,'0'0'-68'0,"0"0"24"15,0 0 14-15,10 14 23 0,-10-14 23 0,0 0 33 16,6 16 16-16,-6-16 6 15,4 17-8-15,-4-17 0 0,7 19-7 0,-5-8-4 16,2 3 0-16,2-1-4 16,-1 0-1-16,1 1-1 0,1-3-5 0,-1 3-5 0,2-3-2 15,-2 0 0-15,-6-11 1 0,14 20 1 0,-14-20 5 16,10 13 21-16,-10-13 6 16,8 8-4-16,-8-8-5 0,0 0-8 0,0 0-6 15,0 0-2-15,0 0-8 0,0 0-2 16,24-33-5-16,-24 18-6 0,0-6-6 0,2-6-16 15,-2-5-14-15,0-7-9 16,0-2-6-16,2-1 2 0,0 0 2 0,0-1 9 0,-2 4 4 16,4-1-1-1,-2 2 13-15,3 1 1 0,-1-1 1 0,2 6 0 0,-2 2 2 16,3 1-2-16,-1 2-2 0,3 3 0 0,-1-2 0 16,0 6-1-16,3-2 0 0,2 4 3 15,-1 1-5-15,3 1 1 0,0 3 4 0,2 0-1 16,5 3-1-16,-2 0-1 15,8 3 3-15,1 2-1 0,3-2-1 0,6 3 0 0,5 0 0 16,1 0 8-16,5-1 7 16,8 4-1-16,5-3 4 0,-5 2 3 0,4 0-3 15,-4-2 0-15,0 2-3 0,0 1-2 0,-8-3 0 16,-3 1-4-16,2-3 1 16,-4 3 5-16,-2-1-10 0,-2 1-26 0,-2-3-26 15,-6 2-26-15,-2-2-44 0,-3 3-32 16,-3 0-53-16,-4-1-49 0,-2 3-107 0,-1-1-509 15,-7 0-227-15</inkml:trace>
  <inkml:trace contextRef="#ctx0" brushRef="#br1" timeOffset="74059.22">4796 8709 2520 0,'0'0'-29'0,"0"0"19"0,0 0 10 15,0 0 0-15,0 0 40 0,0 0 38 16,0 0 25-16,0 0 18 0,0 0 5 0,0 0 5 16,0 0-2-16,0 0 1 15,0 0-5-15,2 55 3 0,-2-55-4 0,7 30-4 16,-5-14-2-16,2 0-3 0,0 2-5 16,3 1-12-16,-3-1-7 0,0-2-12 0,0 4-7 15,0-4-7-15,3 0-10 0,-3-1 5 0,1 0-27 16,-3-1-31-16,-2-14-34 15,6 21-52-15,-6-21-66 0,4 15-83 0,-4-15-119 0,2 7-201 16,-2-7-45-16,0 0-241 16,0 0-176-16</inkml:trace>
  <inkml:trace contextRef="#ctx0" brushRef="#br1" timeOffset="76749.61">5171 8878 2400 0,'0'0'-82'15,"0"0"35"-15,0 0 32 0,0 0 33 16,0 0 18-16,0 0 25 0,0 0 8 0,0 0 5 0,46-13 2 15,-46 13-2-15,30-4 8 16,-11 3 10-16,3-4-4 0,-4 4 10 16,3 1 0-16,1-4-4 0,-2 2-8 15,0 2-10-15,1-2-10 0,-21 2-3 0,34-2-16 0,-22 0-31 16,-12 2-46-16,24-1-59 0,-24 1-68 0,16-2-76 16,-16 2-154-16,10-3-436 15,-10 3-150-15</inkml:trace>
  <inkml:trace contextRef="#ctx0" brushRef="#br1" timeOffset="76974.39">5361 8767 2432 0,'0'0'-9'16,"-8"-13"23"-16,8 13 16 16,0 0 2-16,0 0 59 0,0 0 56 0,0 0 21 15,0 0 7-15,0 0-2 16,0 0-4-16,-13 39-19 0,13-22-11 0,0-17-14 15,2 34-12-15,-2-13-14 0,3 0-9 16,-1 0-5-16,-2 0-13 0,2 2-7 0,-2-2-19 16,2 0-30-16,0-2-51 15,-2-2-64-15,2 0-69 0,0 0-60 0,-2-6-59 16,0-11-128-16,2 17-544 0,-2-17-394 0</inkml:trace>
  <inkml:trace contextRef="#ctx0" brushRef="#br1" timeOffset="77219.27">5478 8703 2816 0,'0'0'-93'0,"0"0"38"16,0 0 39 0,2-19 16-16,-2 19 40 0,0 0 29 0,0 0 21 15,10-10 4-15,-10 10-1 0,18-3-5 16,-18 3-9-16,23-4-11 0,-23 4-2 0,34-4-6 15,-16 2-5-15,2 1-10 0,1-1-4 16,2-2-3-16,-2 1-6 0,-1 2-10 0,-2-3-31 16,-1 1-39-16,-17 3-45 15,26-2-44-15,-26 2-51 0,14-5-58 0,-14 5-111 16,4-5-433-16,-4 5-96 0</inkml:trace>
  <inkml:trace contextRef="#ctx0" brushRef="#br1" timeOffset="77409.36">5668 8665 2285 0,'0'0'-68'0,"-6"13"35"16,6-13 25-16,-8 21 55 0,1-5 34 0,3 1 34 16,0 0 28-16,-1 2 25 0,3 2 4 15,0 4-5-15,-2-3-2 0,2 3-4 0,2 2-6 0,2 0-15 0,-2 0-18 16,2-1-9 0,0-1-18-16,0-4-11 0,0 0-12 0,0-2-27 0,1-2-41 15,-1-2-55-15,-2-15-59 16,4 27-66-16,-2-19-75 0,-2-8-118 0,2 8-609 0,-2-8-434 15</inkml:trace>
  <inkml:trace contextRef="#ctx0" brushRef="#br1" timeOffset="77709.25">5781 8440 2872 0,'2'-21'-82'16,"-2"21"15"-16,4-13 1 15,-4 13 23-15,4-13 7 0,-4 13 11 0,0 0 19 16,10-14 1-16,-10 14-4 0,16-6 3 16,-16 6 2-16,0 0-2 0,25-1 1 0,-25 1 2 15,21 1-4-15,-21-1 7 16,21 6 0-16,-21-6 10 0,18 8 28 0,-18-8 18 0,12 12 33 16,-12-12 16-16,2 15 16 0,-2-15 10 15,0 0 6-15,-8 24-1 0,8-24 1 16,-12 17-8-16,12-17-9 0,-10 16-13 0,10-16-11 15,-6 15-13-15,6-15-4 0,-4 15-9 16,4-15-11-16,-2 16-46 0,2-16-56 0,0 0-74 16,4 19-68-16,-4-19-69 15,8 11-141-15,-4-7-572 0,-4-4-412 0</inkml:trace>
  <inkml:trace contextRef="#ctx0" brushRef="#br1" timeOffset="78159.14">6011 8642 2858 0,'0'0'-64'0,"0"0"35"0,-6 27 12 15,6-27 47-15,0 0 67 0,0 0 49 0,-4 15 31 16,4-15 3-16,0 0-9 0,-2 25-31 16,2-25-9-16,2 20-12 0,-2-20-12 0,2 25-8 15,-2-7-9-15,4-3-12 16,-2 2-7-16,0 1-6 0,2-1-7 0,0-2-4 15,1 0-7-15,-1-2-6 0,-4-13-4 16,7 21-3-16,-3-9-7 0,-4-12 1 0,6 13-6 16,-6-13-10-16,0 0 2 0,15 4-9 15,-15-4-1-15,0 0-1 0,0 0-1 0,16-31-1 16,-11 18-2-16,-5 13-3 0,9-23 2 0,-5 13-2 16,-4 10 1-16,8-14-3 0,-8 14 1 15,8-15 3-15,-8 15-3 0,14-4 3 0,-14 4-3 16,18-3 2-16,-18 3 4 15,0 0-3-15,32 10-1 0,-17-4 2 0,-3 0 1 16,-12-6 2-16,24 7 3 16,-14-1 12-16,-10-6 9 0,20 6 14 0,-20-6 15 0,17 5 23 15,-17-5 25-15,16 4-8 16,-16-4-7-16,0 0-8 0,30-11-11 0,-30 11-5 16,17-12-13-16,-6 1-23 0,-3 1-39 15,1-1-57-15,-3-3-71 0,0-1-95 0,0 1-94 16,-1-3-229-16,-3-1-75 0,1 2-6 0,-1-1-268 0,-2 17-295 15</inkml:trace>
  <inkml:trace contextRef="#ctx0" brushRef="#br1" timeOffset="78429.27">6466 8499 2809 0,'0'0'-26'15,"0"0"-1"-15,11-9 4 0,-11 9 7 0,0 0 23 16,15-8 27-16,-15 8 7 15,0 0 5-15,20-4-9 0,-20 4 5 0,0 0-10 0,26 4-3 16,-26-4 3 0,15 6-2-16,-15-6 3 0,13 11-3 0,-13-11-3 15,4 13 11-15,-4-13 18 0,0 0 15 16,-6 24 13-16,6-24 16 0,0 0 8 0,-13 24 0 16,13-24-8-16,-4 15-10 0,4-15-5 0,-5 11-13 0,5-11 0 15,0 0-5-15,0 0-5 16,7 22-11-16,-7-22-21 0,15 6-44 0,-15-6-65 15,23-2-76-15,-23 2-87 16,30-8-164-16,-14 3-238 0,-1-3-210 16,0-2-205-16</inkml:trace>
  <inkml:trace contextRef="#ctx0" brushRef="#br1" timeOffset="79024.27">7459 7457 2512 0,'0'0'-69'15,"0"0"5"-15,15-6 9 0,-15 6 18 0,0 0 28 0,0 0 26 16,0 0 35-16,0 0 9 0,0 0 7 0,0 0-5 16,-25 46 9-16,16-33-6 15,0 1 6-15,-3-2 1 0,2 5 1 16,-4-2 6-16,0 0 5 0,-1 1-4 0,-2-1-1 15,0 0 12-15,1 0 9 0,-2-2 4 16,1 0-1-16,0 1-4 0,0-1-10 16,5-4-7-16,-2 1-7 0,4-2-3 15,0 1-4-15,10-9-2 0,-19 12-1 0,19-12 1 16,-15 11 2-16,15-11-8 0,-9 5-8 0,9-5-6 16,0 0-7-16,0 0-4 0,0 0-5 15,0 0-5-15,0 0-3 0,0 0 0 16,0 0-4-16,0 0-2 0,0 0 3 15,0 0-2-15,0 0 4 0,37 7 8 0,-37-7 5 16,24 5 6-16,-6 1 9 0,-1-2 5 16,0 1 5-16,6 3 4 0,1-1 1 15,0 0-3-15,4 1 0 0,-3-1-4 0,-1-1-10 16,-1 1-3-16,-4-3-4 0,0 1-13 0,-2 2-30 0,-2-4-44 16,-1 1-51-16,-2-2-74 15,0 4-99-15,-12-6-134 0,13 4-223 0,-13-4-18 16,0 0-342-16,0 0-450 15</inkml:trace>
  <inkml:trace contextRef="#ctx0" brushRef="#br1" timeOffset="80981">8274 7690 595 0,'0'0'163'0,"-19"-6"-76"15,19 6-50-15,0 0-44 0,0 0-39 0,-10-2-7 16,10 2-11-16,0 0-8 0,0 0-142 16,0 0 71-16</inkml:trace>
  <inkml:trace contextRef="#ctx0" brushRef="#br1" timeOffset="81239.37">8229 7679 599 0,'0'0'33'0,"0"0"19"16,0 0 11-16,0 0 1 0,0 0-4 0,0 0-2 15,0 0-6-15,0 0 3 0,0 0-9 16,0 0-2-16,0 0 4 0,0 0 6 16,0 0 12-16,0 0 15 0,0 0 20 0,0 0 18 0,0 0 27 15,0 0 0-15,0 0-3 0,0 0-1 16,0 0-4-16,0 0-14 16,0 0-8-16,0 0-11 0,0 0-24 0,0 0-4 15,0 0-8-15,0 0-10 0,0 0-11 0,0 0-13 16,0 0-8-16,0 0-6 0,0 0-1 15,-27 5-7-15,27-5 1 0,0 0 0 16,0 0-3-16,0 0 0 0,0 0-5 0,0 0 5 16,0 0-3-16,0 0 2 0,0 0-5 15,0 0 2-15,0 0-19 0,0 0-20 0,0 0-40 16,0 0-43-16,0 0-47 0,0 0-79 0,0 0-179 16,0 0-256-16,0 0 82 15</inkml:trace>
  <inkml:trace contextRef="#ctx0" brushRef="#br1" timeOffset="84449.43">8243 7686 2090 0,'0'0'61'0,"0"0"13"16,0 0-1-16,0 0 17 0,0 0 15 0,0 0 11 0,0 0 14 15,0 0 12-15,0 0 3 0,0 0 1 0,0 0 3 16,0 0 6-16,0 0-1 0,0 0-8 16,0 0-13-16,0 0-7 0,0 0-9 15,0 0-14-15,0 0-14 0,48-4-7 16,-33 0-14-16,1-2-3 0,2 3-10 0,-18 3-16 0,32-9-25 15,-18 6-28-15,3-1-34 16,0 2-41-16,-17 2-46 0,23-4-64 0,-9 2-59 16,-4 1-103-16,-10 1-188 15,19-4-364-15,-19 4-310 0</inkml:trace>
  <inkml:trace contextRef="#ctx0" brushRef="#br1" timeOffset="84929.45">8754 7329 2699 0,'0'0'-69'0,"0"0"17"16,0-23 12-16,0 23 11 16,0 0 40-16,0 0 22 0,0 0 44 0,0 0 35 15,0 0 20-15,0 0 6 0,0 0 7 0,0 0-3 0,9 54-5 16,-6-37-7-16,-1 2-12 16,0 2-11-16,0 4-10 0,0 0-13 0,2-3-10 15,-4-1-7-15,2 0-17 16,0 1-26-16,-2-5-34 0,2 0-40 0,0-1-42 0,-2-16-50 15,2 26-29-15,0-15-36 16,-2-11-69-16,0 0-143 0,2 17-443 0,-2-17-218 16</inkml:trace>
  <inkml:trace contextRef="#ctx0" brushRef="#br1" timeOffset="85399.3">8881 7355 2550 0,'5'-10'-74'0,"-5"10"23"15,4-22 14-15,-4 22 14 0,2-20 29 0,-2 20 28 0,5-20 16 16,-5 20 21-16,6-18-4 16,-6 18-3-16,4-15-4 0,-4 15-3 0,8-18-4 15,-8 18-1-15,13-14 0 0,-5 9-11 0,-8 5-4 0,22-10-5 16,-8 6-2 0,0-2-1-16,-14 6-8 0,27-1 2 0,-27 1-5 0,25 1-2 15,-25-1-1-15,23 10 1 16,-15-4 6-16,2 6 5 0,-10-12 13 0,4 22 14 0,-4-7 9 15,0-15 11-15,-10 35 9 16,0-13 4-16,0 2-2 0,-5 0 2 0,2-1-4 16,1 0-8-16,1 3 0 15,-1-4-8-15,1 0-2 0,2 0-11 0,3-1-5 0,0-5-4 16,4 1 0-16,0-2-10 0,2-15-2 0,4 26-5 16,2-17-11-16,-6-9-17 15,19 17-17-15,-8-14-11 0,-11-3-9 0,25 6-6 16,-25-6 5-16,28-2 3 15,-28 2 3-15,26-11 8 0,-16 4 15 16,0-1 8-16,-10 8 13 0,13-20 9 0,-11 10 3 16,-2 10 6-16,0-26 9 0,0 26 10 0,-9-29 9 15,5 16 1-15,-4-3-1 0,0 3 2 0,-2 0-11 16,2-1-1-16,2 2-10 16,-2-2-24-16,2 0-32 0,-1 1-58 0,7 13-71 0,-11-22-87 15,7 8-127-15,0 2-235 16,4 1 9-16,0 11-264 0,0 0-198 0</inkml:trace>
  <inkml:trace contextRef="#ctx0" brushRef="#br1" timeOffset="85739.27">9315 7224 2521 0,'0'0'-68'0,"0"0"23"0,24-3 24 16,-24 3 19-16,17-3 37 0,-17 3 15 15,16-1 22-15,-16 1 19 0,22 4 2 0,-22-4-7 16,21 10-6-16,-10-3-4 16,1 2-7-16,1 2-6 0,-3 1-1 0,2 4 7 15,-2 1 3-15,-2-2 0 0,0 4 12 0,1-1 4 16,-4 1 6-16,-1-1 6 0,0 1 3 16,-6-1 8-16,2-18 25 0,-4 30 3 0,-3-15 1 15,3-3 3-15,4-12-27 16,-15 19 1-16,7-14 0 0,8-5 4 0,-20 4-2 0,20-4-10 15,0 0-3-15,-31-9-9 16,31 9-9-16,-17-19-12 0,8 5-18 0,3-1-26 16,2 0-23-16,0 0-34 0,2-3-41 15,2 2-47-15,0 1-69 0,2 4-78 0,-2-4-96 16,2 2-210-16,0 1-68 0,-2 12 44 0,8-22-290 16,-8 22-248-16</inkml:trace>
  <inkml:trace contextRef="#ctx0" brushRef="#br1" timeOffset="88529.43">9942 7505 2514 0,'0'0'-85'0,"0"0"41"0,0 0 27 0,0 0 28 15,0 0 35-15,0 0 41 16,0 0 28-16,0 0 14 0,0 0 20 0,0 0 8 0,0 0 12 16,0 0 0-16,0 0-2 15,0 0-5-15,36-10-13 0,-36 10-11 0,22-2-17 16,-22 2-14-16,27-2-14 0,-10 2-6 0,2-2-11 16,-3 0-13-16,-16 2-22 0,36-1-35 15,-18-2-40-15,-1 1-59 0,-17 2-71 0,25-2-62 16,-12 1-103-16,-3-1-196 15,-10 2-446-15,17-4-419 0</inkml:trace>
  <inkml:trace contextRef="#ctx0" brushRef="#br1" timeOffset="88949.39">10573 7374 2842 0,'0'0'-140'15,"0"0"19"-15,0 0 15 0,0 0 7 0,0 0 18 16,0 0 19-16,0 0 16 0,0 0 17 0,0 0 22 0,-30 26 10 16,30-26 12-16,0 0 14 15,-21 0 12-15,21 0 5 0,0 0-4 0,0 0-4 16,0 0-1-16,-27-14-4 15,27 14 2-15,0 0-9 0,-2-21-2 0,2 21 1 16,2-18-5-16,-2 18 4 16,8-22-2-16,-8 22 19 0,12-19 5 0,-3 10 9 0,2 1 4 15,-11 8 0-15,21-13 2 16,-9 10 10-16,-12 3 12 0,24 0 6 0,-24 0 0 16,26 10 0-16,-18 0-4 0,0 3-3 0,1 3-5 15,-5 1-10-15,-2 1-1 0,0 3-8 16,-4 5-5-16,-2-1-5 0,-5 0-3 0,3 0-8 15,-4 1-9-15,1-2-33 16,-2 0-37-16,1-4-56 0,4-1-62 0,-3-1-50 0,2-6-73 16,1-2-167-16,0 0-395 15,6-10-183-15</inkml:trace>
  <inkml:trace contextRef="#ctx0" brushRef="#br1" timeOffset="89349.52">10857 7339 2506 0,'0'0'-83'0,"10"-12"19"16,-10 12 1-16,8-12 21 0,-8 12 21 15,11-9 16-15,-11 9 24 0,11-11-4 0,-11 11 14 0,12-9 21 16,-12 9 18-16,16-10 17 16,-16 10 11-16,14-9 12 0,-14 9-5 0,15-10-6 0,-15 10-9 15,15-7-3-15,-15 7-8 16,17-9-1-16,-17 9-3 0,18 0 0 0,-18 0-3 15,0 0 2-15,28 13 0 16,-17-6 5-16,-3 2 1 0,-1 4-5 0,1 1-2 0,-1-1-7 16,-3 4 2-16,0 1 15 15,0-2-2-15,-2 1-2 0,0 2-4 0,-4 1 6 16,2-2 3-16,-4-2 10 0,2 1-1 0,-3 1-2 16,-3-5 8-16,0 1-35 0,-3-3 7 15,0-4 3-15,-3 0 6 0,14-7 4 0,-27 7-10 16,27-7-7-16,-25-3-7 0,25 3-7 15,-27-13-5-15,17 2-12 0,0-1-19 0,-2-1-19 16,6-1-23-16,0-1-23 16,2 2-33-16,2 0-45 0,1-1-59 0,1 14-59 15,3-22-65-15,-1 12-152 0,-2 10-147 0,6-18-18 0,0 11-234 16,-6 7-218-16</inkml:trace>
  <inkml:trace contextRef="#ctx0" brushRef="#br1" timeOffset="93919.31">12176 7146 2695 0,'0'0'-154'15,"0"0"36"-15,0 0 28 0,0 0 28 0,0 0 36 16,0 0 42-16,0 0 44 15,0 0 27-15,0 0 25 0,0 0 10 0,0 0 3 16,0 0-6-16,0 0-10 16,0 0-10-16,0 0-4 0,0 0-11 0,0 0-6 0,0 0-7 15,0 0-1-15,56-5-3 0,-56 5-2 0,28-3-3 16,-11 2-3-16,1-1-5 16,-18 2-9-16,34-4-2 0,-16 2-6 0,-18 2-10 0,30 0-19 15,-18-2-27-15,-12 2-33 16,23-2-34-16,-23 2-32 0,20 0-37 0,-20 0-46 15,9-2-65-15,-9 2-151 16,0 0-398-16,0 0-137 0</inkml:trace>
  <inkml:trace contextRef="#ctx0" brushRef="#br1" timeOffset="94429.23">12320 7032 2281 0,'0'0'-97'0,"0"0"28"16,0 0 23-16,0 0 23 0,7-22 29 0,-7 22 18 0,0 0 21 16,0 0 23-16,0 0 8 15,0 0 9-15,0 0 6 0,0 0 33 0,0 0 21 0,0 0 11 16,0 0 2-16,0 0 2 15,0 0-3-15,0 0-7 0,0 0-6 16,12 53-10-16,-12-41-6 0,0 6-9 16,0-18-3-16,-2 34-28 0,1-16-4 0,-2 1 0 0,-3 0-8 15,6 1-9-15,-2 0-7 0,1-2-5 0,1 2-4 16,1 0-3-16,-1-2-12 16,0 1 1-16,0-2-6 0,2 0-1 0,-2-17 11 15,2 26-21-15,-2-26-30 16,4 19-39-16,-4-19-37 0,4 20-54 0,-4-20-49 15,6 12-42-15,-2-9-48 0,-4-3-54 16,9 5-103-16,-9-5-522 0,0 0-393 0</inkml:trace>
  <inkml:trace contextRef="#ctx0" brushRef="#br1" timeOffset="94819.34">12468 7348 2755 0,'9'-23'-158'0,"-7"13"25"0,-2 10 19 0,0-20 38 0,0 20 35 16,0-19 34-16,0 19 35 15,0 0 22-15,-4-22 14 0,4 22 17 0,0 0 26 16,-11-8 8-16,11 8 7 16,0 0 4-16,0 0-8 0,0 0-1 0,-27 22 0 0,27-22-10 15,-9 19-9-15,9-19-6 0,-5 23-8 16,3-11-10-16,2-12-6 0,-2 23-8 16,2-23-6-16,2 20-5 0,-2-20-1 0,4 20-7 15,-4-20-5-15,7 12-1 16,-7-12-17-16,10 10-15 0,-10-10-10 0,0 0-7 0,0 0 1 15,22 0-4-15,-22 0 3 16,0 0-2-16,0 0 1 0,18-25 7 0,-18 25-3 16,7-19 7-16,-3 10 21 0,-4 9 18 15,7-15 11-15,-7 15 10 0,6-14-15 16,-6 14-3-16,0 0 19 0,0 0 16 0,0 0 8 0,0 0-3 16,0 0 19-16,0 0-13 15,32 17-7-15,-32-17-11 0,11 18-7 0,-2-8 0 16,-2 1-9-16,-7-11-16 0,13 16-28 15,-7-6-39-15,-6-10-47 0,10 12-52 0,-10-12-62 16,9 10-72-16,-9-10-117 16,0 0-190-16,0 0-56 0,0 0-224 0,0 0-199 0</inkml:trace>
  <inkml:trace contextRef="#ctx0" brushRef="#br1" timeOffset="95129.02">12690 7267 2548 0,'0'0'-27'0,"0"0"36"15,0 0 5-15,0 0 23 0,0 0 27 0,11 30 27 16,-11-30 18-16,1 17-5 0,-1-17-12 0,5 18-4 16,-5-18-9-16,4 16-12 0,-4-16-1 15,4 13-5-15,-4-13-4 0,0 0-1 0,7 13-7 16,-7-13-8-16,0 0-11 0,0 0-11 16,0 0-5-16,0 0-1 0,0 0 0 15,31-20-3-15,-31 20-1 0,14-17 16 0,-7 9 24 16,-7 8 17-16,9-15 11 0,-9 15 12 15,10-9 2-15,-10 9 6 0,13-8 8 0,-13 8 7 16,0 0 5-16,0 0 21 16,29 6-13-16,-29-6-8 0,13 10-14 15,-13-10-17-15,14 10-5 0,-6-4-13 0,-8-6-20 0,13 12-45 0,-8-6-44 16,-5-6-56-16,0 0-69 16,18 8-92-16,-18-8-117 0,11 0-212 0,-11 0-27 0,0 0-341 15,0 0-384 1</inkml:trace>
  <inkml:trace contextRef="#ctx0" brushRef="#br1" timeOffset="95309.2">12891 6800 3100 0,'-8'-12'76'16,"8"12"-4"-16,0 0-13 15,0 0-10-15,0 0-1 0,0 0 2 0,0 0-4 0,0 0-4 16,0 0-9-16,27-14-4 15,-27 14-29-15,25 0-46 0,-8-1-68 0,-2-2-65 16,1 3-80-16,1-7-191 0,-6 3-342 16,3-1-94-16</inkml:trace>
  <inkml:trace contextRef="#ctx0" brushRef="#br1" timeOffset="95480.68">13158 6602 2494 0,'0'0'26'0,"0"0"5"0,0 0 27 15,0 0 34-15,0 0 26 16,0 0 12-16,16 30 1 0,-14-19-18 0,-2-11-12 0,2 34-12 16,2-12-5-1,-3 1-15-15,3-1-48 0,0 4-66 0,1 0-89 0,0-2-108 16,1 1-223-16,-5 0-357 0,1-6-149 16</inkml:trace>
  <inkml:trace contextRef="#ctx0" brushRef="#br1" timeOffset="98775.77">13658 6965 1162 0,'5'-14'111'0,"-5"14"-50"16,0 0-8-16,0 0 17 16,1-18 21-16,-1 18 21 0,0 0 2 15,0 0-1-15,0 0 3 0,0 0-4 0,6-15-2 0,-6 15-5 0,0 0-3 16,0 0 14-16,0 0 13 16,0 0 6-16,0 0 4 0,0 0-5 0,0 0-6 15,0 0-4-15,0 0-7 0,-9 66-9 16,6-48-4-16,1 0-12 0,0 2-5 0,-3 3-7 15,3-3-8-15,0 5 2 16,0-2 5-16,2 0-9 0,0 2 7 16,2-2-2-16,0 0-7 0,0-1-6 15,3 1-10-15,-1 0 0 0,2-2 5 0,2-2 4 0,-1 0-12 16,1-4 0-16,4 0-13 0,-5 0-28 0,2-3-23 16,2-4-37-16,-4 2-37 15,4-2-56-15,-11-8-58 0,20 11-53 0,-15-10-77 0,6 1-161 16,-11-2-487-16,14 5-439 15</inkml:trace>
  <inkml:trace contextRef="#ctx0" brushRef="#br1" timeOffset="99979.46">14378 6695 2759 0,'0'0'-147'0,"0"0"32"0,0 0 23 0,0 0 26 16,0 0 28-16,0 0 18 16,0 0 24-16,0 0 30 0,0 0 9 0,0 0 14 15,0 0 14-15,0 0 17 0,0 0 23 0,0 0 16 16,0 0 11-16,0 0 2 0,0 0 4 16,0 0-4-16,0 0-9 0,0 0-3 0,0 0-11 15,0 0-6 1,0 0-11-16,0 0-9 0,48 4-4 0,-48-4-12 0,0 0-3 15,35-6-5-15,-24 4-5 16,-11 2-8-16,27-5-8 0,-27 5 1 0,25-5-9 0,-12 3-13 16,-13 2-12-16,23-2-21 15,-23 2-24-15,19-1-35 0,-19 1-43 0,0 0-58 16,21-4-51-16,-21 4-85 0,6-2-191 0,-6 2-476 16,0 0-419-16</inkml:trace>
  <inkml:trace contextRef="#ctx0" brushRef="#br1" timeOffset="100339.3">14543 6699 2896 0,'0'0'-109'0,"-21"3"35"0,21-3 15 0,0 0 28 15,0 0 44-15,0 0 18 16,0 0 10-16,0 0 13 0,0 0 10 0,0 0 11 15,0 0 3-15,0 0 5 0,0 0 10 16,0 0 27-16,0 0 15 0,0 0 0 16,0 0-7-16,0 0-2 0,0 0-12 15,2 26-11-15,-2-26-9 0,0 0-3 0,0 18-8 16,0-18 0-16,0 0 3 0,2 27-8 0,-2-27 1 0,2 27-4 16,0-12 1-16,0 2-9 15,1 1 0-15,1-1 18 0,0 2-9 0,0-1-9 16,-1 0-10-16,3 1 4 15,-2-1-13-15,0-2-3 0,0 1-8 0,0-3-8 16,-1 0-6-16,-3-14-30 0,9 23-42 16,-7-13-52-16,-1-3-69 0,-1-7-86 0,2 14-124 15,-2-14-236-15,0 0 22 0,0 0-380 0,0 0-424 0</inkml:trace>
  <inkml:trace contextRef="#ctx0" brushRef="#br1" timeOffset="101259.06">14905 6785 2976 0,'0'0'-37'0,"-2"-22"26"0,2 22 12 0,0 0 21 0,0 0 9 16,0 0 7-16,-4-17 1 15,4 17-1-15,0 0 2 0,0 0 2 0,0 0 5 16,0 0 14-16,0 0 22 0,0 0 2 0,0 0 7 0,-32 34 2 16,28-18 0-16,-1-1-6 15,3 5-3-15,0-4-16 0,2-16-5 0,0 36-7 16,2-18-5-16,3-1-6 15,-1 0-5-15,2-2-2 0,-1-2-4 0,4 1-5 0,3-5 1 16,-2-2-7-16,-10-7-6 16,19 10-8-16,-19-10-7 0,21 0 2 0,-21 0-2 0,0 0-2 15,30-11 2-15,-21 2-1 0,-9 9 1 16,14-18 4-16,-6 10 8 0,-8 8 9 16,12-14-2-16,-12 14-3 0,9-12-5 0,-9 12 0 15,11-7-6-15,-11 7 3 0,0 0-1 16,0 0 6-16,18 0-2 0,-18 0 2 0,0 0 5 15,0 0 4-15,23 9 7 16,-23-9 1-16,0 0-1 0,13 4 9 0,-13-4-3 16,0 0 1-16,0 0 0 15,0 0 0-15,29-12-6 0,-29 12-7 0,9-13 0 16,-1 2-19-16,-2-1-20 0,-6 12-39 0,11-29-50 0,-7 14-63 16,2 2-75-16,-1-2-68 15,-1-1-166-15,-2 3-119 0,0 2-347 0,-2 11-360 16</inkml:trace>
  <inkml:trace contextRef="#ctx0" brushRef="#br1" timeOffset="101479.35">15349 6586 2956 0,'15'-7'19'0,"-15"7"36"16,0 0 36-16,24 0 31 0,-24 0 19 0,16 8 7 0,-8 2-5 15,4-1-14-15,-5 7-12 16,2 3-13-16,0 3-9 0,-1 1-11 0,1 1-13 16,-4 4-8-16,1 1-7 0,-4 0-36 15,-2 2-59-15,-5-1-86 0,-1 4-107 0,-7 0-190 16,-6 4-182-16,-5 1-304 0,-2-5-298 0</inkml:trace>
  <inkml:trace contextRef="#ctx0" brushRef="#br1" timeOffset="114238.95">11547 7337 1038 0,'0'0'117'15,"0"0"-32"-15,0 0-5 0,0 0-10 16,0 0-18-16,0 0 9 0,0 0 8 0,0 0 13 16,0 0 15-16,0 0-2 15,0 0 17-15,0 0 4 0,0 0 5 0,0 0 17 16,0 0-1-16,0 0 7 0,0 0 3 0,0 0-9 0,0 0-6 16,0 0-5-16,0 0-6 15,0 0-13-15,0 0-6 0,0 0-3 0,0 0 1 16,0 0 0-16,25 33-1 15,-25-33-1-15,15 4 0 0,-15-4-2 0,19 0-3 16,-19 0 1-16,24 3-10 0,-24-3-10 16,22 0-5-16,-22 0-12 0,24 1-4 0,-24-1-3 15,22 0 15-15,-22 0-5 0,21 0-12 0,-21 0 2 16,20 0 1-16,-20 0-10 0,17 3-2 16,-17-3-4-16,18 1-1 0,-18-1-6 0,0 0-5 15,18 3 2-15,-18-3-8 16,0 0-2-16,0 0 9 0,23 1-11 0,-23-1 3 15,0 0-5-15,0 0 0 16,0 0-3-16,19 0-10 0,-19 0 2 0,0 0-4 0,0 0-8 16,0 0-9-16,14 0-22 15,-14 0-26-15,0 0-40 0,0 0-52 0,0 0-70 16,0 0-60-16,0 0-141 0,0 0-170 0,0 0 24 0,0 0-283 16,0 0-212-16</inkml:trace>
  <inkml:trace contextRef="#ctx0" brushRef="#br1" timeOffset="114578.89">11701 7274 2568 0,'0'0'-60'0,"0"0"19"0,0 0 8 16,0 0 33-16,0 0 36 15,0 0 29-15,0 0 32 0,0 0 22 0,0 0 8 0,0 0 14 16,0 0 16-16,0 0 19 0,0 0 4 0,0 0-4 16,0 0-5-16,0 0 12 15,0 0-15-15,6 53-22 0,-2-33-15 0,-2 0-42 16,4 3-5-16,-4 2-11 15,2 2-8-15,0-2-13 0,0 1-18 0,-1 1-32 0,0 0-43 16,-1-4-64-16,0 6-81 16,2-6-79-16,-1 2-205 0,-3-3-109 0,0-1-397 15,0-5-430-15</inkml:trace>
  <inkml:trace contextRef="#ctx0" brushRef="#br1" timeOffset="119554.29">16044 7231 2839 0,'0'0'-134'0,"0"0"34"16,0 0 34-16,0 0 21 16,0 0 21-16,0 0 20 0,0 0 31 0,0 0 24 15,0 0 11-15,0 0 21 16,0 0 12-16,0 0 10 0,0 0 8 0,0 0 10 15,0 0 4-15,0 0 3 0,0 0-3 16,0 0-3-16,0 0-2 0,0 0-4 0,0 0-4 16,0 0-3-16,0 0-7 0,0 0-9 15,10-14-9-15,-10 14-10 0,0 0-2 0,28 1-14 16,-28-1-7-16,23-1-4 0,-23 1-6 0,30 0-3 16,-16-2-14-16,-14 2-12 15,28 0-12-15,-13-2-21 0,-15 2-13 0,26 0-22 0,-26 0-33 16,22-4-37-1,-22 4-47-15,18-3-54 0,-10 3-73 0,-8 0-142 0,0 0-140 16,8-7-275-16,-8 7-202 16</inkml:trace>
  <inkml:trace contextRef="#ctx0" brushRef="#br1" timeOffset="119769.21">16080 7146 2441 0,'0'0'-53'16,"0"0"56"-16,0 0 23 0,0 0 27 0,0 0 18 16,0 0 14-16,0 0 22 0,0 0 15 0,0 0 18 15,0 0-3-15,0 0-9 0,0 0-9 16,0 0-14-16,0 0-11 0,49-9-11 0,-49 9-23 16,25-3-32-16,-10 0-52 15,-15 3-57-15,25-4-68 0,-13 0-62 0,-12 4-114 0,24-5-574 16,-14 1-283-1</inkml:trace>
  <inkml:trace contextRef="#ctx0" brushRef="#br1" timeOffset="120029.11">16501 7135 2756 0,'0'0'0'15,"12"11"0"-15,-12-11-3 0,0 0 19 0,12 8 9 0,-12-8 23 16,0 0 1-16,14 6-1 0,-14-6-4 0,17 4 0 16,-17-4-7-16,19 0-9 15,-19 0-19-15,23 0-23 0,-23 0-35 0,26-3-50 0,-26 3-36 16,26-1-57-16,-26 1-129 15,29-6-396-15,-19 2 21 0</inkml:trace>
  <inkml:trace contextRef="#ctx0" brushRef="#br1" timeOffset="120479.15">16888 6922 2223 0,'0'0'30'0,"0"0"-4"0,9-13-4 0,-9 13-1 16,0 0-2-16,8-13 4 15,-8 13 12-15,0 0-6 0,17-10-7 16,-17 10 0-16,15-8-6 0,-15 8 8 0,22-6 5 16,-12 2 16-16,-10 4 1 0,23-4 8 0,-23 4 12 15,21 0 2-15,-21 0 1 0,19 4 14 0,-19-4 18 16,13 7 13-16,-13-7 5 16,5 18 3-16,-5-18-1 0,-2 26 1 0,2-26-2 0,-10 32-1 15,2-10-4-15,2-2-7 16,-2 2-11-16,-1-1-1 0,0-2 13 0,3 0-13 15,2-1-12-15,-1-4-4 16,1 3-13-16,4-17-4 0,-2 27-8 0,2-27-9 0,2 24-22 16,-2-24-41-16,11 14-54 15,-11-14-65-15,17 8-72 0,-4-5-62 0,-3-3-103 0,5 0-169 16,-15 0-74-16,27-7-219 0,-12-1-169 0</inkml:trace>
  <inkml:trace contextRef="#ctx0" brushRef="#br1" timeOffset="120939.12">17221 7051 2649 0,'0'0'52'0,"2"-17"8"0,-2 17-8 16,2-16 7-16,-2 16 17 0,0 0 16 15,0-25 19-15,0 25 9 0,0 0 4 0,0-18-4 0,0 18-5 0,0 0-7 16,0 0 3-16,4-19-14 16,-4 19-8-16,0 0-14 0,0 0-9 0,9-12-3 15,-9 12-12-15,0 0-3 16,0 0-5-16,12-7-5 0,-12 7-2 0,0 0-4 15,0 0-4-15,0 0-8 0,0 0-5 16,0 0-6-16,10-8-9 0,-10 8-2 0,0 0 2 16,0 0-1-16,0 0-2 15,0 0 4-15,0 0-1 0,0 0 5 0,0 0 13 0,14-7 0 16,-14 7 0-16,0 0 6 0,0 0-1 0,0 0 1 16,0 0-11-16,21-6-7 15,-21 6-8-15,17-6-8 0,-17 6-8 0,21-6-9 0,-9 3-9 16,-12 3-4-16,32-6-13 15,-12 4 0-15,-4 0-5 0,1-2 3 0,-17 4 2 16,30-4 4-16,-16 4 0 16,-14 0 5-16,0 0 7 0,28 0 23 0,-28 0 28 15,0 0 14-15,9 12 16 0,-9-12 5 0,0 0 1 16,0 0 13-16,-19 38-3 0,10-25 6 16,0 0-2-16,1 3-1 0,0 2-12 0,-2 0-5 15,0-1 0-15,2 0-7 0,2 1-4 16,0-2-7-16,-1 0-20 0,1 1-27 15,2-2-34-15,0-1-42 0,4-14-54 16,-5 24-65-16,5-15-64 0,0-9-131 0,2 12-181 16,-2-12-333-16,0 0-328 0</inkml:trace>
  <inkml:trace contextRef="#ctx0" brushRef="#br1" timeOffset="121259.07">17650 6984 2710 0,'0'0'-80'16,"11"-15"25"-16,-11 15-11 16,11-12 0-16,-11 12 10 0,10-9 16 0,-10 9 11 0,0 0 22 15,24 2 0-15,-24-2-1 0,16 11 3 16,-16-11 7-16,19 20 24 0,-8-8 26 16,-2 5-4-16,-3-5 11 0,0 4 16 0,-2-1 1 15,0 0 21-15,-4-15 13 16,0 27 16-16,0-27 19 0,-6 24 6 0,0-12 9 0,-4-1 0 15,1-2 2-15,9-9 6 16,-21 13 3-16,10-10 23 0,11-3-12 0,-19 2-14 16,19-2-19-16,0 0-21 15,-25-12-20-15,25 12-21 0,-13-19-40 0,10 6-38 0,1 0-37 16,2-2-45-16,2 0-59 0,1 0-80 0,2-1-80 16,1 1-162-16,0-1-174 15,-2 2 35-15,4 1-248 0,1 3-179 0</inkml:trace>
  <inkml:trace contextRef="#ctx0" brushRef="#br1" timeOffset="121568.99">18161 7011 2499 0,'0'0'3'0,"0"0"39"0,0 0-3 0,4 14 13 16,-4-14 26-16,0 0 32 0,0 0 19 0,0 0 11 16,12 13-5-16,-12-13-9 0,0 0-13 15,22 2-4-15,-22-2-13 0,23-2-8 0,-23 2-11 16,26-2-5-16,-8 0-12 15,-18 2-14-15,36-2-25 0,-19-2-31 0,0 1-38 16,0 3-47-16,-17 0-51 16,28-7-64-16,-18 4-88 0,1-1-671 0,-11 4-412 0</inkml:trace>
  <inkml:trace contextRef="#ctx0" brushRef="#br1" timeOffset="121799.37">18298 6931 2988 0,'0'0'-66'16,"0"0"22"-16,0 0 29 0,0 0 33 15,0 0 20-15,-12 23 38 0,12-23 19 0,-10 19 8 0,6-8 1 16,0 4-11-16,0 1-3 0,2 1-8 0,-2 1-9 16,2-1-5-16,0 2-9 0,0-2-6 15,2-1-8-15,0-16-20 0,0 35-28 0,2-18-30 16,0-2-26-16,-2-15-45 15,4 29-45-15,0-20-48 0,-4-9-57 0,8 15-131 16,0-11-445-16,-8-4-163 16</inkml:trace>
  <inkml:trace contextRef="#ctx0" brushRef="#br1" timeOffset="125658.99">18708 6883 2311 0,'0'0'-30'0,"0"0"17"0,0 0 30 16,0 0 17-16,26-16 21 16,-26 16 30-16,0 0 22 0,0 0 15 0,0 0 0 15,23 0-1-15,-23 0-5 0,24-3-5 0,-8 2-1 0,2-3-7 16,3 2-11-16,0-1-8 16,0 2-11-16,3-2-8 0,-4-2-20 0,0 2-30 15,-1-1-39-15,-1 1-49 16,0 0-59-16,-18 3-33 0,27-5-50 0,-18-2-92 15,-1 4-558-15,-8 3-221 0</inkml:trace>
  <inkml:trace contextRef="#ctx0" brushRef="#br1" timeOffset="125872.43">18902 6817 2496 0,'0'0'-53'16,"0"0"32"-16,0 0 13 15,-14 5-3-15,14-5 16 0,0 0 25 0,0 0 41 16,0 0 22-16,-8 13 20 0,8-13 11 15,0 0 3-15,0 0-1 0,2 28-7 0,-2-28-14 16,-4 23-9-16,4-8-11 16,-4 0-10-16,2 2-7 0,0 0-11 0,0 1-16 15,0-2-29-15,2-16-42 0,-2 34-48 16,-1-20-43-16,3-14-30 0,0 25-32 16,3-14-32-16,-3-11-100 0,8 15-504 0,-4-9-141 0</inkml:trace>
  <inkml:trace contextRef="#ctx0" brushRef="#br1" timeOffset="126239.06">19068 6996 2453 0,'0'0'-19'0,"9"-12"23"0,-9 12 13 0,0 0 27 0,0 0 44 16,0 0 24-16,0 0 19 0,0 0 11 0,0 0-3 16,-55 22-8-16,42-13-3 15,3 4-19-15,0-1-7 0,-2 3-3 0,4-2-13 16,0 2-4-16,1 1-16 15,3-3-4-15,4-13-4 0,-6 25-9 0,4-13-4 0,2-12-2 16,0 18-4-16,0-18-4 16,0 0-3-16,8 16-14 0,-8-16-8 0,0 0-5 15,0 0 2-15,21-2-2 0,-21 2 0 16,0 0 4-16,20-17 7 0,-20 17 5 16,12-18 7-16,-6 9 11 0,-6 9 22 0,13-15 5 0,-13 15 8 15,11-12-9-15,-11 12-1 16,8-11-8-16,-8 11 5 0,0 0 6 0,17-4 24 15,-17 4-7-15,0 0-12 16,0 0-7-16,26 19-4 0,-20-11-7 0,-6-8-7 16,12 19-5-16,-8-10-11 0,-4-9-13 15,12 19-22-15,-8-9-48 0,0-3-43 0,-4-7-50 16,6 10-54-16,-6-10-65 0,0 0-85 0,6 6-160 0,-6-6-107 16,0 0-368-16,0 0-440 15</inkml:trace>
  <inkml:trace contextRef="#ctx0" brushRef="#br1" timeOffset="126539">19203 7105 3048 0,'0'0'7'16,"14"-8"36"-16,-14 8 16 16,0 0 22-16,0 0 20 0,0 0 22 0,0 0 12 0,0 0 3 15,10 28-14-15,-10-28-6 0,0 17-12 0,0-17-13 16,0 0-8-16,0 27-8 16,0-27-10-16,0 17-8 0,0-17-4 0,0 0-5 15,2 20-5-15,-2-20-11 16,0 0-15-16,0 0-18 0,5 12-22 0,-5-12-13 15,0 0-2-15,0 0 4 0,0 0 3 16,0 0 11-16,0 0 9 0,0 0 14 0,0 0 10 16,32-28 3-16,-32 28-2 0,0 0-3 0,8-7 2 0,-8 7 14 15,0 0 10-15,0 0 7 16,0 0-2-16,0 0-5 16,0 0-2-16,26 13-7 0,-26-13-3 15,10 10-11-15,-10-10-10 0,8 7-27 0,-8-7-41 0,0 0-56 16,0 0-74-16,18 10-69 15,-18-10-168-15,0 0-157 0,0 0-379 0,0 0-407 0</inkml:trace>
  <inkml:trace contextRef="#ctx0" brushRef="#br1" timeOffset="126768.97">19377 6589 3009 0,'0'0'-20'0,"0"0"-1"0,0 0 7 0,0 0 14 16,0 0 14-16,0 0 20 0,0 0 2 0,36-2 1 0,-36 2-9 16,22-3-30-16,-22 3-51 15,23-4-39-15,-10 3-58 0,-2-5-100 0,3 2-542 16,-6-2-94-16</inkml:trace>
  <inkml:trace contextRef="#ctx0" brushRef="#br1" timeOffset="126928.88">19607 6420 2599 0,'0'0'109'0,"0"0"8"0,0 0 2 15,0 0 13-15,14 12 5 0,-14-12-3 16,2 17-10-16,-2-6-15 0,0-11-10 0,0 29-16 15,0-12-39-15,-2 0-62 16,2 5-76-16,2 0-80 0,-2-3-119 0,2 4-675 16,0-1-413-16</inkml:trace>
  <inkml:trace contextRef="#ctx0" brushRef="#br1" timeOffset="127249.35">19909 6788 3110 0,'5'-18'65'16,"-5"18"1"-16,0 0-10 0,2-14-1 0,-2 14 15 0,0 0 23 15,0 0 24-15,0 0 5 16,0 0-4-16,0 0-8 0,-37 44-7 0,29-25-6 15,4 4 2-15,-3 2 1 0,3-1-10 16,0 3-7-16,4 1-14 0,-2 1 2 0,4 2-10 16,2-3-8-16,0 1-7 15,3 0-12-15,1-2-23 0,-1 0-25 0,3-2-31 16,0-4-43-16,4 0-59 0,-2-2-64 0,-2-5-95 0,4-3-218 16,-4-1-91-16,3-4-282 15,-13-6-277-15</inkml:trace>
  <inkml:trace contextRef="#ctx0" brushRef="#br1" timeOffset="129669.38">20110 6793 670 0,'0'0'159'0,"0"0"-27"0,0 0-4 0,0 0 4 16,0 0-16-16,0 0 4 0,0 0 12 15,0 0-9-15,0 0 5 0,0 0 4 16,0 0-3-16,0 0-1 0,0 0 8 0,0 0 8 16,0 0-1-16,0 0 2 15,0 0-3-15,0 0 5 0,0 0-9 0,0 0-3 0,0 0-1 16,0 0-5-16,0 0-11 15,0 0-5-15,0 0-11 0,0 0-9 0,0 0-9 16,0 0-8-16,49 8-7 16,-49-8-2-16,30-5-6 0,-16-2-3 0,4 4-5 15,0-3-4-15,-1 3-7 0,0-4-3 0,0 2-7 16,0 3-2-16,-2-4-1 0,-1 0-4 16,-14 6-8-16,28-5-14 0,-17 1-15 0,-11 4-18 0,19-4-23 15,-19 4-32-15,15-3-32 16,-15 3-30-16,0 0-30 0,0 0-38 0,18-2-40 15,-18 2-88-15,0 0-136 16,0 0-395-16,0 0-243 0</inkml:trace>
  <inkml:trace contextRef="#ctx0" brushRef="#br1" timeOffset="130009.07">20256 6770 2502 0,'0'0'-108'0,"0"0"36"16,0 0 28-16,0 0 28 15,0 0 42-15,0 0 36 0,0 0 41 16,0 0 24-16,0 0 16 0,0 0 10 16,0 0 2-16,0 0-10 0,0 0-15 0,0 0-13 0,0 0 2 15,0 0 12-15,-19 7-2 0,19-7-3 0,0 0-11 16,-4 23-5-16,4-23-11 16,-4 22-5-16,2-9-7 0,0 5-2 0,2-18-4 15,-4 34-5-15,2-17-4 0,2 1-10 16,-3 1-2-16,0-3-4 0,1 2-6 0,2-18-8 15,-2 36-3-15,0-22 0 16,0 2-9-16,2-16-2 0,0 27-3 0,0-27-4 0,-2 24 3 16,2-24-8-16,-2 18-1 15,2-18-9-15,0 17-9 0,0-17-22 0,0 0-25 16,0 19-32-16,0-19-43 0,0 0-65 0,0 14-68 16,0-14-99-16,0 0-191 0,0 0-48 15,-6 7-321-15,6-7-314 0</inkml:trace>
  <inkml:trace contextRef="#ctx0" brushRef="#br1" timeOffset="130639.08">20504 6948 2809 0,'6'-13'-31'0,"-6"13"12"0,0 0 22 15,0 0 47-15,0 0 49 0,0 0 34 0,0 0 7 16,0 0 0-16,0 0-18 16,0 0-13-16,0 0-15 0,-12 58-8 0,12-58-10 15,-3 25-8-15,1-12-9 16,2-13-5-16,2 24-8 0,-2-24-2 0,5 20-5 15,-5-20-5-15,8 18-12 0,-8-18-10 16,10 10-9-16,-10-10-13 0,0 0-3 0,22 0 3 16,-22 0 1-16,0 0 3 15,23-16 2-15,-23 16 3 0,13-15 7 0,-7 7 11 16,-6 8 12-16,13-14 6 0,-13 14-4 0,10-12-4 0,-10 12-6 16,11-7-1-16,-11 7 3 15,0 0 9-15,17-3-1 0,-17 3 6 0,0 0-1 16,24 12-5-16,-24-12-3 15,18 11 16-15,-7-2 13 0,1-2 7 0,2 0 7 0,2-2 22 16,-1 2-1-16,2-4 0 16,-17-3 3-16,30 4-4 0,-15-5-7 0,-15 1-29 15,27-6-4-15,-14-1-10 0,-3-2-12 0,3-1-30 0,-4 0-28 16,-3-4-36-16,0-2-62 16,-4 2-73-16,0-2-79 0,-4 3-145 0,-4 1-176 0,0 1-22 15,-3 1-327-15,9 10-379 16</inkml:trace>
  <inkml:trace contextRef="#ctx0" brushRef="#br1" timeOffset="133188.82">21075 6638 1784 0,'0'0'290'0,"0"0"-82"15,0 0-11-15,0 0-24 0,0 0-5 16,0 0-5-16,0 0 1 0,0 0-16 15,0 0-1-15,0 0-6 0,0 0-13 0,0 0-11 16,0 0-15-16,0 0-6 0,0 0-9 16,0 0-5-16,51 9-5 0,-51-9-11 0,12 14-7 15,-2-3-3-15,-2 0-5 0,2 2-8 0,1 6-5 16,0 1-1-16,-1 2-5 16,1 3 4-16,-1 6 0 0,1 0 6 15,-2 0-3-15,-3 4 15 0,-2-1-6 0,-2-1-1 16,-2 1-4-16,0-2-8 0,-4 7 2 15,-4-3-27-15,-3 2-44 0,-4 2-68 16,-6-2-91-16,-9 1-110 0,-8 11-273 0,2-12-39 0,1-9-361 16,0 0-428-16</inkml:trace>
  <inkml:trace contextRef="#ctx0" brushRef="#br1" timeOffset="148909.25">14681 15486 954 0,'-18'-11'50'0,"4"-1"-32"16,1 4-22-16,2 1-31 0,0-4-34 0,11 11-56 15,-18-15-138-15,9 8 87 16</inkml:trace>
  <inkml:trace contextRef="#ctx0" brushRef="#br1" timeOffset="163108.98">14960 10201 649 0,'0'0'-50'16,"0"0"11"-16,0 0 16 0,0 0 6 15,0 0 10-15,0 0 5 0,0 0 8 16,0 0 1-16,0 0 6 0,0 0-7 16,0 0 9-16,0 0-6 0,0 0 10 0,0 0-8 15,0 0 6-15,0 0-6 0,0 0-2 0,0 0 6 16,0 0 0-16,0 0-8 0,0 0 6 16,0 0-2-16,0 0 4 0,0 0 5 0,0 0 4 15,0 0-5-15,0 0 8 16,0 0-9-16,0 0-5 0,0 0 3 0,0 0-1 0,0 0-1 15,0 0-1 1,0 0-4-16,0 0 2 0,0 0-4 0,0 0 4 0,0 0-2 16,0 0-9-16,4 32 16 0,-4-32-3 0,0 0-8 15,0 0 4-15,0 0-4 0,0 0 2 16,0 0 1-16,0 0 4 0,0 0 2 16,0 0-6-16,-2 17-1 0,2-17 2 15,0 0-2-15,0 0 2 0,0 0-2 0,0 0-4 16,0 0 1-16,0 0 1 0,0 0 4 15,0 0 1-15,0 0 1 0,0 0 0 16,0 19-1-16,0-19 6 0,0 0-12 16,0 0 1-16,0 0 4 0,0 0 6 15,0 0-2-15,0 0 1 0,0 0-6 0,-2 17-1 0,2-17 4 16,0 0-3-16,0 0 5 0,0 0-1 16,0 0-5-16,0 0 5 0,0 0-5 0,0 0 0 15,0 0 7-15,0 0-6 16,0 0-3-16,0 0 4 0,0 0-4 0,0 0 0 0,0 0-6 15,0 0 9-15,-2 18 2 16,2-18 8-16,0 0-8 0,0 0 2 0,0 0 3 16,0 0 9-16,0 0-10 15,0 0 1-15,0 0 0 0,0 0 0 0,0 0-6 16,0 0 6-16,0 0 0 0,0 0 5 0,0 0-11 0,0 0 4 16,0 0-6-16,0 0 1 15,0 0 2-15,0 0-5 0,0 0 2 0,0 0-9 16,0 0 6-16,0 0-1 15,0 0 0-15,0 0-4 0,0 0 7 0,0 0-4 16,0 0 5-16,0 0-6 0,0 0-6 16,0 0-6-16,0 0-13 0,0 0-6 0,0 0-13 15,0 0-13-15,0 0-14 0,0 0-14 0,0 0-17 16,0 0-11-16,0 0-40 0,0 0-163 16,0 0 101-16</inkml:trace>
  <inkml:trace contextRef="#ctx0" brushRef="#br1" timeOffset="171808.74">14988 10226 822 0,'0'0'-49'0,"0"0"3"0,0 0 0 0,0 0 10 16,0 0 7-16,0 0 8 0,0 0-3 16,0 0 7-16,0 0 2 0,0 0 8 0,0 0-5 15,0 0 7-15,0 0 3 0,0 0 2 16,0 0 5-16,0 0 1 0,0 0-8 0,0 0 6 15,0 0-2-15,0 0 2 16,0 0-4-16,0 0 3 0,0 0-3 0,0 0 2 16,0 0-4-16,0 0 6 15,0 0 0-15,0 0 5 0,0 0-3 0,0 0-1 16,0 0 3-16,0 0 1 0,0 0 6 0,0 0 0 0,0 0-4 16,0 0-1-16,0 0 3 15,0 0 0-15,0 0-4 0,0 0 4 0,0 0-6 0,-7 45 10 16,7-45 1-16,0 0 1 15,0 0-1-15,0 0 4 0,0 0-9 0,0 0 1 16,0 0-3-16,0 0 6 16,0 0-5-16,0 0-4 0,0 19-3 0,0-19 8 0,0 0-10 15,0 0 5-15,0 0 1 0,0 0 3 0,0 0 8 16,0 0 2-16,0 0 6 16,0 0 1-16,0 0 3 0,0 0-2 0,0 0-3 15,0 0 1-15,0 0-3 16,-2 17-2-16,2-17-4 0,0 0 0 0,0 0 0 15,0 0-1-15,0 0 4 0,0 0-3 16,0 0-5-16,0 0 5 0,0 0 0 0,0 0-5 16,0 0 1-16,0 0 6 0,-2 18-7 0,2-18 3 0,0 0-4 15,0 0 5 1,0 0 0-16,0 0-8 0,0 0 6 0,0 0-6 0,0 0-3 16,0 0-2-16,0 0 5 15,-2 17-3-15,2-17 4 0,0 0-1 0,0 0-10 0,0 0 9 16,0 0-8-16,0 0 8 15,0 0-9-15,0 0 2 0,-3 17 1 0,3-17 4 16,0 0-4-16,0 0-3 16,0 0 8-16,0 0-3 0,0 0 0 0,0 0-5 15,0 0 7-15,0 0-4 0,0 0-4 0,0 0 2 16,0 0-1-16,0 0 0 0,0 0 0 16,0 0-1-16,0 0-1 0,0 0 0 0,0 0-1 15,0 19-2-15,0-19 3 16,0 0 2-16,0 0 2 0,0 0 3 0,0 0-2 0,0 0-1 15,0 0-5-15,0 0 6 16,0 0 0-16,0 0 1 0,0 0-1 0,0 0 4 16,0 0-7-16,0 0-2 15,0 0 7-15,0 0 2 0,0 0-2 0,0 0-2 16,0 0 0-16,0 0 6 0,0 0-4 0,0 0 8 0,0 0-5 16,0 0-8-16,-2 19-1 15,2-19 6-15,0 0-7 0,0 0 4 0,0 0-1 16,0 0 1-16,0 0-4 15,0 0-3-15,0 0 7 0,0 0 3 0,0 0-12 0,0 0 7 16,0 0 2-16,0 0 6 16,0 0 2-16,0 0-13 0,0 0 0 0,0 0-1 15,0 0-1-15,0 0 5 0,0 0 7 0,0 0-9 16,0 0 2-16,0 0 4 16,0 0-8-16,0 0 4 0,0 0-3 0,0 0 5 0,2 17 1 15,-2-17-8-15,0 0 8 16,0 0-6-16,0 0 5 0,0 0-1 0,0 0 3 15,0 0-4-15,0 0 1 16,0 0-2-16,0 0 1 0,3 15 0 0,-3-15 0 0,0 0 0 16,0 0-2-16,0 0 2 0,0 0-8 0,0 0 11 15,0 0 0-15,0 0-6 16,0 0 0-16,0 0 3 0,0 0 3 0,0 0-5 0,0 0 4 16,0 0-2-16,0 0-2 15,0 0 4-15,0 0-2 0,0 0 13 0,0 0-5 16,0 0-8-16,-3 21 9 0,3-21 5 15,0 0-7-15,0 0-4 0,0 0 12 16,0 0 0-16,0 0-4 0,0 0-2 16,0 0-1-16,0 0 3 0,0 0 2 0,0 0-5 15,-2 19 10-15,2-19-8 0,0 0-3 0,0 0 10 16,0 0-10-16,0 0-6 0,0 0 1 16,0 0 5-16,0 0 2 15,0 0-1-15,0 0-5 0,0 0 1 0,0 0-3 16,0 0 4-16,0 0-8 0,-2 17 3 0,2-17 3 0,0 0-1 15,0 0-1-15,0 0 9 16,0 0-10-16,0 0 8 0,0 0-8 0,0 0 3 16,0 0-4-16,0 0 2 0,0 0 9 0,0 0-4 15,0 0-6-15,0 0 13 16,0 0-5-16,-2 18-5 0,2-18-1 0,0 0 7 0,0 0 6 16,0 0-15-16,0 0 0 15,0 0 3-15,0 0-5 0,0 0-1 0,0 0 2 16,0 0 4-16,0 0 2 15,0 0-5-15,0 0 6 0,0 0-9 0,0 0 1 16,0 0-4-16,0 0 4 0,0 0-1 16,0 0 3-16,0 0-2 0,0 0 4 0,0 0-2 15,0 0 3-15,0 0-4 0,0 0 5 0,0 0 3 16,0 0-9-16,-2 17 9 16,2-17-7-16,0 0-2 0,0 0 16 0,0 0-12 0,0 0-2 15,0 0-3-15,0 0 0 16,0 0 1-16,0 0 5 0,0 0-6 0,0 0 5 0,0 0-2 15,0 0 6-15,0 0-5 16,0 0 7-16,0 0-12 0,0 0 2 0,0 0-4 16,0 0 4-16,0 0 4 15,0 0-1-15,0 0 10 0,0 0-14 0,0 0 0 16,0 0 3-16,0 0 5 0,0 0-7 0,0 0 4 0,-4 18-9 16,4-18 7-16,0 0-1 15,0 0-2-15,0 0 6 0,0 0 8 0,0 0-14 16,0 0 1-16,0 0 4 15,0 0-1-15,0 0 3 0,0 0-8 0,0 0 9 0,0 0-13 16,0 0 3-16,0 0 5 16,-2 14 5-16,2-14-5 0,0 0 0 0,0 0 19 15,0 0-22-15,0 0 3 0,0 0 0 0,0 0 0 0,0 0 8 16,0 0-11-16,0 0 0 16,0 0 11-16,0 0-8 15,0 0-4-15,0 0 8 0,0 0-4 0,0 0 0 16,0 0 0-16,0 0-2 0,0 0 2 0,0 0-3 15,0 0 6-15,0 0-5 16,0 0-5-16,0 0 10 0,0 0-3 0,0 0-2 0,0 0 1 16,0 0-4-16,0 0 5 15,0 0 5-15,0 0-13 0,-5 15 4 16,5-15 8-16,0 0-3 0,0 0-4 0,0 0 8 0,0 0-4 0,0 0-4 16,0 0-2-16,0 0 5 15,0 0 0-15,0 0 4 0,0 0-6 0,0 0 5 16,0 0-3-16,0 0 0 15,0 0 5-15,0 0-8 0,0 0-2 0,0 0 0 16,0 0 5-16,0 0 19 0,0 0-22 16,0 0 0-16,0 0 9 0,0 0-7 0,0 0 4 15,0 0-6-15,0 0 1 0,0 0 7 16,0 0 0-16,0 0-7 0,0 0-1 16,0 0 0-16,0 0 6 0,0 0 0 0,-4 15-11 0,4-15 10 15,0 0 4-15,0 0-4 16,0 0-7-16,0 0 6 0,0 0-1 0,0 0 5 15,0 0-8-15,0 0 5 0,0 0 1 16,0 0-5-16,0 0 2 0,0 0 3 0,0 0-6 16,0 0 3-16,0 0-6 0,0 0 9 15,0 0 0-15,0 0 3 0,0 0-7 16,0 0 18-16,0 0-18 0,0 0-6 16,0 0 9-16,0 0-8 0,0 0 12 15,0 0 0-15,0 0-3 0,0 0-1 0,0 0-8 0,0 0 4 16,0 0 7-16,0 0-7 15,0 0 1-15,0 0 15 0,0 0-9 0,0 0-9 16,0 0 1-16,0 0 0 16,0 0 2-16,0 0-1 0,0 0-1 0,0 0 9 0,0 0-15 15,0 0 15-15,0 0-6 0,0 0-3 0,0 0 6 16,0 0 10-16,0 0-17 0,0 0 1 16,0 0-3-16,0 0 9 0,-2 18 0 15,2-18-1-15,0 0-5 0,0 0 1 16,0 0 2-16,0 0-1 0,0 0-4 0,0 0 6 15,0 0-5-15,0 0-1 16,0 0 10-16,0 0-5 0,0 0 0 0,0 0-5 0,0 0 7 16,0 0 1-16,0 0-5 0,0 0 2 0,0 0-1 15,0 0 4-15,0 0-6 16,0 0 6-16,0 0 6 0,0 0-9 0,0 0-1 16,0 0 5-16,0 0-4 15,0 0-1-15,0 0-6 0,0 0 9 0,0 0-2 0,0 0-3 16,0 0 6-16,0 0-3 15,0 0 0-15,0 0-6 0,0 0 6 0,0 0-3 16,0 0 4-16,0 0-4 16,0 0 20-16,0 0-12 0,0 0-8 0,0 0 1 0,0 0 5 15,0 0-6-15,0 0 0 0,0 0 3 0,0 21-1 16,0-21-1-16,0 0-4 16,0 0 12-16,0 0-4 0,0 0-1 0,0 0-6 15,0 0 12-15,0 0-7 0,0 0 3 16,0 0-2-16,0 0 1 0,0 0 1 0,0 0-6 15,0 0-2-15,0 0 13 16,0 0-13-16,-4 15 1 0,4-15 5 16,0 0-1-16,0 0-1 0,0 0-1 15,0 0-1-15,0 0 6 0,0 0 0 0,0 0-6 0,0 0 6 16,0 0-4-16,0 0 2 0,0 0 7 0,0 0-8 0,0 0 0 16,0 0-5-16,0 19 5 15,0-19 0-15,0 0-3 0,0 0 5 0,0 0 18 16,0 0-24-16,0 0 2 15,0 0 5-15,0 0-6 0,0 0-2 16,0 0 4-16,0 0-2 0,0 0 1 0,0 0 15 16,0 0-13-16,0 0-5 0,0 0-1 0,0 0 1 15,0 0 6-15,0 0-1 0,0 0 0 0,0 0 5 16,0 0-6-16,0 0-1 16,0 0-3-16,0 0 5 0,-2 19 13 15,2-19-16-15,0 0 3 0,0 0 1 0,0 0-2 16,0 0-6-16,0 0 11 0,0 0-11 0,0 0 10 15,0 0-9-15,0 0 6 16,0 0 0-16,0 0 3 0,0 0-6 0,0 0 6 0,0 0-3 16,0 0 0-16,0 0-6 0,0 0 9 0,0 0 0 15,0 0 0-15,0 0-9 16,0 0 19-16,0 0-10 0,0 0-5 16,0 0 4-16,0 0-2 0,0 0 0 15,0 0-3-15,0 0 1 0,0 0 4 0,0 0-5 0,0 0 3 16,0 0-4-16,0 0 4 15,0 0-6-15,0 0 12 0,0 0-4 0,0 0-4 16,0 0 2-16,0 0 0 0,0 0 5 16,0 0-10-16,0 0 4 0,0 0 6 15,0 0-7-15,0 0-3 0,0 0 8 0,0 0-3 0,0 0-1 16,0 0 2-16,0 0-4 16,0 0 6-16,0 0-7 0,0 0 1 0,0 0 3 15,0 0 4-15,4 15-4 16,-4-15 3-16,0 0-3 0,0 0 10 0,0 0-13 0,0 0 4 15,0 0 2-15,0 0-9 16,0 0 5-16,0 0 13 0,0 0-20 0,0 0 5 16,0 0 2-16,0 0-6 0,0 0 7 0,0 0-3 0,0 0 6 15,0 0-3-15,0 0 0 16,0 0 7-16,0 0-11 0,0 0 1 0,0 0 2 16,0 0-4-16,0 0 7 15,0 0 15-15,0 0-20 0,0 0 4 0,0 0 4 0,0 0-11 16,0 0 3-16,0 0 4 15,0 0-2-15,0 0-3 0,0 0-2 0,0 0 5 16,0 0 5-16,0 0 14 16,0 0-23-16,0 0 6 0,0 0-2 0,0 0 1 15,0 0-13-15,0 0 10 0,0 0 8 0,0 0-7 0,0 0 2 16,0 0-1-16,0 0-1 16,0 0-1-16,0 0-2 0,0 0 7 15,0 0-5-15,0 0 0 0,0 0 6 0,0 0-3 16,0 0-8-16,0 0 8 0,0 0 0 0,0 0 1 15,0 0 3-15,0 0-6 16,0 0 0-16,0 0 1 0,0 0-2 0,0 0 7 0,0 0 4 16,0 0-6-16,0 0-8 0,0 0 7 0,0 0 4 15,0 0-5-15,0 0-3 16,0 0 3-16,0 0 3 0,0 0-6 0,0 0 3 16,0 0 3-16,0 0-5 15,0 0 5-15,0 0-4 0,0 0 2 0,0 0 1 16,0 0-2-16,0 0 0 0,0 0-3 15,0 0 0-15,0 0 6 0,0 0 3 0,0 0-7 16,0 0-4-16,0 0 5 16,0 0-2-16,0 0 1 0,0 0-2 15,0 0 4-15,0 0-2 0,0 0 8 0,0 0-5 0,0 0 0 0,0 0-1 16,0 0-2-16,0 0 2 16,0 0-7-16,0 0 9 0,0 0-3 0,0 0 2 15,0 0-2-15,0 0-4 16,0 0 4-16,0 0 11 0,0 0-11 0,0 0 2 0,0 0 3 15,0 0-7-15,0 0 1 16,0 0-3-16,0 0 1 0,0 0 0 0,0 0 6 16,0 0-3-16,0 0 3 0,0 0 1 0,0 0-8 0,0 0 8 15,0 0-1-15,0 0-8 16,0 0 10-16,0 0-12 0,0 0 11 0,0 0 2 16,0 0-9-16,0 0 11 15,0 0-8-15,0 0-2 0,0 0 5 16,0 0-4-16,0 0 1 0,0 0-5 15,0 0 2-15,0 0 0 0,0 0 9 0,0 0-12 0,0 0 9 16,0 0-3-16,0 0 1 16,0 0-2-16,0 0-1 0,0 0-3 0,0 0 5 0,0 0-12 15,0 0 13-15,0 0-8 0,0 0 8 16,0 0 4-16,0 0-5 0,0 0-3 16,0 0 9-16,0 0-6 0,0 0-2 0,0 0-5 15,0 0 5-15,0 0 4 0,0 0-9 16,0 0 7-16,0 0 8 0,0 0-11 0,0 0 1 15,0 0 7-15,0 0-6 16,0 0 13-16,0 0-12 16,0 0-1-16,0 0 5 0,0 0-2 0,0 0-1 0,0 0 3 0,0 0-4 0,0 0-5 15,0 0 13-15,0 0-8 16,0 0 6-16,0 0-9 0,0 0 8 0,0 0-2 16,0 0-6-16,0 0 6 15,0 0 6-15,0 0-9 0,0 0 10 0,0 0-7 16,0 0-3-16,0 0 1 0,0 0-2 15,0 0 2-15,0 0 2 0,0 0-4 0,0 0 4 16,0 0 5-16,0 0-10 16,0 0 1-16,0 0-4 0,0 0 5 0,0 0 2 15,0 0-1-15,0 0 1 0,0 0-1 0,0 0-2 16,0 0 7-16,0 0 0 0,0 0-1 16,0 0-3-16,0 0 1 0,0 0 1 0,0 0 6 15,0 0-7-15,0 0 0 0,0 0 2 16,0 0-1-16,0 0 10 0,0 0 2 0,0 0-7 15,0 0 2-15,0 0-2 16,0 0 0-16,0 0 5 0,0 0-8 16,0 0 7-16,0 0 1 0,0 0-5 0,0 0-3 0,0 0 5 0,0 0-8 15,0 0-11 1,0 0 8-16,0 0 2 0,0 0 2 0,0 0-7 0,0 0 21 16,0 0-18-16,0 0 2 15,0 0 4-15,0 0-4 0,0 0 2 0,0 0-4 16,0 0-3-16,0 0 3 0,0 0 0 15,0 0-1-15,0 0 2 0,0 0 7 0,0 0 2 16,0 0 0-16,0 0-4 16,0 0-2-16,0 0 8 0,0 0 10 0,0 0-9 0,0 0-8 15,0 0 4-15,0 0-5 0,0 0 1 16,0 0 2-16,0 0-2 0,0 0-2 16,0 0 1-16,0 0-1 0,0 0 3 0,0 0 3 15,0 0-13-15,0 0 1 16,0 0 4-16,0 0 2 0,0 0-1 0,0 0-5 15,0 0 4-15,0 0 7 0,0 0 1 16,0 0 3-16,0 0-11 0,0 0 1 16,0 0-2-16,0 0-5 0,0 0 4 0,0 0 1 0,0 0 0 0,0 0-3 15,0 0 10 1,0 0-10-16,0 0 5 0,0 0 4 0,0 0-14 0,0 0 8 16,0 0 2-16,0 0-2 15,0 0 3-15,0 0-12 0,0 0 15 0,0 0-18 16,0 0 10-16,0 0 4 15,0 0-4-15,0 0-2 0,0 0 8 0,0 0-4 0,0 0-3 16,0 0-3-16,0 0 5 16,0 0 2-16,0 0-4 0,0 0 2 15,0 0 5-15,0 0-11 0,0 0 16 0,0 0-12 0,0 0 1 0,0 0 5 16,0 0-6-16,0 0 3 16,0 0 9-16,0 0-16 0,0 0 5 0,0 0 1 15,0 0-1-15,0 0 7 16,0 0-5-16,0 0 1 0,0 0 2 0,0 0-9 0,0 0 17 15,0 0-19-15,0 0 5 16,0 0 9-16,0 0-1 0,0 0-8 0,0 0 1 16,0 0-4-16,0 0 8 0,0 0-5 15,0 0 3-15,0 0 0 0,0 0 1 0,0 0-4 16,0 0 0-16,0 0 3 0,0 0 3 0,0 0-6 16,0 0 0-16,0 0 12 15,0 0-12-15,0 0 2 0,0 0-4 0,0 0 2 16,0 0 5-16,0 0-4 0,0 0 1 15,0 0 2-15,0 0-2 0,0 0-2 0,0 0 7 16,0 0-7-16,0 0 3 16,0 0-3-16,0 0 8 0,0 0-7 0,0 0-1 15,0 0 14-15,0 0-10 0,0 0-4 0,0 0 6 0,0 0-6 16,0 0 5-16,0 0-7 16,0 0 5-16,0 0-4 0,0 0 5 0,0 0-1 15,0 0 3-15,0 0-9 16,0 0 5-16,0 0-7 0,0 0 8 0,0 0-4 0,0 0 5 15,0 0-4-15,0 0 3 16,0 0-1-16,0 0 1 0,0 0 4 0,0 0 1 16,0 0-8-16,0 0-3 0,0 0 6 0,0 0 3 15,0 0-11-15,0 0 10 0,0 0 11 16,0 0-7-16,0 0-15 0,0 0 6 0,0 0 2 16,0 0 5-16,0 0-7 15,0 0 6-15,0 0 2 0,0 0-7 0,0 0 7 16,0 0-7-16,0 0 1 0,0 0 1 15,4 15 1-15,-4-15-4 0,0 0 8 16,0 0-2-16,0 0-5 0,0 0 11 16,0 0-12-16,0 0 8 0,0 0-10 0,0 0 2 15,0 0 3-15,0 0 2 0,0 0-4 0,0 0-1 0,0 0 3 16,0 0-6-16,0 0 12 16,0 18-3-16,0-18 0 0,0 0-4 0,0 0-1 15,0 0 7-15,0 0-7 16,0 0 1-16,0 0-1 0,0 0 8 0,0 0-3 0,0 0-3 15,0 0 6-15,0 0-6 16,0 0 0-16,0 0 0 0,0 0-9 0,0 0 12 0,0 0 2 16,0 0-10-1,0 0 4-15,0 0 8 0,0 0-10 0,-6 17 3 0,6-17-4 16,0 0 2-16,0 0 10 0,0 0-11 0,0 0 4 16,0 0-2-16,0 0 2 15,0 0 10-15,0 0-20 0,0 0 9 0,0 0 3 16,0 0-5-16,0 0 4 0,0 0-8 15,0 0 6-15,0 0 0 0,0 0 13 16,0 0-14-16,-4 15 1 0,4-15 4 16,0 0-2-16,0 0 2 0,0 0-7 0,0 0-1 0,0 0 1 15,0 0 6-15,0 0 6 0,0 0-14 0,0 0-1 16,-6 13 11 0,6-13-11-16,0 0 4 0,0 0-8 0,0 0 10 15,0 0 4-15,0 0-14 0,0 0 11 0,0 0 4 16,0 0-4-16,0 0 2 0,0 0-10 15,0 0 7-15,0 0 7 0,0 0-5 16,0 0-2-16,0 0 7 0,0 0-5 16,0 0-2-16,0 0-3 0,-5 15 1 0,5-15 1 0,0 0 4 0,0 0-3 15,0 0 1-15,0 0-1 16,0 0-4-16,0 0-1 0,0 0 5 0,0 0 5 16,0 0-4-16,0 0-1 0,0 0 8 15,0 0-8-15,0 0-3 0,0 0 3 0,0 0 10 16,0 0-8-16,0 0-5 15,-9 14-3-15,9-14 9 0,0 0 3 16,0 0-6-16,0 0-9 0,0 0 9 0,0 0 6 16,0 0-5-16,0 0-4 0,0 0 14 15,0 0-13-15,0 0-4 0,-5 13-3 0,5-13 6 0,0 0 8 16,0 0-8-16,0 0 3 16,0 0-2-16,0 0 13 0,0 0-13 0,0 0 2 0,0 0-1 15,0 0-1-15,0 0 4 16,0 0-2-16,0 0 3 0,0 0-3 0,0 0 3 15,0 0-14-15,0 0 11 16,0 0 2-16,0 0 4 0,0 0-12 0,-5 16 6 0,5-16 4 16,0 0-5-16,0 0-7 15,0 0 4-15,0 0 13 0,0 0-9 0,0 0-3 16,0 0 6-16,0 0-3 0,0 0-3 0,0 0 0 16,0 0-2-16,0 0 8 0,0 0 2 15,0 0-5-15,0 0 3 0,0 0-8 16,0 0 10-16,0 0-11 0,0 0 9 15,-8 11-3-15,8-11 6 0,0 0-12 0,0 0 12 16,0 0-8-16,0 0-1 0,0 0 3 16,0 0 9-16,0 0-7 0,0 0-5 0,0 0 3 15,0 0 4-15,-6 13-5 0,6-13-1 0,0 0-5 16,0 0 10-16,0 0 0 16,0 0-2-16,-10 12-8 0,10-12 8 0,0 0-1 15,0 0 0-15,0 0 2 16,0 0-2-16,0 0-2 0,-6 13-2 0,6-13 10 0,0 0-2 15,0 0-8-15,0 0 4 16,-8 15 9-16,8-15-14 0,0 0 7 0,0 0 4 0,-6 14-8 16,6-14 11-16,0 0-15 15,-7 11 8-15,7-11-4 0,0 0-1 0,-6 14 5 16,6-14-2-16,0 0 0 0,-8 13 4 0,8-13-7 16,0 0 5-16,-8 13-7 15,8-13 4-15,0 0 7 0,-5 13-2 0,5-13-8 0,0 0 10 16,-7 16-6-16,7-16-2 15,-6 11 1-15,6-11 2 0,0 0-4 0,0 0-1 16,-7 19 8-16,7-19 7 0,0 0-13 16,-5 13 4-16,5-13 8 0,0 0-10 15,-6 14 1-15,6-14 10 0,0 0-10 0,-6 15 7 0,6-15-4 16,0 0-1-16,0 0 0 16,-8 15 6-16,8-15-6 0,0 0 1 0,0 0 2 0,-8 12 5 15,8-12-7-15,0 0-5 16,0 0-1-16,-7 13 5 0,7-13 0 0,0 0-6 15,0 0 3-15,0 0 3 16,0 0 7-16,-6 15-7 0,6-15-3 0,0 0 3 16,0 0-4-16,0 0-1 0,-8 12-1 0,8-12 11 0,0 0-4 15,0 0-5-15,0 0 2 16,-7 16 2-16,7-16 4 0,0 0-8 0,0 0 7 16,-8 11 0-16,8-11-14 15,0 0 8-15,0 0 2 0,-12 13-2 0,12-13 3 0,0 0-6 16,0 0 16-16,-7 14-14 15,7-14-4-15,0 0 8 0,-6 10-1 0,6-10-4 0,0 0-1 16,-9 12 0-16,9-12-1 16,0 0 8-16,0 0-4 0,-9 15-3 0,9-15 0 15,0 0 2-15,-9 9 4 0,9-9-6 0,0 0-9 16,0 0 18-16,-7 16-9 0,7-16 2 16,0 0-1-16,-9 14 1 0,9-14 7 15,0 0-3-15,-7 15-5 0,7-15 1 16,0 0-1-16,-8 14 4 0,8-14-1 0,0 0-1 15,-7 18-6-15,7-18 9 16,-5 11-3-16,5-11-3 0,0 0 5 0,-9 15 9 0,9-15-6 16,-4 14-2-16,4-14 1 0,0 0 3 0,-9 18-11 15,9-18 4-15,-4 11-6 16,4-11 12-16,0 0-6 0,-9 17 2 0,9-17-7 0,-4 13 2 16,4-13 12-1,0 0-18-15,-8 19 11 0,8-19-1 0,-4 12-1 0,4-12 10 16,0 0-14-16,-7 16 3 15,7-16-1-15,0 0 2 0,-5 18-3 0,5-18 8 0,0 0-8 16,-9 15 4-16,9-15-4 16,0 0 5-16,-3 15-7 0,3-15 5 15,0 0 0-15,-6 16 3 0,6-16 0 0,0 0-3 0,-4 15 0 16,4-15 0-16,0 0 3 0,-9 15-2 16,9-15-5-16,0 0 10 0,-5 18-6 0,5-18 1 15,-3 13 1-15,3-13-5 16,0 0 9-16,-8 16-9 0,8-16 3 0,-5 12 7 15,5-12-5-15,-6 14-4 16,6-14-1-16,0 0 8 0,-9 17 2 0,9-17-7 0,-7 11-1 16,7-11 2-16,0 0-1 0,-5 15-1 0,5-15-5 15,0 0 4-15,-8 16 8 16,8-16-3-16,0 0-2 0,-6 13 7 0,6-13-8 16,0 0 0-16,-8 11 0 15,8-11 0-15,0 0 0 0,0 0-3 0,-9 14 0 0,9-14 3 16,0 0-7-16,0 0 7 15,-5 13 0-15,5-13 3 0,0 0 2 0,-8 12-6 16,8-12 1-16,0 0-7 0,-9 11 7 16,9-11 0-16,0 0 0 0,-11 13 13 0,11-13-12 15,0 0 2-15,-9 13-4 0,9-13 2 0,0 0-7 0,-8 15 11 16,8-15-5-16,-8 10 0 16,8-10 0-16,0 0-3 0,-9 14 1 15,9-14 1-15,0 0 1 0,-10 13 3 16,10-13-6-16,0 0 4 0,-7 13 2 0,7-13-4 15,0 0-4-15,-8 12 7 16,8-12-2-16,0 0 6 0,-8 11-9 0,8-11 3 0,0 0-2 16,-9 13 2-16,9-13 2 0,0 0 4 0,-6 12-6 15,6-12 4-15,0 0-1 16,-9 13-5-16,9-13 5 0,0 0-4 0,-8 13-4 0,8-13 7 16,0 0-5-16,-10 14 4 15,10-14-2-15,0 0 10 0,-9 15-3 0,9-15 2 16,-6 14-2-16,6-14 1 15,-9 11-5-15,9-11 11 0,0 0 0 0,-11 17-9 16,11-17 2-16,-9 13 3 0,9-13-2 16,-7 16-1-16,7-16-6 0,-14 13 5 15,14-13-2-15,-11 15-3 0,11-15 0 0,-9 14 6 0,9-14-6 0,-13 12 10 16,13-12-7-16,-13 14 1 16,13-14 3-16,-13 14-7 0,13-14 0 0,-10 11 0 15,10-11-1-15,-9 11 1 16,9-11 0-16,-12 11 9 0,12-11-12 0,-7 10 8 15,7-10-5-15,0 0-1 16,-10 12 0-16,10-12-1 0,0 0-2 0,-14 14 10 0,14-14-4 16,0 0-2-16,-7 10 0 15,7-10 0-15,0 0 3 0,-9 12-3 0,9-12 0 0,0 0 7 16,-6 11-2-16,6-11-2 0,0 0 2 0,0 0-2 16,-12 14-1-16,12-14-1 15,0 0-1-15,-6 13 7 0,6-13 5 0,0 0-10 16,-7 14 0-16,7-14-1 0,0 0-1 15,-7 13 7-15,7-13-7 0,0 0 3 16,-9 15-3-16,9-15 2 0,0 0-1 16,-6 14-1-16,6-14-8 0,0 0 5 0,-7 13-2 15,7-13 7-15,0 0-1 0,0 0 1 0,-4 16-1 0,4-16 3 16,0 0-1-16,0 0-6 16,-8 12 3-16,8-12 3 0,0 0-4 15,-4 14 1-15,4-14 4 0,0 0-3 16,0 0-2-16,-4 21 7 0,4-21-6 0,0 0 3 0,-5 13-2 15,5-13-2-15,0 0 5 16,0 0-4-16,-6 15-3 0,6-15-3 0,0 0 8 16,-7 12 2-16,7-12-8 0,0 0 4 0,0 0 4 15,0 0 0-15,-5 17-11 16,5-17 9-16,0 0-2 0,0 0 4 0,-5 13-7 0,5-13 4 16,0 0-1-16,0 0 0 15,0 0 2-15,-6 17-6 0,6-17 1 0,0 0 6 16,0 0-6-16,0 0 1 0,-7 13 7 15,7-13-5-15,0 0 0 0,0 0 0 0,0 0 0 16,0 0 1-16,0 0-2 16,0 0 1-16,-4 18-2 0,4-18 6 15,0 0-4-15,0 0 5 0,0 0-7 0,0 0 2 0,0 0 0 0,0 0 3 16,0 0-6-16,0 0 5 16,-4 15-2-16,4-15 1 0,0 0 3 0,0 0-8 15,0 0 1-15,0 0 3 16,0 0 3-16,0 0-4 0,0 0 2 0,0 0 0 15,-8 11 1-15,8-11 1 16,0 0-5-16,0 0 1 0,0 0 1 16,0 0 0-16,0 0-3 0,0 0 0 0,0 0 2 0,0 0 2 0,0 0-1 15,0 0 2-15,0 0-1 16,0 0-1-16,0 0 0 0,0 0 0 0,0 0 0 0,0 0 3 16,0 0-3-16,0 0 0 15,0 0 0-15,0 0 3 0,0 0 1 0,0 0-1 16,0 0 2-16,0 0-2 0,0 0-3 15,0 0 0-15,0 0 3 0,0 0-4 16,0 0-2-16,0 0 3 0,0 0-4 16,0 0 5-16,0 0-1 0,0 0 1 0,0 0-1 15,0 0 2-15,0 0-1 0,0 0 1 0,0 0-4 16,0 0 5-16,0 0-2 0,0 0 1 16,0 0 1-16,0 0 0 0,0 0-8 0,0 0 8 15,0 0-4-15,0 0 6 16,0 0 2-16,0 0 2 0,0 0 1 0,0 0 7 0,0 0-5 15,0 0 5 1,0 0-3-16,0 0 1 0,0 0-4 0,0 0 0 0,0 0 0 16,0 0 1-16,0 0 0 15,0 0-2-15,0 0-2 0,0 0 3 0,0 0-6 0,0 0 5 16,0 0-6-16,0 0 3 0,0 0-4 0,0 0-2 16,0 0 2-16,0 0 0 15,0 0 1-15,0 0 1 0,0 0-2 0,0 0 0 16,0 0-2-16,0 0 2 0,0 0-2 15,0 0 0-15,0 0-1 0,0 0 2 0,0 0 1 16,0 0-1-16,0 0 0 16,0 0 0-16,0 0 0 0,0 0 2 0,0 0 0 15,0 0-4-15,0 0 0 0,0 0 3 0,0 0-3 16,0 0-3-16,0 0 3 0,0 0 1 16,0 0-1-16,0 0-7 0,0 0 6 0,0 0 0 15,0 0-2-15,0 0 3 16,0 0 0-16,0 0-3 0,0 0 6 0,0 0-3 0,0 0-4 15,0 0 4-15,0 0 0 16,0 0 1-16,0 0-3 0,0 0-1 0,0 0 0 16,0 0 4-16,0 0-5 0,0 0 6 0,0 0-4 0,0 0 1 15,0 0 1 1,0 0-3-16,0 0 2 0,0 0 2 0,0 0-3 0,0 0 7 16,0 0-5-16,0 0 3 15,0 0-6-15,0 0 0 0,0 0 3 0,0 0 0 0,0 0 2 16,0 0-6-1,0 0-28-15,0 0-13 0,0 0-36 0,0 0-38 0,0 0-51 16,0 0-129-16,-4 10-476 16,4-10-74-16</inkml:trace>
  <inkml:trace contextRef="#ctx0" brushRef="#br1" timeOffset="177939.02">14047 12436 2136 0,'0'0'-138'0,"0"0"20"0,0 0 14 16,0 0 12-16,0 0 13 15,0 0 9-15,0 0 19 0,0 0 2 0,0 0 6 16,-8 42 5-16,8-42 7 15,0 0 2-15,0 0 7 0,-7 19-1 0,7-19 7 16,0 0 6-16,-5 15 1 0,5-15-1 16,0 0 8-16,-3 17 5 0,3-17 3 0,0 0 4 15,-4 21-1-15,4-21 12 16,-2 15 6-16,2-15 5 0,0 0-3 0,-4 21 10 16,4-21-18-16,-2 17 8 0,2-17-12 0,-3 15 4 15,3-15-3-15,0 0 1 0,-4 25-2 16,4-25 10-16,0 17-4 0,0-17-4 0,-2 19 4 15,2-19-6-15,-2 19-7 16,2-19-2-16,0 20 2 0,0-20 8 0,-2 16-8 0,2-16-1 16,0 0 4-16,0 23-3 0,0-23-7 0,-4 16 9 15,4-16-6-15,0 0 4 16,0 18-3-16,0-18 6 0,0 0 1 0,-2 20 1 16,2-20 2-16,0 0-1 15,-2 20-10-15,2-20 4 0,0 0 5 0,0 24-5 0,0-24-1 16,0 14 3-16,0-14-6 15,0 0 1-15,-2 24 2 0,2-24-6 0,0 0 7 16,0 22-7-16,0-22 1 0,0 0 5 16,2 19-6-16,-2-19 2 0,0 0-6 0,-2 20 2 15,2-20 1-15,0 0-4 0,2 17 5 0,-2-17 4 16,0 0 4-16,0 17-8 16,0-17 4-16,0 0-7 0,2 17 6 0,-2-17-7 15,0 0-1-15,0 17-1 0,0-17 0 16,0 0 1-16,2 17 10 0,-2-17-8 0,0 0 0 15,4 16 14-15,-4-16-12 16,0 0 1-16,4 17 15 0,-4-17-18 0,0 0-5 16,2 15 3-16,-2-15 4 0,0 0 4 15,4 17-14-15,-4-17 8 0,0 0 15 0,3 17-14 16,-3-17-2-16,0 0 5 0,4 18-5 0,-4-18 6 16,0 0-12-16,2 15 9 15,-2-15-2-15,0 0-8 0,4 15 1 0,-4-15 4 16,0 0 3-16,2 16 7 0,-2-16 1 15,0 0-10-15,0 0 4 0,3 18 7 0,-3-18-9 16,0 0-3-16,5 14 14 16,-5-14-11-16,0 0-1 0,0 0 2 0,4 16-1 15,-4-16 2-15,0 0-5 0,3 16 3 0,-3-16-4 0,0 0 1 16,4 15 5-16,-4-15-4 16,0 0 4-16,4 15 3 0,-4-15-9 0,0 0 4 15,0 0 7-15,3 18-7 16,-3-18-3-16,0 0-4 0,4 15 7 0,-4-15 2 0,0 0-4 15,0 0 4-15,4 19-1 16,-4-19-4-16,0 0 0 0,5 13 13 16,-5-13-6-16,0 0-5 0,0 0 1 0,3 18 4 15,-3-18 0-15,0 0-8 0,4 13 3 0,-4-13 10 16,0 0-9-16,4 15 8 0,-4-15 10 0,0 0-2 16,7 13-4-16,-7-13 17 15,0 0-9-15,4 18 0 0,-4-18-1 0,0 0-8 0,4 15 0 16,-4-15 1-16,0 0 7 15,8 17-2-15,-8-17-14 0,4 11 8 0,-4-11 3 16,4 13-8-16,-4-13-6 16,3 14 4-16,-3-14 3 0,7 13 13 0,-7-13-13 15,0 0-5-15,7 19 7 0,-7-19-7 0,4 12-6 0,-4-12 12 16,5 13-11-16,-5-13 11 16,4 14-10-16,-4-14 2 0,0 0 3 15,9 17 2-15,-9-17-4 0,4 11 16 16,-4-11-14-16,0 0 3 0,8 17-4 0,-8-17 10 0,4 11-6 15,-4-11-4-15,0 0 1 16,6 18 6-16,-6-18-14 0,5 13 11 0,-5-13 3 16,6 13 6-16,-6-13-8 0,8 14 14 0,-8-14 1 15,6 11-7-15,-6-11-3 0,0 0-1 16,9 18-2-16,-9-18 0 0,6 13 0 0,-6-13 1 16,5 12-3-16,-5-12 2 15,10 13-3-15,-10-13 6 0,0 0-7 0,8 19-2 0,-8-19 6 16,7 11-7-16,-7-11 10 15,6 13 2-15,-6-13-3 0,7 12 10 0,-7-12 1 16,5 13-3-16,-5-13 1 16,7 14 7-16,-7-14-10 0,9 12 2 0,-9-12-5 15,0 0-2-15,9 18-1 0,-9-18 2 0,6 13-1 0,-6-13-5 16,5 14 4-16,-5-14-2 16,7 15-1-16,-7-15 2 0,4 14-4 0,-4-14 3 0,9 12-1 15,-9-12 1 1,5 14 4-16,-5-14 1 0,6 12 1 0,-6-12-1 0,5 13-1 15,-5-13 1-15,0 0 3 16,12 17-2-16,-12-17-2 0,6 11 4 0,-6-11-2 0,6 11-1 16,-6-11-2-16,5 12 2 0,-5-12-1 15,8 12-4-15,-8-12 2 0,6 11-4 16,-6-11 1-16,0 0 2 0,9 15-4 0,-9-15 2 16,0 0-8-16,6 14 5 0,-6-14 2 15,0 0-4-15,7 11-2 0,-7-11 3 0,0 0-2 16,6 14 6-16,-6-14 3 15,0 0 2-15,8 11 0 0,-8-11 0 16,0 0 5-16,9 14-5 0,-9-14-1 16,0 0 2-16,8 15 3 0,-8-15-2 0,9 9 1 15,-9-9-3-15,0 0 2 0,8 13-3 0,-8-13-3 0,0 0 3 16,10 14-2-16,-10-14-4 16,0 0 7-16,12 11 4 0,-12-11 6 0,6 9-6 0,-6-9-4 15,0 0 4-15,12 13-4 16,-12-13 0-16,0 0-3 0,8 12 1 0,-8-12-4 15,0 0 2-15,12 12-2 16,-12-12 1-16,0 0-1 0,9 9 0 0,-9-9-2 16,0 0 0-16,11 9 4 0,-11-9-5 0,0 0-3 0,11 12 4 15,-11-12-2-15,0 0 3 16,11 9-1-16,-11-9-5 16,0 0 4-16,12 14-1 0,-12-14 1 0,9 7 1 15,-9-7-4-15,10 8 3 0,-10-8 1 0,0 0-4 0,15 12 0 16,-15-12 2-16,11 8-2 15,-11-8 3-15,8 9-4 0,-8-9 4 0,0 0-3 16,15 10 0-16,-15-10 2 0,10 7-2 16,-10-7 3-16,0 0-1 0,14 8 0 0,-14-8 0 15,0 0-1-15,11 8 5 0,-11-8-1 0,0 0 2 16,11 7-1-16,-11-7 7 0,0 0-4 16,0 0 7-16,16 7 1 0,-16-7 4 15,0 0-4-15,11 6 7 0,-11-6-6 16,0 0 0-16,17 4-4 0,-17-4 2 0,0 0-4 15,0 0 2-15,16 5 1 0,-16-5-10 16,0 0 4-16,17 3 1 0,-17-3-2 0,0 0-2 16,15 4-2-16,-15-4-1 0,0 0 0 0,0 0 1 15,19 3 0-15,-19-3 2 16,0 0-3-16,12 6 0 0,-12-6 2 0,0 0-1 0,0 0-1 16,19 4-2-1,-19-4 3-15,0 0 3 0,13 3-4 0,-13-3-2 16,0 0 2-16,0 0-2 0,16 4 0 15,-16-4-4-15,0 0 6 0,0 0 0 0,16 6-3 16,-16-6 1-16,0 0-4 0,0 0 4 16,17 4 1-16,-17-4-3 0,0 0 1 0,0 0 0 15,16 6-1-15,-16-6 2 0,0 0-1 0,14 5 1 16,-14-5-2-16,0 0 0 0,0 0 2 16,16 6-1-16,-16-6-1 0,0 0-1 0,0 0 0 15,16 8 1-15,-16-8 3 16,0 0-5-16,12 3 2 0,-12-3-2 15,0 0 4-15,0 0-2 0,15 7 2 16,-15-7-2-16,0 0 0 0,12 7 2 0,-12-7-2 0,0 0-2 16,14 5 5-16,-14-5-4 0,0 0-1 0,0 0 2 15,12 7 4-15,-12-7-3 16,0 0-2-16,12 7 0 0,-12-7 1 16,0 0 0-16,0 0 1 0,16 7-2 0,-16-7 1 15,0 0 0-15,0 0 0 0,12 8-3 0,-12-8 3 16,0 0 0-16,0 0 0 15,13 7 2-15,-13-7-1 0,0 0 0 0,0 0-1 16,13 5 0-16,-13-5 1 0,0 0-1 16,0 0 3-16,13 6 0 0,-13-6-4 0,0 0 1 15,0 0 1-15,0 0-4 0,16 5 6 0,-16-5-3 16,0 0 0-16,0 0 1 16,12 4 1-16,-12-4 0 0,0 0-2 0,0 0 0 0,0 0 2 15,18 4-4-15,-18-4 4 16,0 0 1-16,0 0-7 0,17 4 5 0,-17-4 2 15,0 0-5-15,0 0 4 0,0 0-2 16,19 4 0-16,-19-4 0 0,0 0 0 0,0 0 2 16,14 3-3-16,-14-3 1 15,0 0 3-15,0 0-5 0,0 0 4 0,15 4-2 0,-15-4 0 16,0 0 0-16,0 0 2 0,0 0-1 16,0 0-1-16,20 2-1 0,-20-2 3 15,0 0 0-15,0 0 1 0,0 0-2 0,0 0-5 16,16 1 6-16,-16-1 0 0,0 0-4 15,0 0 5-15,0 0-3 0,0 0 1 16,0 0-2-16,24-1 3 0,-24 1-2 16,0 0 3-16,0 0-4 0,0 0 1 0,0 0 0 15,19 0 0-15,-19 0 0 0,0 0-2 0,0 0 7 16,0 0-6-16,0 0-1 0,0 0 3 16,22-2-1-16,-22 2 5 0,0 0-5 0,0 0-2 15,0 0 2-15,18 2 2 16,-18-2-1-16,0 0-2 0,0 0 1 0,0 0 0 0,17 1 0 15,-17-1-3-15,0 0 3 16,0 0-1-16,0 0 2 0,0 0-3 0,21 3 1 16,-21-3 3-16,0 0-1 0,0 0-1 0,0 0-2 15,0 0 3-15,15 3-2 0,-15-3 2 16,0 0-5-16,0 0 7 16,0 0-6-16,0 0 3 0,19 2 3 0,-19-2-2 15,0 0 0-15,0 0 0 0,0 0-3 0,17 4 1 16,-17-4 1-16,0 0 2 15,0 0-3-15,0 0 2 0,16 2-1 0,-16-2 1 0,0 0-2 16,0 0 6-16,16 4-6 16,-16-4 1-16,0 0 1 0,0 0-2 0,0 0 0 15,16 4-2-15,-16-4 3 0,0 0 3 0,0 0-3 16,0 0-2-16,0 0 6 0,0 0-4 16,20 3 0-16,-20-3 0 0,0 0-1 0,0 0 2 15,0 0-1-15,0 0-1 16,0 0 2-16,0 0-1 0,0 0 2 0,19 0-1 0,-19 0-2 15,0 0 2-15,0 0 2 16,0 0-2-16,0 0 0 0,0 0-2 0,0 0 1 16,0 0 2-16,21 0-4 0,-21 0 2 0,0 0 0 0,0 0 0 15,0 0 0-15,0 0 2 16,0 0-2-16,19 0 0 0,-19 0 0 0,0 0 0 16,0 0 0-16,0 0 0 15,0 0 0-15,17 2 0 0,-17-2-1 0,0 0 2 0,0 0-1 16,0 0 3-1,0 0-2-15,0 0-2 0,21 2 1 0,-21-2 0 0,0 0 0 16,0 0 0-16,0 0 3 16,0 0-3-16,19 0 0 0,-19 0 0 0,0 0 0 15,0 0-4-15,0 0 7 0,0 0-2 0,0 0-1 16,0 0 1-16,20 2 4 0,-20-2 3 16,0 0 3-16,0 0 2 0,0 0 3 0,0 0 2 15,16 2 4-15,-16-2 1 0,0 0 4 16,0 0-5-16,0 0-3 0,0 0-4 0,0 0 0 15,20 2-16-15,-20-2-45 16,0 0-88-16,0 0-111 0,0 0-306 16,0 0-20-16,0 0-320 0,0 0-272 15</inkml:trace>
  <inkml:trace contextRef="#ctx0" brushRef="#br1" timeOffset="182268.93">15101 9936 2652 0,'0'0'-90'0,"-22"-33"19"16,22 33 14-16,0 0 26 16,0 0 36-16,0 0 24 0,0-22 30 0,0 22 23 15,0 0 14-15,0 0 8 16,0 0 10-16,-2-20 11 0,2 20 2 0,0 0 1 0,0 0 0 15,0 0-9-15,0 0-11 16,0 0-8-16,-3-16-13 0,3 16-11 0,0 0-7 16,0 0-5-16,0 0-8 0,0 0-6 0,0 0-6 0,0 0-5 15,0 0-2-15,-16 45-4 16,16-45-2-16,3 21-5 0,-3-21-1 0,3 18-3 16,-3-18-4-16,5 20-1 15,-5-20-2-15,10 19-3 0,-10-19-12 16,10 14-11-16,-10-14-9 0,14 8-6 15,-14-8-8-15,14 5-4 0,-14-5 1 0,0 0 4 0,21-1 3 16,-21 1-1-16,0 0 10 16,0 0 0-16,21-14 12 0,-21 14 7 0,0 0 5 15,8-9 4-15,-8 9-2 0,0 0-6 0,0 0-1 0,9-12 0 16,-9 12 0-16,0 0-1 16,0 0 1-16,0 0-1 0,0 0 3 0,0 0-7 15,0 0 10-15,10 28-2 16,-10-28-2-16,4 12 3 0,-4-12 0 15,0 0 0-15,7 13 1 0,-7-13 0 0,0 0 1 16,0 0 4-16,9 11 10 0,-9-11-3 0,0 0-2 16,0 0 12-16,0 0 2 0,0 0 2 0,0 0-3 0,0 0-2 15,0 0-4-15,0 0 1 16,0 0-7-16,4-40-2 0,-4 40-16 0,0 0-32 16,0 0-39-16,-4-24-52 15,4 24-66-15,-2-12-65 0,2 12-131 0,0 0-199 0,-4-14-249 16,4 14-177-16</inkml:trace>
  <inkml:trace contextRef="#ctx0" brushRef="#br1" timeOffset="182508.8">15355 9942 2562 0,'0'0'29'0,"0"0"22"15,0 0 14-15,0 0 16 16,0 0 10-16,0 0 3 0,5 19-1 16,-5-19-9-16,0 0-7 0,0 0-10 0,0 0-9 15,0 0-4-15,28-8-9 0,-28 8-7 0,0 0 2 16,22-7-10-16,-22 7-21 0,16-6-34 0,-16 6-36 16,14-4-51-16,-14 4-35 15,13-7-50-15,-13 7-77 0,0 0-570 16,13-10-186-16</inkml:trace>
  <inkml:trace contextRef="#ctx0" brushRef="#br1" timeOffset="182678.57">15402 9892 2527 0,'0'0'8'0,"0"0"38"0,0 0 18 16,0 0 11-16,0 0-2 0,0 0-3 0,0 0-14 15,0 0 4-15,-18-7-20 0,18 7-21 16,0 0-22-16,0 0-23 0,0 0-45 15,0 0-60-15,24-31-68 0,-24 31-181 16,10-14-320-16,-6 11 50 0</inkml:trace>
  <inkml:trace contextRef="#ctx0" brushRef="#br1" timeOffset="182939.09">15542 9803 2065 0,'0'0'-24'0,"17"6"16"0,-17-6 9 0,0 0 39 0,0 0 28 16,13 9 12-16,-13-9 9 16,0 0 0-16,10 8-5 0,-10-8-12 0,0 0-2 15,11 11-11-15,-11-11-4 0,0 0-8 0,9 11-1 16,-9-11-4-16,0 0-6 0,0 0 7 16,10 11 13-16,-10-11 12 0,0 0 18 0,0 0-1 15,0 0-9-15,0 0-6 16,0 0-6-16,0 0-8 0,0 0-3 0,0 0-21 0,0 0-28 15,0 0-44-15,0 0-40 16,0 0-61-16,0 0-55 0,0 0-92 0,0 0-584 16,0 0-237-16</inkml:trace>
  <inkml:trace contextRef="#ctx0" brushRef="#br1" timeOffset="183178.96">15656 9565 2649 0,'2'-16'-17'0,"-2"16"6"0,0 0-5 16,7-13 7-16,-7 13 3 0,8-12 9 15,-8 12 0-15,13-11 0 0,-13 11-2 16,15-13 1-16,-15 13-14 0,16-12-27 0,-6 6-22 0,-10 6-35 15,14-11-27-15,-8 7-49 16,-6 4-107-16,10-12-302 0,-10 12 220 0</inkml:trace>
  <inkml:trace contextRef="#ctx0" brushRef="#br1" timeOffset="183598.83">15733 9385 1635 0,'0'0'4'0,"0"0"27"0,0 0 24 16,0 0 20-16,0 0 41 15,0 0 34-15,0 0 13 0,0 0 8 0,0 0-3 16,6 31-7-16,-6-31-12 16,8 19-15-16,-1-8-11 0,-1 1-19 0,3 1-17 15,1 1-46-15,-1 1-64 0,1 0-76 0,3 2-78 0,-4-2-132 16,-1 2-537-16,2 1-189 16</inkml:trace>
  <inkml:trace contextRef="#ctx0" brushRef="#br1" timeOffset="187238.62">14256 11822 2467 0,'18'-11'-90'0,"-18"11"32"16,0 0 23-16,0 0 18 0,0 0 34 0,0 0 34 15,0 0 20-15,0 0 11 0,0 0 8 16,0 0-1-16,0 0 2 0,0 0-1 0,0 0-2 16,0 0-4-16,0 0-7 0,0 0-1 0,0 0 8 15,0 0-5-15,0 0 1 0,0 0 1 16,0 0 1-16,0 0-3 0,0 0-5 0,7 22-2 16,-7-22 7-16,0 0-13 15,2 23-7-15,-2-23-1 0,4 19-2 0,-3-7-3 16,-1-12-3-16,2 24-6 15,2-8-4-15,-4-16-2 0,3 24-6 0,-1-8-2 16,0-3 0-16,-2-13-5 0,2 23-1 16,-2-23-5-16,3 23 0 0,-3-23 2 0,0 17-5 15,0-17 1-15,2 15-1 0,-2-15-4 16,0 0 4-16,4 20-1 0,-4-20 3 16,3 13 5-16,-3-13 3 0,0 0 0 0,0 0-4 0,4 16 3 15,-4-16-3-15,0 0 3 16,0 0 6-16,0 0 8 0,0 0 1 0,6 12 7 15,-6-12-4-15,0 0 2 0,0 0-4 16,0 0 0-16,36-15-7 0,-21 7-6 0,-1 1-3 16,5-3-7-16,3-1-16 0,-4 1-23 0,3-2-31 0,2 3-46 15,-6-1-70-15,1 3-81 16,-5-2-105-16,-1 3-237 0,-1 2-43 0,-11 4-300 16,0 0-347-16</inkml:trace>
  <inkml:trace contextRef="#ctx0" brushRef="#br1" timeOffset="188898.97">15553 14744 2618 0,'0'0'-201'16,"0"0"18"-16,0 0 14 0,-11 5 12 0,11-5 12 15,0 0 19-15,0 0 15 0,0 0 18 0,0 0 4 0,0 0 10 16,0 0 14-16,0 0 20 16,0 0 6-16,0 0 9 0,0 0 3 0,0 0 2 15,0 0-14-15,0 0-18 0,0 0-52 16,0 0-166-16,0 0 90 0</inkml:trace>
  <inkml:trace contextRef="#ctx0" brushRef="#br1" timeOffset="191928.7">15652 14668 794 0,'0'0'30'0,"0"0"13"0,0 0 10 0,0 0 8 16,0 0 1-16,0 0-2 0,0 0 2 0,0 0-8 15,0 0 4-15,0 0-10 0,0 0-7 16,0 0 1-16,0 0-1 0,0 0-8 0,0 0-9 16,0 0 8-16,0 0-3 15,0 0-2-15,0 0 8 0,0 0-4 0,0 0 11 16,0 0-1-16,0 0 12 15,0 0-6-15,-28 30-7 0,28-30 15 0,0 0 0 16,0 0-14-16,-14 7-2 0,14-7-6 16,0 0-3-16,0 0-4 0,-15 7-4 0,15-7-6 15,0 0-2-15,-13 6 3 0,13-6-3 0,0 0 3 0,-15 8 0 16,15-8-11-16,0 0 0 16,0 0 1-16,-19 9 0 0,19-9 1 0,0 0-10 15,-13 8 2-15,13-8-3 16,0 0 2-16,-12 6 2 0,12-6-1 0,0 0 2 15,-13 8 3-15,13-8-5 0,0 0 20 16,0 0-10-16,-14 7 13 0,14-7 5 0,0 0-10 16,0 0 3-16,0 0-3 0,-15 4-1 0,15-4 3 15,0 0-7-15,0 0 2 0,-17 5-3 16,17-5-1-16,0 0-4 0,0 0 1 0,0 0-14 16,-17 8 7-16,17-8 7 15,0 0-2-15,0 0-3 0,-16 5 7 16,16-5-1-16,0 0-6 0,0 0-2 0,-13 6 10 15,13-6-16-15,0 0 10 0,-14 6-2 0,14-6-2 16,0 0-1-16,0 0 0 16,-16 7 3-16,16-7 2 0,0 0-4 0,0 0-2 15,-15 6-2-15,15-6 7 0,0 0 4 0,-13 7-8 16,13-7-2-16,0 0 11 0,0 0 1 16,-13 8-1-16,13-8 0 0,0 0 7 0,0 0 5 15,-16 10-14-15,16-10-1 16,0 0 10-16,0 0-8 0,-15 9 2 0,15-9-1 15,0 0-2-15,-9 8 2 16,9-8-7-16,0 0 1 0,-12 8 0 0,12-8 0 0,0 0 6 16,0 0-3-16,-16 12 2 15,16-12-6-15,0 0 2 0,-12 6 5 0,12-6 1 0,0 0-4 16,0 0 1-16,-16 7 3 0,16-7 2 0,0 0-4 16,-11 7 4-16,11-7-7 15,0 0 7-15,-12 8-14 0,12-8 8 0,0 0-2 16,0 0 2-16,-15 10 0 15,15-10-3-15,0 0 2 0,-9 9-3 0,9-9-2 0,0 0 4 16,-12 10-5-16,12-10 5 16,0 0-4-16,-12 10 9 0,12-10-7 0,0 0 6 15,0 0-1-15,-15 10 3 0,15-10 1 0,0 0-10 0,-10 8 9 16,10-8-3-16,0 0 3 16,0 0 0-16,-13 9-7 0,13-9 7 0,0 0-5 15,-13 10-2-15,13-10 1 16,0 0-1-16,-12 12 0 0,12-12 1 0,0 0-2 0,-14 9 2 15,14-9-7-15,0 0 4 16,-12 10-1-16,12-10 3 0,-8 9-3 0,8-9 0 16,0 0-1-16,-16 10 4 15,16-10-1-15,0 0-2 0,-11 11 2 0,11-11-1 16,0 0-1-16,-11 13 2 0,11-13 0 0,0 0 4 0,-14 10-6 16,14-10 3-16,0 0-2 15,-9 10 3-15,9-10 9 0,0 0 6 0,-10 9 2 16,10-9 3-16,0 0-9 15,-10 10 3-15,10-10-4 0,0 0-1 0,0 0 0 0,-11 13 0 16,11-13-3-16,-5 12 3 16,5-12-7-16,0 0-1 0,-14 15 2 0,14-15-1 15,-8 10-1-15,8-10 3 0,-8 10-2 16,8-10-4-16,-11 12 1 0,11-12 1 0,-8 9 1 16,8-9-3-16,0 0-4 0,-11 14 6 0,11-14-2 15,0 0 6-15,-12 12-3 0,12-12 2 16,0 0 1-16,-7 11-1 0,7-11 2 0,0 0-6 15,-10 10 2-15,10-10-1 16,0 0 2-16,-10 12-1 0,10-12 0 0,0 0-1 16,-13 11 2-16,13-11 4 0,0 0-3 0,-9 13 2 15,9-13-2-15,-11 9 4 0,11-9-5 16,0 0 2-16,-10 13-2 0,10-13-1 0,-10 8-4 16,10-8 6-16,0 0 3 15,-12 11 6-15,12-11-3 0,0 0 0 0,-11 12 3 0,11-12-3 16,0 0 0-1,-9 11 2-15,9-11-4 0,0 0 2 0,-14 13-2 16,14-13-1-16,-8 8-7 0,8-8 7 16,0 0-1-16,-12 11-4 0,12-11 0 0,-11 11 3 15,11-11-6-15,0 0 1 0,-11 11 0 0,11-11-1 0,0 0 5 16,-14 13-6-16,14-13 0 16,0 0 2-16,-9 11-1 0,9-11 6 0,-6 11 2 15,6-11-2-15,0 0 1 0,-12 11 0 16,12-11-4-16,0 0 2 0,-8 12 1 15,8-12-4-15,0 0 1 0,-10 13-5 16,10-13 4-16,0 0 2 0,-10 12-1 0,10-12 0 0,0 0-5 16,-12 15 5-16,12-15-1 0,0 0-5 15,-11 13 2-15,11-13 2 0,-7 9 2 16,7-9-5-16,0 0 0 0,-11 13 3 0,11-13-1 16,-5 10-2-16,5-10 3 15,-6 10 2-15,6-10-3 0,-7 7-2 16,7-7 0-16,-6 9 6 0,6-9 9 0,0 0 5 15,-6 13 5-15,6-13 0 0,-6 8 0 0,6-8-2 16,-4 10-6-16,4-10 2 16,0 0-3-16,-7 14-2 0,7-14 0 0,-2 11-2 0,2-11-1 15,-6 8-1-15,6-8-3 0,-6 13 2 0,6-13 0 16,-3 11-4-16,3-11 0 16,-4 12-1-16,4-12 0 0,-4 10 1 0,4-10 0 15,-4 8-3-15,4-8 0 0,0 0 1 16,-7 16 0-16,7-16-3 0,-3 11 5 0,3-11-2 15,-5 7-1-15,5-7 0 16,0 0 2-16,-4 16-4 0,4-16 1 0,0 0 0 0,-4 13 1 16,4-13 0-16,-5 10 0 0,5-10-2 0,-4 12-2 15,4-12 4-15,-4 9 0 16,4-9-4-16,-2 12 4 0,2-12-1 0,-5 10 1 16,5-10-1-16,0 0-1 0,-5 18 0 15,5-18 0-15,0 0 0 0,-2 15 3 0,2-15-3 16,-2 10-1-16,2-10 1 15,0 0 0-15,-3 13 0 0,3-13 0 0,0 0 0 16,0 13 3-16,0-13-3 16,0 0 1-16,-2 15-1 0,2-15-1 0,0 0 6 15,-2 16-5-15,2-16 0 0,0 0 0 0,0 14 0 0,0-14 1 16,0 0 0-16,0 0-2 16,0 20 1-16,0-20 1 0,0 0 2 0,0 0-2 15,2 21 0-15,-2-21-1 16,0 0 1-16,0 15 2 0,0-15-2 15,0 0 0-15,0 17 1 0,0-17-3 0,0 0-1 16,0 19 7-16,0-19-5 0,0 0 0 0,-2 24 2 0,2-24-2 16,0 0 2-16,-2 22-3 0,2-22 0 0,-2 14 1 15,2-14 0-15,0 0 1 16,-2 22-1-16,2-22 0 0,-2 16 3 0,2-16-2 0,0 0-4 16,-2 19 3-16,2-19 0 15,-6 15 4-15,6-15-3 0,0 0-1 0,-4 21 0 16,4-21 4-16,0 0-6 15,-4 23 4-15,4-23-1 0,-3 15 0 0,3-15 3 0,-2 15-3 16,2-15 4-16,-2 18 2 16,2-18-3-16,-3 15 2 0,3-15-3 0,-2 17 0 15,2-17 2-15,-4 19 1 0,4-19-3 0,-3 17 0 16,3-17-3-16,-2 19 2 16,2-19-1-16,-2 17 3 0,2-17-2 0,-2 20-1 0,2-20 0 15,-3 16 3-15,3-16-1 16,-2 20 1-16,2-20-3 0,-2 19 2 15,2-19 0-15,-2 21-3 0,2-21 5 16,-2 21-3-16,2-21 2 0,2 21 0 0,-2-21-1 0,0 20 1 16,0-20 1-16,0 23-2 15,0-23 2-15,2 23 0 0,0-11-3 0,-2-12 3 16,2 24-5-16,-2-24 7 0,5 23-3 0,-3-11 3 0,-2-12 3 16,2 21-2-16,-2-21 4 15,5 21-1-15,-5-21 3 16,6 21 3-16,-3-12 0 0,-3-9-1 0,5 21 2 15,-1-12-1-15,-4-9 1 0,12 20 7 0,-8-9-3 0,-4-11-7 16,11 21 4 0,-7-10-2-16,6 1 0 0,-10-12-6 0,13 22-1 0,-7-12 3 15,0 0-3-15,3 2 9 0,-9-12-10 0,12 20 5 16,-5-8-6-16,2-1 0 0,-2 1 0 16,2-1 2-16,-1 1-2 0,0 1-1 0,1-2-1 15,0 1 1-15,-1-1 0 16,1 0-3-16,-1 1 3 0,2 1-4 0,0-2 3 15,-2 1-3-15,-1 1 1 0,2-1-1 16,3 2 3-16,-4-1-3 0,-1 0-1 0,5 0 3 16,-4 0 3-16,3 0 7 0,-3 3-11 0,3-2 3 15,-3-2 2-15,-1 1 2 16,5 1-1-16,-1 0 4 0,-5-3 0 16,4 3 1-16,0-1 0 0,-5-2-6 15,4 2 1-15,0 1-1 0,-4-2 0 0,4 1-3 0,-3 0 3 16,4-1-2-16,-4-2-3 15,-6-10 2-15,9 26-1 0,-2-16-2 0,-2 2 3 0,-5-12-2 16,11 23 0 0,-7-10 0-16,0 0 4 0,-4-13-4 0,10 22-2 0,-5-12 0 15,-5-10 1-15,8 20 1 0,-4-6-2 0,-4-14 0 0,9 23 1 16,-4-12 0 0,-1 3-1-16,-4-14-1 0,8 22 0 0,-4-12 3 0,0 2-5 15,-4-12 6-15,6 26 0 16,-1-14-8-16,0 3 9 0,-1-4-7 0,0 2 7 15,-1 0-3-15,2 1 3 0,-5-14 0 16,9 25-1-16,-5-12 1 0,-4-13-3 0,7 22 1 16,-2-8-2-16,-5-14 2 0,5 22 3 15,-2-9-5-15,-3-13 3 0,5 22 0 0,-2-10-3 16,1 3 1-16,-4-15 1 0,4 23-2 0,-2-9 0 16,-2-14-2-16,4 26 7 15,-2-15 0-15,-2-11-4 0,1 27 3 0,1-15 0 16,1 3 2-16,-3-15 1 15,2 27 0-15,0-12 0 0,0-2 1 0,1 4 0 0,-1-1-5 16,1 0 4-16,-1 0-4 16,-2 1 2-16,0-17-1 0,2 34-3 0,-2-17 1 15,0 1 1-15,0-1-3 0,0 2 1 0,0-19 1 16,-2 34 1-16,2-15-4 0,-2-2 6 16,2 1-7-16,0 1 2 0,-3-1-6 0,1 3 3 15,2 0-17-15,-5 0-13 0,3 1-21 16,0-2-24-16,-1 5-29 0,0-2-45 15,-1 2-47-15,2-3-55 0,-2 2-141 16,2-3-162-16,0-2 11 0,-3 3-356 0,0 0-285 16</inkml:trace>
  <inkml:trace contextRef="#ctx0" brushRef="#br1" timeOffset="198628.93">14068 14722 2503 0,'11'-5'-168'0,"-11"5"27"0,0 0 26 15,0 0 10-15,0 0 14 0,0 0 2 16,0 0 10-16,0 0 13 0,0 0 9 16,0 0 10-16,0 0 15 0,0 0 12 0,0 0 20 0,0 0 6 15,0 0 23-15,6-19 18 0,-6 19 15 16,0 0 3-16,0 0 19 0,0 0 10 0,0 0 14 16,0 0-1-16,0 0-5 15,0 0-6-15,0 0 2 0,0 0 10 0,0 0 11 16,0 0 16-16,7-14 0 0,-7 14 7 15,0 0 1-15,0 0 0 0,0 0 1 0,0 0-13 16,0 0-6-16,0 0-13 16,0 0-7-16,0 0-9 0,0 0-11 0,0 0-6 15,0 0-10-15,0 0-11 0,0 0-5 0,5 38-13 16,-5-38-29-16,4 17-43 16,-4-17-61-16,0 18-78 0,2-9-72 0,-2-9-150 0,2 20-174 15,-4-8-324-15,2-12-265 16</inkml:trace>
  <inkml:trace contextRef="#ctx0" brushRef="#br1" timeOffset="199008.7">14020 15286 2640 0,'0'0'-31'0,"0"0"55"15,0 0-6-15,0 0-5 16,0 0 5-16,0 0-4 0,0 0 11 0,0 0 10 0,45-10 5 16,-45 10-3-16,0 0-2 0,0 0-1 15,24-1-4-15,-24 1-4 0,16-4-4 16,-16 4 1-16,19-4-9 0,-19 4-18 0,17-6-27 16,-17 6-45-16,19-5-50 0,-11 1-55 15,-8 4-136-15,16-11-398 0,-11 7 26 16</inkml:trace>
  <inkml:trace contextRef="#ctx0" brushRef="#br1" timeOffset="199198.89">14245 15115 2205 0,'0'0'46'0,"9"-14"22"0,-9 14-2 15,0 0 13-15,0 0 22 0,0 0 10 16,0 0 16-16,0 0 6 0,0 0-8 0,20 27-10 0,-20-27-15 15,5 19-6-15,-5-19-13 16,4 28-20-16,-2-14-31 0,0 1-50 16,-1 3-56-16,3-3-73 0,-2-2-101 0,3 2-235 0,-3-4-308 15,-2 3-98-15</inkml:trace>
  <inkml:trace contextRef="#ctx0" brushRef="#br1" timeOffset="208683.95">24394 7906 2279 0,'0'0'-57'0,"0"0"33"0,0 0 23 15,22-14 21-15,-22 14 24 0,0 0 16 16,0 0 16-16,0 0 18 0,0 0 1 16,0 0-1-16,0 0 3 0,0 0 5 0,0 0-1 15,0 0-3-15,0 0 0 0,0 0-3 0,0 0-2 16,0 0-10-16,-6 35-5 0,6-35-6 16,0 0-7-16,-11 27-3 0,11-27-10 15,-7 20-5-15,7-20-5 0,-8 16-3 16,8-16-7-16,-6 18-1 0,6-18-4 0,-4 15-3 15,4-15-2-15,-7 13-3 0,7-13-1 16,0 0 4-16,-6 18-6 0,6-18 0 0,0 0 2 16,0 0-4-16,-4 13 4 15,4-13-5-15,0 0-6 0,0 0-6 0,0 0-3 0,0 0-5 16,0 0-4-16,0 0-6 0,0 0 4 16,0 0-1-16,0 0-5 0,0 0 6 15,6-56 1-15,0 44 0 0,-6 12 4 16,11-28-2-16,-7 15 4 0,2 0 5 15,0 1 6-15,-6 12 13 0,12-21 8 0,-8 12 9 16,-4 9 4-16,6-17-1 0,-6 17-1 16,6-13-7-16,-6 13-5 0,0 0 1 0,8-15 13 0,-8 15 13 15,0 0 4-15,0 0 8 16,0 0-2-16,26 5 6 0,-26-5-7 0,0 0-4 16,25 21-3-16,-16-13-2 0,2 3 0 15,-1-2-10-15,0 3-15 0,4-1-5 16,-2 1-34-16,-2-3-39 0,3 2-63 0,0-4-89 15,0 1-85-15,-3 0-196 0,-2-2-114 16,2-2 24-16,-10-4-261 0,0 0-172 16</inkml:trace>
  <inkml:trace contextRef="#ctx0" brushRef="#br1" timeOffset="-214287.89">1151 11841 2434 0,'0'0'-64'0,"2"-14"21"0,-2 14 17 15,0 0 23-15,0 0 15 0,0 0 17 0,-2-22 26 16,2 22 14-16,0 0 1 0,0 0 5 16,0 0 6-16,-14-18 17 0,14 18 4 0,0 0 4 15,-14-7-11-15,14 7-5 16,0 0 1-16,-28 0-2 0,28 0-1 0,-27 4 7 15,10 2 6-15,-3-1 2 16,-2 7 2-16,0-1-6 0,-1 3-7 0,-4 3 3 0,1 2-8 16,3 2-13-16,0 0-5 0,2 4-4 0,2 2-9 15,3-3-5-15,5 3-6 16,2-3-1-16,0 3-4 0,7 0-1 0,2-3-6 0,2 1-7 16,7 0 2-16,2 0-4 15,6 2-1-15,4-5-2 0,2-1-1 0,0-3-3 16,4-2-1-16,4-2-2 15,-7-5-17-15,3 0-4 0,2-5-12 0,-6-1-10 16,0-1-9-16,-2-4-5 0,0-1-5 16,-3 0 2-16,-2-3 2 0,-2 0 4 15,-2-1 2-15,-12 7 4 0,10-15 5 0,-10 15 8 0,0 0 13 16,-2-24 7-16,2 24 12 16,0 0 8-16,-16-19-2 0,16 19 5 15,-9-9-2-15,9 9 2 0,0 0-3 0,-11-9-4 16,11 9 1-16,0 0 3 0,0 0-1 0,0 0 1 15,0 0 0-15,0 0-11 16,0 0-12-16,0 0-19 0,0 0-42 16,52 1-54-16,-52-1-69 0,23-1-66 0,-11-4-113 0,3 2-195 0,-15 3-385 15,25-11-372-15</inkml:trace>
  <inkml:trace contextRef="#ctx0" brushRef="#br1" timeOffset="-214068.31">1407 11950 2817 0,'0'0'-55'0,"-9"-15"44"0,9 15 32 0,0 0 30 0,0 0 40 15,0 0 19-15,0 0 16 0,-45 27-5 0,36-17-8 16,-5 9-5-16,7 1-7 16,-3-1-3-16,4 1-7 0,0 3-3 0,4-3-11 15,0 1-6-15,2 0-10 16,2-1-9-16,2 6-25 0,3-6-34 0,-4 3-50 15,9-4-45-15,-4-2-55 0,5-2-52 16,-4-3-73-16,4-3-168 0,1-1-432 0,-3-4-252 16</inkml:trace>
  <inkml:trace contextRef="#ctx0" brushRef="#br1" timeOffset="-213768.02">1503 12107 2635 0,'0'0'54'0,"-2"-22"32"16,2 22-28-16,-8-13-10 0,8 13 9 15,0 0 19-15,0 0 27 0,-21-7 17 0,21 7 4 16,0 0-10-16,0 0-9 16,-27 24-14-16,19-13-8 0,8-11-11 0,-11 23-4 15,9-11-8-15,2-12-6 0,-2 22-5 0,2-22-7 16,2 24-9-16,2-11-10 16,-4-13-13-16,17 23-10 0,-6-13-10 0,2 2-5 15,-3-2 3-15,2-1-1 0,2 1 1 16,-4 0-1-16,3-3-2 0,-4 2 15 15,-9-9 6-15,16 20 19 0,-11-11 13 16,-5-9 6-16,4 20-5 0,-4-20-1 0,-4 20-5 0,4-20-5 16,-10 18-23-16,10-18-39 0,-8 14-40 0,8-14-57 15,-8 10-99-15,8-10-166 16,-11 0-219-16,11 0-256 0,0 0-231 0</inkml:trace>
  <inkml:trace contextRef="#ctx0" brushRef="#br1" timeOffset="-213597.97">1721 12101 2695 0,'0'0'40'0,"14"-1"-1"16,-14 1-4-16,0 0 19 0,0 0 27 15,20 17 3-15,-12-8-4 0,-8-9-6 0,7 28-8 0,-1-13-7 16,-2 2-5-16,-2 0-3 16,2 2-7-16,-2 2-5 0,0 0-2 0,-2 2-27 0,2-2-37 15,-2-2-62-15,0 2-34 16,0-2-63-16,-2 0-112 0,2-4-565 0,-2 1-215 15</inkml:trace>
  <inkml:trace contextRef="#ctx0" brushRef="#br1" timeOffset="-213058.35">2243 12253 2710 0,'0'0'42'0,"0"0"-1"15,0 0-5-15,0 0-4 0,-11 7 3 0,11-7-7 16,0 0-4-16,0 0 7 16,0 0-8-16,0 0 2 0,0 0-1 0,0 0 5 15,0 0 3-15,0 0 0 0,0 0 6 0,0 0 0 0,0 0 5 16,0 0 1-16,0 0 0 16,0 0-1-16,0 0-1 0,41 9 1 0,-41-9 3 15,0 0 1-15,0 0-2 16,0 0-7-16,22 0-2 0,-22 0-6 0,0 0-19 0,0 0-23 15,0 0-36-15,0 0-52 16,0 0-48-16,18 3-56 0,-18-3-70 0,0 0-622 16,0 0-276-16</inkml:trace>
  <inkml:trace contextRef="#ctx0" brushRef="#br1" timeOffset="-212617.8">2023 11490 2646 0,'0'0'-56'0,"0"0"13"0,-2-17-5 15,2 17 31-15,0 0 43 0,0 0 56 16,0 0 14-16,0 0 8 0,0 0 2 15,0 0 4-15,-7 52-1 0,7-31 10 0,0 5 0 16,1 3-2-16,3 9-4 0,0 0-6 0,-2 6-3 16,5 6-10-16,-3-1-5 0,2 4-3 0,-2 1-2 15,3 1-5-15,1 0-4 16,-2 2-3-16,3 21-5 0,0-1-2 0,-1 1-5 16,0-4-1-16,-2-10 2 0,2-4-3 15,-2 16-4-15,0-9 2 0,-4-8-6 0,0 2-1 16,-1 0-3-16,-1 1-3 15,0-4 3-15,0-1-6 0,0 0-3 0,0-3 7 16,0-9-11-16,-1 1-2 16,1-5-3-16,0 1-2 0,1-5-3 0,-1-6-7 15,0-1-5-15,3-3-11 0,-3-6-28 0,0-1-26 0,0 0-37 16,0-6-47-16,0-14-77 0,2 22-92 16,0-15-218-16,-2-7-109 0,0 0 24 0,0 0-240 15,0 0-196-15</inkml:trace>
  <inkml:trace contextRef="#ctx0" brushRef="#br1" timeOffset="-212157.94">2483 13386 2661 0,'0'0'6'16,"0"0"13"-16,0 0 0 16,-18-13 12-16,18 13 30 0,0 0 17 0,-29 4 15 15,29-4 11-15,-26 8 4 0,14-3 3 16,-1 3 4-16,0 1-4 0,13-9-1 15,-21 17-2-15,13-5-10 0,2-3-8 16,6-9-8-16,-9 21-6 0,9-21-10 0,2 23-5 16,-2-23-10-16,11 23-4 0,-5-10-6 0,5-1-1 0,-1-1-7 15,3 3-3-15,0-3-1 16,-3 1 9-16,2 1 8 0,0 0 18 0,-4 1 12 16,0-3 9-16,-1 2-16 0,-7-13 10 15,6 26 8-15,-6-16 8 0,0-10 21 0,0 0-2 16,-8 31-11-16,1-24-12 15,7-7-12-15,-16 16-20 0,16-16-23 0,-20 8-35 16,12-8-29-16,8 0-36 16,-24-4-36-16,24 4-50 0,-19-8-60 0,11 3-62 15,8 5-103-15,-12-14-163 0,7 6-101 0,5 8-358 0,0 0-469 16</inkml:trace>
  <inkml:trace contextRef="#ctx0" brushRef="#br1" timeOffset="-211977.96">2665 13666 3171 0,'0'0'33'0,"0"0"17"16,18 10 1-16,-18-10 5 0,0 0 22 0,14 6 11 15,-14-6 10-15,0 0-8 16,16 3-10-16,-16-3-8 0,0 0-9 0,28-3-15 16,-28 3-8-16,27-6-24 0,-12 2-37 15,0 0-59-15,-1-2-74 0,0 3-80 16,-14 3-103-16,22-16-632 0,-13 10-408 15</inkml:trace>
  <inkml:trace contextRef="#ctx0" brushRef="#br1" timeOffset="-211838.05">2808 13594 3019 0,'0'0'38'0,"-25"0"41"0,25 0 20 0,0 0 17 0,-21 0 12 16,21 0 12-16,0 0-9 16,0 0-11-16,0 0-13 0,0 0-20 15,0 0-22-15,0 0-33 0,0 0-38 16,0 0-50-16,0 0-65 0,0 0-84 0,0 0-120 0,42-28-212 15,-32 24-349-15,0 0-261 16</inkml:trace>
  <inkml:trace contextRef="#ctx0" brushRef="#br1" timeOffset="-211358.2">3090 13441 2643 0,'2'-15'-71'0,"-2"15"1"0,0 0 21 15,0 0 18-15,-8-19 29 0,8 19 48 0,0 0 32 0,-22 0 18 16,22 0 17-16,0 0 8 16,-32 14 4-16,22-7 1 0,-2 2-1 0,1 1 5 15,2 1-1-15,1 3-3 16,-1-1-11-16,3 0-11 0,2 3-9 0,4-16-13 15,-4 25-8-15,4-25-4 16,4 23-7-16,2-14-11 0,-6-9-6 0,17 17-20 0,-6-13-13 16,-11-4-7-16,23 7-10 0,-23-7 0 0,22 0-1 15,-22 0 3-15,18 0 17 16,-18 0 18-16,0 0 9 0,19 0-5 0,-19 0-4 0,0 0 2 16,0 0 7-16,0 0 10 15,0 0 5-15,0 0 9 0,0 0 3 0,0 0-22 16,-45 23-1-16,35-13 2 15,2-1 1-15,8-9 1 0,-17 20-3 0,10-12 25 0,7-8-9 16,-8 22-5-16,6-11-7 16,2-11-1-16,0 24-7 0,0-24-4 0,8 24-1 15,1-15-15-15,0 1-2 0,1 0-10 0,2-3-18 0,4-1-20 16,-2-3-38-16,-1 0-43 16,2-2-60-16,0-1-76 0,-1-4-83 15,2 1-186-15,-4-3-119 0,0-1 39 16,-12 7-295-16,20-16-265 0</inkml:trace>
  <inkml:trace contextRef="#ctx0" brushRef="#br1" timeOffset="-210978.32">3365 13657 2710 0,'0'0'-18'15,"0"0"28"-15,0 0 11 0,0 0 18 0,0 0 24 16,0 0 16-16,0 0-4 0,0 0-10 15,28 2-36-15,-28-2-26 0,0 0-22 16,17-12-19-16,-17 12-8 0,16-10-11 16,-6 5 0-16,-10 5-5 0,16-18 7 15,-8 11 1-15,-8 7 24 0,11-19 24 0,-11 19 9 0,6-15 13 0,-6 15 21 16,0-15 11-16,0 15 26 16,0 0 22-16,0 0 22 0,-21-21 20 0,21 21 13 15,-18-4 15-15,18 4-11 16,-24 0-7-16,24 0-3 0,-28 7-12 0,11 0-18 0,5-2 9 15,-3 2-17-15,2 5-2 16,3-2-12-16,-1 1-7 16,2 0-29-16,9-11-2 0,-10 23-6 0,8-12-6 0,2-11 1 15,4 24-9-15,-4-24-6 0,15 21-14 0,-4-12-13 16,1-3-17-16,3-1-27 0,2-2-36 0,0-3-40 16,-17 0-47-16,40-1-60 15,-18-2-54-15,-6-3-113 0,5-2-161 0,-6 1-402 16,2-4-384-16</inkml:trace>
  <inkml:trace contextRef="#ctx0" brushRef="#br1" timeOffset="-210558.1">3693 13123 2879 0,'0'0'-40'0,"0"0"27"0,0 0 23 16,0 0 26-16,0 0 30 0,0 0 26 0,0 0 13 15,0 0 2-15,0 0-6 0,0 0-6 0,11 53 7 0,-9-39 10 16,-2 3 4-16,2-2 10 16,-2-15-5-16,-2 33 1 0,-2-19-2 0,-1 4-22 0,1-2 4 15,-2-1-9 1,-3 0-14-16,1-1-18 0,0-3-22 0,-3 0-37 0,-2-3-44 15,1-3-54-15,12-5-77 16,-22 8-60-16,22-8-111 0,-19-5-193 0,19 5-87 16,-19-16-202-16,11 2-152 0</inkml:trace>
  <inkml:trace contextRef="#ctx0" brushRef="#br1" timeOffset="-210418.13">3624 12858 2624 0,'10'-9'163'0,"-10"9"8"0,0 0-24 15,0 0-17-15,10-10-14 0,-10 10-16 0,0 0-11 16,0 0-36-16,0 0-62 16,0 0-109-16,0 0-96 0,0 0-187 0,0 0-470 15,0 0-231-15</inkml:trace>
  <inkml:trace contextRef="#ctx0" brushRef="#br1" timeOffset="-209918.04">3933 13358 2606 0,'0'0'-37'15,"0"0"18"-15,0 0-5 0,0 0 15 0,0 0 15 16,0 0 39-16,0 0 20 16,-13-58 10-16,10 43 2 0,1-4 10 0,-2 0 17 15,2 0 14-15,0-2 7 0,0 2 0 0,2-2-7 0,0 21-2 16,-2-34-8-16,2 20-13 0,0 14-17 16,2-24-7-16,2 12-10 0,-4 12-12 15,6-17-2-15,-6 17-9 0,14-8-6 16,-14 8-4-16,0 0-1 0,24 3-4 0,-24-3-3 15,24 17-3-15,-11-6 2 16,-1 4-4-16,-1 2 1 0,2 1 0 0,-3 1 12 16,-4-2 3-16,0 0 14 0,-3 0 7 0,-3 0 8 0,0 0-1 15,0-17 16-15,-7 29-4 16,1-14 4-16,-2-4-1 0,-2 2-18 16,-1-5 8-16,11-8 13 0,-24 12 3 15,12-10-13-15,12-2-3 0,0 0-4 0,-32-6-6 0,32 6-8 16,-19-11-12-16,19 11-20 15,-13-18-19-15,13 18-24 0,0-16-17 0,0 16-23 16,0 0-33-16,17-27-47 0,-6 15-59 16,1 2-62-16,-1 1-98 0,2-1-170 0,-3 1-74 15,1 2-332-15,-11 7-362 0</inkml:trace>
  <inkml:trace contextRef="#ctx0" brushRef="#br1" timeOffset="-208968.03">3739 12254 2973 0,'0'0'36'15,"0"0"26"-15,0 0 7 16,0 0 23-16,0 0 23 0,0 0 16 0,0 0 10 0,0 0 4 15,0 0 0-15,0 0-17 16,0 0-10-16,0 0-5 0,0 0 6 0,0 0-1 16,0 0-8-16,12 39-28 0,-12-39-12 0,20 1-6 0,-20-1-14 15,26 4 3 1,-11-6-14-16,3 4-8 0,-18-2-11 0,37-2-10 0,-18 0-18 16,-2 1-13-16,-17 1-18 15,30-4-27-15,-20 0-41 0,-10 4-44 0,22-4-54 16,-16 2-71-16,-6 2-102 0,0 0-142 15,0 0-458-15,0 0-429 0</inkml:trace>
  <inkml:trace contextRef="#ctx0" brushRef="#br1" timeOffset="-208806.05">3780 12190 3048 0,'0'0'9'16,"0"0"26"-16,-15-6 9 16,15 6 18-16,0 0 26 0,0 0 22 0,0 0 10 15,0 0-6-15,0 0-9 16,0 0-12-16,0 0-7 0,0 0-11 15,0 0-7-15,39-19-21 0,-39 19-36 0,18-6-51 16,-18 6-69-16,24-5-79 0,-16-1-104 0,-8 6-199 16,17-8-417-16,-17 8-301 15</inkml:trace>
  <inkml:trace contextRef="#ctx0" brushRef="#br1" timeOffset="-207967.89">5403 11735 2668 0,'0'0'-19'15,"-6"-18"47"-15,6 18 27 16,0 0 27-16,0 0 38 0,0 0 31 0,0 0 21 0,0 0 9 15,0 0 0-15,0 0-13 16,0 0-5-16,0 0 2 0,0 0-14 0,0 0 7 16,0 0-8-16,0 0-21 0,24-3 3 0,-24 3-8 0,0 0-16 15,25 1-10 1,-25-1-17-16,0 0-25 0,32 2-29 0,-32-2-31 0,23 0-30 16,-10 0-37-16,-1-2-44 15,1 1-50-15,6 1-72 0,-2-4-71 0,0 2-154 16,2-2-184-16,0 0-337 15,-2-2-443-15</inkml:trace>
  <inkml:trace contextRef="#ctx0" brushRef="#br1" timeOffset="-207547.97">6011 11250 2968 0,'6'-13'-80'0,"-6"13"18"0,0 0 5 0,0 0 14 0,0 0 34 16,0 0 18-16,0 0 32 16,0 0 28-16,0 0 7 0,0 0 15 0,0 0 11 15,0 0 15-15,0 0 17 0,0 0 11 0,0 55-11 16,-2-37 2-16,2 2-14 0,-2 1-8 16,0 6-10-16,2-4-9 0,-2 3-4 0,2-3-13 15,0 0-11-15,0 0-5 16,0 0-9-16,0-2-4 0,2 1-5 15,-2-2-9-15,2-3-28 0,-2-2-30 16,0-15-37-16,2 25-47 0,-2-25-48 0,2 19-79 0,-2-19-132 16,2 10-202-16,-2-10-388 0,0 0-389 15</inkml:trace>
  <inkml:trace contextRef="#ctx0" brushRef="#br1" timeOffset="-207248.22">6213 11351 2889 0,'8'-8'-82'0,"-8"8"15"16,0 0 3-16,0 0 15 0,0 0 24 0,0 0 4 16,0 0 18-16,0 0-4 0,0 0 7 0,0 0 1 15,0 0 2-15,-47 18 6 0,47-18 3 0,-19 14 4 16,9-9-4-16,10-5 1 0,-15 14 2 16,15-14-7-16,-13 14-4 0,6-6 9 0,7-8 12 15,-10 14 8-15,10-14 10 16,-8 15 6-16,8-15 6 0,-6 17 15 0,6-17 8 15,-2 20-5-15,2-20-4 0,2 22 9 16,-2-22 4-16,2 23-3 0,0-11-3 16,-2-12-6-16,8 24-10 0,-4-11-4 0,2 1-8 0,1-1-2 15,2-2-4-15,1 1-16 16,3-1-23-16,1 1-44 0,4-3-49 0,4 1-77 0,2-3-76 16,1-1-165-1,1 0-472-15,2-3-251 0</inkml:trace>
  <inkml:trace contextRef="#ctx0" brushRef="#br1" timeOffset="-206378.15">5383 12112 2562 0,'0'0'-109'0,"0"0"20"16,0 0 7-16,0 0 20 0,0 0 11 16,0 0 13-16,0 0 11 0,0 0 8 0,0 0 11 15,59 2 4-15,-59-2 13 16,21 0 2-16,-21 0 5 0,29 0 0 15,-11-2-1-15,3 2-1 0,0-2 1 0,2 2-9 16,7-2 3-16,-3 1 2 0,5-2 3 0,2 0 8 16,2 2 9-16,5 1-2 0,-1-4 18 0,4 4 6 15,-1-3-7-15,1 1 4 0,1 0-16 16,1 0-2-16,-2 2-1 0,-1-2-6 0,1-1-4 16,-1 3 4-16,-2 0-6 15,-3-1 2-15,-2 1 10 0,1-2 11 0,-1 2 10 16,-2-1 12-16,-3 1 4 15,1-3 1-15,0 3 3 0,-3 0-4 0,-1-2 3 16,-4 1-1-16,-4 1 6 0,2-3-3 16,-22 3-7-16,35-1-7 0,-15 1-8 0,-6-3-2 15,-14 3-9-15,26 0-6 16,-26 0-7-16,23 0-16 0,-23 0-35 0,0 0-37 16,26 0-58-16,-26 0-78 0,0 0-114 0,20-1-618 0,-20 1-340 15</inkml:trace>
  <inkml:trace contextRef="#ctx0" brushRef="#br1" timeOffset="-203538.29">5649 12775 2599 0,'0'0'-185'0,"0"0"38"0,0 0 36 15,0 0 35-15,0 0 32 0,0 0 23 0,0 0 15 16,0 0 19-16,0 0 23 16,0 0-6-16,0 0 11 0,0 0 10 0,43-16 6 0,-43 16 11 15,0 0 3-15,0 0 0 0,0 0 3 16,0 0 4-16,0 0-6 0,0 0-8 16,0 0-8-16,0 0-2 0,16-9-10 0,-16 9-4 15,0 0-1-15,15-7-7 16,-15 7-2-16,0 0-5 0,15-9 0 0,-15 9-5 0,0 0 1 15,15-7-5-15,-15 7 1 16,0 0-5-16,8-9-2 0,-8 9 1 0,0 0-1 16,0 0-5-16,11-14 4 0,-11 14-4 0,0 0-2 0,5-13 0 15,-5 13 1 1,0 0-3-16,0 0 2 0,0-19-2 0,0 19-5 0,0 0 4 16,0 0 0-16,-12-17-1 15,12 17-1-15,0 0 5 0,-16-9 1 0,16 9 4 16,0 0 6-16,-28-1 4 15,28 1-2-15,0 0 10 0,-33 10 2 0,17-7 14 0,2 4 9 16,1 1 6-16,-2 2 5 16,2 0 2-16,1 1 0 0,-4 4-5 0,6-3 2 15,-2 3-3-15,3-2 8 0,1 3-4 0,-1 0-2 16,5 0 8-16,0 1-8 0,2 0 0 16,2-17 0-16,0 32-7 0,4-14-5 0,2-2 4 15,0-4-1-15,5 2 3 16,0-1-2-16,1-4-4 0,4 2-6 0,-4-4-7 15,3-1-18-15,-3-1-27 0,-12-5-36 16,24 2-49-16,-24-2-65 0,24-4-68 0,-16-2-88 16,-2-1-212-16,-6 7-101 0,14-19-211 15,-7 8-177-15</inkml:trace>
  <inkml:trace contextRef="#ctx0" brushRef="#br1" timeOffset="-202268.02">5355 12636 2399 0,'10'-15'-80'16,"-10"15"43"-16,4-16 0 0,-4 16 14 0,0 0 23 0,0-17 4 15,0 17 7-15,0 0 3 16,0 0 2-16,-6-21-1 0,6 21 18 0,0 0-3 15,-14-10 9-15,14 10 17 16,0 0 12-16,-24-2 8 0,24 2 13 0,0 0-7 16,-29 8 16-16,29-8-5 0,-24 12 2 0,14-3-7 0,-3 1-1 15,5-1-11-15,-3 1-9 16,3 1-4-16,8-11-6 0,-11 21-7 0,11-21-1 16,-2 19-8-16,2-19-5 15,2 17 0-15,-2-17-2 0,11 13-5 0,-11-13-3 0,10 7-7 16,-10-7-3-16,0 0-2 15,13 11-4-15,-13-11 1 0,0 0-4 0,0 0-4 16,0 0 2-16,0 0 0 0,0 0-2 16,0 0 3-16,-36 7 9 0,36-7 4 0,-28 4 8 15,14-2 10-15,-2 2-2 0,0 0 0 0,16-4-1 16,-30 11-4-16,15-5-1 16,3 3-4-16,-1 1 4 0,2 0-6 0,1 1 6 0,2 2 4 15,1 1 10-15,7-14-4 16,-8 28-3-16,5-13 10 15,3-15-2-15,5 29 3 0,1-15 16 0,3-2 0 16,3 0-1-16,3 0-5 0,0-3-8 0,4-3-8 0,0-1-21 16,0-2-36-16,2-3-51 0,0-3-67 0,-1-1-77 15,5-1-83-15,-4-2-160 16,-2-2-205-16,-3 0-266 16,-2-1-326-16</inkml:trace>
  <inkml:trace contextRef="#ctx0" brushRef="#br1" timeOffset="-201818.27">5961 12355 2652 0,'0'0'-134'16,"0"0"24"-16,0 0 10 0,0 0 12 15,-5-15 32-15,5 15 40 0,0 0 27 0,0 0 27 16,0 0 8-16,0 0 16 16,0 0 1-16,0 0 4 0,7 51 4 0,-7-51 1 15,4 29-4-15,-4-13-1 0,2 1-2 0,-2-1 3 0,0-16 7 16,0 32 10 0,-2-15 9-16,0-2 3 0,-5 0 4 0,7-15-8 0,-12 25-8 15,1-16-11-15,2 0-7 16,-3-1-13-16,12-8-17 0,-20 8-29 0,20-8-42 0,-20 0-69 15,20 0-64-15,0 0-83 16,-28-17-183-16,22 6-404 0,-3-3-177 0</inkml:trace>
  <inkml:trace contextRef="#ctx0" brushRef="#br1" timeOffset="-201698.08">5886 12333 2621 0,'13'-12'47'0,"-13"12"3"16,9-9-20-16,-9 9-22 15,0 0-25-15,0 0-46 0,4-14-66 0,-4 14-100 16,0 0-495-16,0 0 8 0</inkml:trace>
  <inkml:trace contextRef="#ctx0" brushRef="#br1" timeOffset="-201218.38">6119 12523 2109 0,'0'0'-16'0,"0"0"8"0,0 0 3 0,0 0 9 0,0 0 11 15,0 0 1-15,0 0 3 16,0 0 12-16,0 0-2 0,0 0-9 0,0 0-6 16,0 0-2-16,0 0 2 15,-2-55 8-15,2 55 13 0,7-25-5 0,-5 12-3 16,2-3 21-16,-4 16-3 0,8-26 2 15,-4 13 1-15,3 1-8 0,-7 12 1 0,12-20-5 16,-5 12-5-16,-7 8-3 16,17-14-4-16,-17 14 7 0,18-7-4 0,-18 7-2 0,22 1 4 15,-22-1-6-15,23 12 0 0,-12-4-2 0,2 3 0 16,-3 0-1-16,-2 3 0 16,2 1-3-16,-4 0 14 0,-2 1 17 0,0 0 7 15,-4 0 11-15,0-16 12 16,-4 29 6-16,0-14 0 0,-6-4 3 0,0 3 0 0,0-5 5 15,-1 0-5-15,-2-1 1 16,13-8-10-16,-23 4 0 0,23-4 1 0,-21 0-2 16,21 0-10-16,0 0-2 0,-23-12-7 0,23 12-9 0,-6-9-8 15,6 9 0-15,0 0-8 16,0 0-3-16,24-23-13 16,-8 16-17-16,0-1-18 0,6 0-19 0,1 2-15 15,-1-1-23-15,0 1-29 0,0 1-36 0,-3 1-59 0,-3 1-72 16,-16 3-149-16,30-4-244 15,-19 3-147-15,-11 1-133 0</inkml:trace>
  <inkml:trace contextRef="#ctx0" brushRef="#br1" timeOffset="-175638.52">7330 12050 363 0,'0'0'33'0,"0"0"1"16,0 0-4-16,-19 12-4 16,19-12 18-16,0 0 8 0,0 0 15 0,0 0 3 0,-13 7 13 15,13-7 9-15,0 0 18 16,0 0 7-16,0 0 16 0,0 0 17 15,0 0 26-15,-8 10 30 0,8-10 14 16,0 0 5-16,0 0-1 0,0 0-2 0,0 0-1 0,0 0-7 16,0 0-1-16,0 0-4 0,0 0-5 0,0 0-9 15,0 0-2-15,0 0 11 16,0 0-27-16,0 0-15 0,0 0-24 0,0 0-15 0,0 0-9 16,0 0-8-16,0 0-13 15,0 0-11-15,0 0-5 0,36 14-13 0,-36-14-6 16,27 0-5-16,-10 0-8 15,-17 0-3-15,36 0-13 0,-15-2-11 0,-1 4-19 0,-2-1-15 16,4-1-18 0,-1 0-16-16,-3 0-14 0,2 0-24 0,-1 0-24 0,-4 0-27 15,0 0-39-15,-15 0-36 0,25-1-42 0,-16-1-76 0,-9 2-168 16,14-6-123-16,-14 6-314 16,0 0-352-16</inkml:trace>
  <inkml:trace contextRef="#ctx0" brushRef="#br1" timeOffset="-175358.27">7482 11923 2729 0,'0'0'-90'0,"-15"-12"29"15,15 12 24-15,0 0 23 0,0 0 43 0,0 0 38 16,0 0 30-16,-10-10 18 15,10 10 6-15,0 0 5 0,0 0-3 0,0 0 1 16,0 0-7-16,0 0-9 0,0 0-8 0,0 0-5 0,0 0-10 16,0 0-7-16,0 0-8 15,0 0-6-15,0 0-7 16,0 0-7-16,0 0-5 0,0 0-8 0,0 0-27 16,51-1-35-16,-51 1-39 0,26-2-52 0,-8 2-59 0,1-2-50 15,0-1-85-15,2-1-175 16,1 0-385-16,-1 0-227 0</inkml:trace>
  <inkml:trace contextRef="#ctx0" brushRef="#br1" timeOffset="-174898.56">8332 11367 2565 0,'0'0'-42'0,"0"0"9"0,2-20 21 0,-2 20 9 0,0 0 27 16,0 0 24-16,0-18 16 0,0 18 7 15,0 0-4-15,0 0-10 0,0 0-2 16,0 0 16-16,0 0 24 0,0 0 14 0,0 0 4 0,0 0-3 16,0 0-2-16,0 68-8 15,0-45-6-15,-2 0-8 0,2 3-3 0,0 1-1 16,0 2-6-16,0-1-6 15,-3 1-9-15,3-1-5 0,0 1-6 0,0-3-4 0,3-1-8 16,-3-1-16-16,0-3-21 16,0-3-29-16,0 1-43 0,0-19-46 0,2 27-55 15,-2-15-50-15,0-3-74 0,0-9-195 0,4 12-402 0,-4-12-271 16</inkml:trace>
  <inkml:trace contextRef="#ctx0" brushRef="#br1" timeOffset="-174628.19">8479 11613 2751 0,'0'0'-21'0,"7"-12"17"0,-7 12 4 16,0 0 22-16,0 0-3 0,4-14-1 0,-4 14 4 15,0 0-3-15,0 0 0 0,0 0 11 0,0 0 6 16,-47 12 15-16,47-12 22 0,-25 11 9 16,12-4 5-16,13-7-7 0,-23 9-11 15,23-9-4-15,-19 7-7 0,19-7-4 0,-15 6-4 16,15-6-6-16,-12 6-2 15,12-6-13-15,0 0 2 0,-11 8 0 0,11-8 3 0,0 0 13 16,0 0-10-16,0 0-5 0,0 0 2 0,25 26 0 16,-25-26-4-16,18 14 0 15,-8-7-3-15,0 3-7 0,1-3-6 0,-3 3-25 0,5-1-37 16,-2-1-50-16,-1 1-63 16,0 0-67-16,-10-9-138 0,18 13-592 0,-6-10-390 15</inkml:trace>
  <inkml:trace contextRef="#ctx0" brushRef="#br1" timeOffset="-174288.2">8708 11744 2856 0,'0'0'-100'0,"4"-14"23"0,-4 14 41 16,0 0 29-16,0 0 22 0,0 0 32 0,0 0 22 15,0 0 12-15,-33 29 7 0,19-17 9 0,0 3 18 0,-1 2 8 16,-2 4 10-16,-2 1 0 16,-2 4-2-16,2 0-3 0,-3 1-10 0,2 2-7 15,0-1-9-15,-1 1-8 16,3-1-13-16,-2-2-9 0,3 3-7 15,0-4-7-15,2 2-10 0,1-4-13 16,3-4-22-16,-2 2-30 0,3-4-37 16,2-2-42-16,1 1-49 0,-2-4-51 0,3 1-43 0,6-13-71 0,-13 18-134 15,9-11-490-15,4-7-346 0</inkml:trace>
  <inkml:trace contextRef="#ctx0" brushRef="#br1" timeOffset="-173798.13">8691 12157 2737 0,'0'0'-79'0,"15"-7"30"0,-15 7 2 0,0 0 5 16,0 0 18 0,0 0 22-16,0 0 26 0,0 0 18 0,0 0 13 0,0 0 13 15,0 0 8-15,-43 21 16 16,43-21 25-16,-16 11 2 0,7-2 0 0,9-9-7 15,-19 18-14-15,13-9-7 0,-3 0-14 16,9-9-4-16,-12 22-6 0,8-13-10 0,4-9-8 16,-5 20-5-16,5-20-8 0,2 18-7 15,-2-18-11-15,7 16-11 0,-7-16-11 16,12 14-13-16,-12-14-5 0,15 7-2 0,-15-7-5 0,0 0 5 16,19 3 3-16,-19-3-3 15,0 0 6-15,0 0 4 0,0 0 9 0,0 0 5 16,0 0 14-16,17-17 5 15,-17 17 0-15,0 0 3 0,0 0 15 0,0 0 10 0,0 0 13 16,0 0 13-16,-57 10 6 16,44-3-1-16,-2 1-2 0,1 2 0 0,0-1-6 15,4 3-6-15,-2-1 3 0,-1 2 6 0,4 1 6 0,-1 1-3 16,1-2 0 0,3 3-1-16,4-1-24 0,2-15-2 0,0 28-8 0,2-13-3 15,-2-15-7-15,13 28-2 16,-3-19-2-16,3 1-4 0,4-3-1 0,-1-1-12 15,4-2-15-15,1-4-26 16,2 0-29-16,-2-4-48 0,3 0-65 0,2-2-65 0,-4-2-73 16,2-5-161-16,-5 2-121 0,2-4-386 0,-4-2-436 0</inkml:trace>
  <inkml:trace contextRef="#ctx0" brushRef="#br1" timeOffset="-173108.53">9057 11791 2912 0,'0'0'-115'0,"0"0"28"15,0 0 10-15,0 0 12 0,-12 8 14 0,12-8 25 16,0 0 35-16,0 0 8 0,0 0 7 15,0 0 4-15,0 0 5 0,0 0 5 0,0 0 5 16,0 0-15-16,0 0 9 16,0 0-7-16,0 0 2 0,40 14-3 0,-40-14-2 0,0 0-4 15,0 0 7-15,34-12-7 0,-34 12 6 0,15-7 2 16,-15 7 11-16,14-12 7 16,-14 12 13-16,10-13 6 0,-10 13 0 0,10-18-6 15,-10 18-5-15,4-19-5 16,-4 19-5-16,0-22 3 0,0 22 2 0,-2-21 7 15,2 21 3-15,-4-17 5 0,4 17-6 16,0 0-7-16,-12-21-7 0,12 21-5 0,-10-8-5 16,10 8-2-16,0 0 0 0,-23-2 2 0,23 2 5 15,0 0 7-15,-30 15 1 0,20-6 1 16,-2 1-1-16,2 0 1 0,0 2-1 0,2 2-2 16,-3 2-3-16,2 0-1 15,1-2 3-15,1 1-6 0,3 3 5 0,0-3 8 16,2 2 1-16,2-17-3 15,0 29 4-15,2-15-14 0,2 0-2 0,3 0-3 0,1-3 0 16,2-1-2-16,4-3 3 0,0-1-6 0,6-3 0 16,-4 2-14-16,3-5-8 15,3-2-13-15,-2-1-18 0,6-2-19 0,-3-1-26 0,-2-3-32 16,0-1-50 0,1 0-49-16,-4 1-55 0,0-4-75 0,-6 1-159 0,-1 1-110 15,-1-2-330-15,-1-1-335 16</inkml:trace>
  <inkml:trace contextRef="#ctx0" brushRef="#br1" timeOffset="-172668.27">9364 11144 2833 0,'0'0'-45'0,"0"0"16"15,0 0 22-15,0 0 10 16,0 0 23-16,0 0 20 0,0 0 22 0,0 0 5 16,0 0 0-16,-6 11-11 0,6-11-1 15,0 0-1-15,0 0 10 0,0 0 1 0,0 0 0 16,0 0-3-16,0 0-4 15,55-5-8-15,-55 5-5 0,25-4-8 0,-25 4-18 16,25-6-23-16,-11 2-29 0,-14 4-47 0,22-6-49 16,-22 6-45-16,22-7-73 0,-22 7-169 15,13-8-420-15,-7 4-164 0</inkml:trace>
  <inkml:trace contextRef="#ctx0" brushRef="#br1" timeOffset="-172248.44">9685 10878 2440 0,'0'0'-61'0,"0"0"20"0,0 0 10 0,18-7 15 0,-18 7 29 16,0 0 24-16,0 0 18 16,0 0 18-16,0 0 2 0,0 0 2 0,0 0-7 0,4 34-8 15,-4-34-3-15,2 16-2 16,-2-16 0-16,6 19-4 0,-1-8-2 0,-5-11 1 16,10 24-4-16,-5-12 6 0,1 0-1 0,-2 2 7 15,3-4 7-15,-7-10 19 16,8 26 2-16,-6-15 9 0,-2-11 0 0,6 23 1 15,-6-23-4-15,0 21-3 0,0-21-3 16,-6 19-5-16,6-19-6 0,-8 16-3 0,2-8-7 16,6-8-8-16,-13 14-8 0,13-14-4 0,-20 11-18 15,20-11-24-15,-18 5-30 0,18-5-32 16,-24-2-47-16,24 2-62 0,-21-8-48 0,8 0-70 16,3 0-148-16,-3-3-164 0,3-4-239 15,1 0-169-15</inkml:trace>
  <inkml:trace contextRef="#ctx0" brushRef="#br1" timeOffset="-172098.3">9610 10710 2682 0,'8'-10'121'0,"-8"10"14"16,0 0-8 0,0 0-5-16,11-11-12 0,-11 11-13 0,0 0-19 0,0 0-49 15,0 0-54-15,0 0-86 16,10-12-75-16,-10 12-108 0,0 0-585 0,0 0-249 0</inkml:trace>
  <inkml:trace contextRef="#ctx0" brushRef="#br1" timeOffset="-171478.18">9992 11043 2536 0,'0'0'-110'0,"0"0"35"0,0 0 19 15,0 0 15 1,0 0 30-16,0 0 30 0,0 0 20 0,0 0 16 0,0 0 17 15,0 0-9-15,0 0 5 16,0 0 3-16,-14-44-3 0,14 44-4 16,-6-23-3-16,2 8 1 0,0 1 7 0,-1-1 4 15,-1 0 0-15,6 15 6 0,-7-25-1 0,3 11-5 16,4 14 0-16,-4-22-12 0,4 22-8 0,-2-19-7 16,2 19-8-16,2-19 0 0,-2 19-7 15,6-13-7-15,-6 13-2 0,9-14-6 0,-9 14-4 16,15-8-2-16,-15 8-5 15,18-3 0-15,-18 3 2 0,0 0-3 0,34 6-3 16,-34-6 4-16,24 11-3 16,-11-3-2-16,-3 1 8 0,0 3 6 0,0-1 5 0,-2 2 16 15,-2-1 8-15,2 1 6 0,-4 1 12 0,3-2 12 16,-7-12-1 0,2 24 6-16,-2-24-1 0,0 22-5 0,0-22-4 0,-7 21-7 15,7-21 1-15,-10 21-1 16,4-13 2-16,6-8 24 0,-12 11 2 0,12-11 0 0,-18 10-7 15,18-10-13-15,-17 5-2 16,17-5-9-16,0 0-12 0,-25-3 1 0,25 3-14 0,0 0 1 16,-21-6-9-16,21 6-11 0,0 0-7 15,0 0-16-15,-16-9-7 0,16 9-5 16,0 0-8-16,0 0-9 0,0 0-21 0,0 0-22 0,30-18-32 16,-30 18-45-16,26-3-56 15,-11-1-68-15,-1 0-131 0,0 3-213 0,0-3 39 16,-14 4-270-16,25-8-208 15</inkml:trace>
  <inkml:trace contextRef="#ctx0" brushRef="#br1" timeOffset="-167218.24">8154 11935 2414 0,'0'0'-115'0,"0"0"24"0,0 0 20 0,0 0 19 0,0 0 20 15,0 0 29-15,-6-16 26 16,6 16 10-16,0 0 25 0,0 0 1 0,0 0 13 16,0 0 12-16,0 0 4 15,0 0 7-15,0 0 7 0,0 0 6 0,0 0 5 0,0 0 6 16,0 0 3-16,0 0 2 15,0 0-13-15,0 0 0 0,0 0-5 0,0 0-8 16,0 0-10-16,0 0-6 16,0 0-7-16,0 0-8 0,0 0-8 0,-20-2-2 15,20 2-8-15,0 0-4 0,0 0 0 0,0 0 0 0,0 0-2 16,0 0-7 0,0 0-1-16,-23 0-4 0,23 0-3 0,0 0-4 15,0 0-1-15,0 0-4 0,0 0-1 16,0 0-2-16,-30 6 1 0,30-6-6 0,0 0 3 15,-14 2-5-15,14-2-2 0,0 0 1 16,0 0-1-16,0 0 1 0,-20 5-2 0,20-5 1 16,0 0-2-16,0 0-1 0,0 0-1 0,0 0 2 15,0 0 0-15,-16 3-2 0,16-3 6 16,0 0 5-16,0 0 5 0,0 0 3 16,0 0 4-16,0 0 3 0,0 0-6 15,0 0-1-15,0 0 1 0,0 0-7 0,-16 6-3 16,16-6-2-16,0 0 2 0,0 0-1 15,0 0-3-15,0 0 1 0,0 0-1 0,0 0-3 16,0 0 6-16,-16 4-6 16,16-4 5-16,0 0 4 0,0 0 5 0,0 0 4 15,0 0-5-15,0 0 5 0,0 0-1 0,0 0 1 0,0 0-3 16,0 0 1 0,0 0-1-16,0 0-1 0,0 0-13 0,0 0 8 0,0 0-2 15,0 0-2-15,0 0 2 16,0 0-3-16,0 0-2 0,0 0 0 15,0 0-2-15,0 0 3 0,0 0-2 16,0 0-2-16,0 0 3 0,0 0 4 0,0 0-1 0,0 0-14 16,0 0 3-16,0 0 3 0,0 0 1 0,0 0-1 15,0 0 0-15,0 0-1 0,0 0 0 16,0 0-4-16,0 0 0 0,0 0 1 16,0 0-3-16,0 0 2 0,0 0-5 15,0 0 3-15,0 0-2 0,0 0 4 0,0 0-2 16,0 0-2-16,0 0 2 0,0 0 0 15,54-3 2-15,-54 3-1 0,0 0 1 0,0 0-3 16,0 0 2-16,22 0 1 16,-22 0 0-16,0 0 2 0,0 0-2 0,0 0 3 15,0 0-1-15,0 0 10 0,0 0-10 0,0 0 8 0,21-1 4 16,-21 1 6-16,0 0 1 16,0 0 2-16,0 0 0 0,0 0-1 0,0 0 1 15,0 0-5-15,0 0 3 16,0 0 3-16,0 0-9 0,0 0 5 0,0 0-7 15,15-6 4-15,-15 6-7 16,0 0-2-16,0 0 0 0,0 0-2 0,15-6-1 0,-15 6-1 16,0 0 1-16,0 0 0 0,0 0-4 0,0 0-5 15,0 0-3-15,0 0-8 0,14-6-7 16,-14 6-7-16,0 0-11 0,0 0-10 0,0 0-22 16,0 0-27-16,0 0-32 15,0 0-33-15,0 0-61 0,0 0-77 0,0 0-207 0,0 0-102 16,0 0 32-16,0 0-255 15,-51 14-174-15</inkml:trace>
  <inkml:trace contextRef="#ctx0" brushRef="#br1" timeOffset="-153611.08">4056 15145 2464 0,'0'0'-52'15,"0"0"52"-15,0 0 32 0,0 0 38 16,0 0 34-16,0 0 24 0,0 0 22 15,0 0 8-15,0 0 11 0,0 0 7 16,0 0 1-16,0 0 1 0,0 0-7 0,0 0-8 16,0 0-5-16,0 0-39 0,0 0-12 15,0 0-5-15,0 0-12 0,0 0-2 16,0 0-13-16,0 0-2 0,0 0-2 0,0 0-3 0,0 0-4 16,0 0 0-16,0 0 6 15,0 0-7-15,0 0-8 0,0 0-6 0,0 0-1 0,0 0-6 16,52-4-11-1,-52 4 15-15,19-4-1 0,-19 4-5 0,20-5-3 0,-20 5-5 16,20-2-3-16,-20 2-9 16,20-4-1-16,-20 4-2 0,16-1-17 0,-16 1-12 0,0 0-16 15,26 0-13-15,-26 0-11 0,9 0-21 0,-9 0-29 16,0 0-44-16,0 0-58 16,12-3-57-16,-12 3-70 0,0 0-164 0,0 0-135 0,0 0 25 15,0 0-259 1,0 0-224-16</inkml:trace>
  <inkml:trace contextRef="#ctx0" brushRef="#br1" timeOffset="-153378.15">4051 15005 2547 0,'0'0'-32'16,"-7"-15"34"-16,7 15 32 0,0 0 42 0,-4-15 42 16,4 15 25-16,0 0 13 15,0 0 2-15,0 0-7 0,0 0-12 0,0 0-7 0,0 0-6 16,-2-18-12-1,2 18-8-15,0 0 0 0,0 0 4 0,0 0-6 0,0 0 10 16,0 0-10-16,0 0-13 0,0 0-11 0,30 1-5 16,-30-1-9-16,21 0-7 15,-21 0-22-15,32-1-35 0,-13-3-47 0,2 0-64 0,-2 0-70 16,7-4-89-16,-1 1-174 16,-2-1-202-16,3-2-325 0,-3 3-415 0</inkml:trace>
  <inkml:trace contextRef="#ctx0" brushRef="#br1" timeOffset="-53585.95">4913 14577 2618 0,'10'-8'-22'0,"-10"8"-15"16,0 0 8-16,0 0 1 16,0 0 14-16,0 0 28 0,0 0 10 0,0 0-2 0,0 0 2 15,0 0 4-15,0 0 5 16,0 0 8-16,19 24 5 0,-19-24-4 0,0 0 5 16,0 0-14-16,0 0 0 0,-11 25-9 0,11-25 5 15,0 0-1-15,-10 19-11 0,10-19-19 16,-8 8-44-16,8-8-53 0,0 0-69 15,0 0-175-15,-11 9-382 0,11-9 13 16</inkml:trace>
  <inkml:trace contextRef="#ctx0" brushRef="#br1" timeOffset="-53246.06">4729 14487 2242 0,'-7'-18'51'0,"7"18"0"0,0 0 10 16,-2-18 15-16,2 18 17 0,0 0 9 0,0 0 6 0,0 0-8 16,0 0-15-16,0 0-3 0,0 0 15 0,0 0 8 15,0 0 9-15,0 0-5 16,0 0-7-16,0 0-5 0,0 0-5 15,2 64-14-15,0-49-7 0,0 3-5 0,1 0-11 16,-1 1 0-16,0 0-9 0,2 2-5 0,-2-1-2 16,0 0-2-16,2-1-8 15,-4 2 3-15,4-4-9 0,-4 2-21 16,2-2-24-16,0-2-33 0,-2-15-39 16,3 25-34-16,-3-25-45 0,3 20-35 0,-1-15-58 0,-2-5-134 15,0 0-508-15,0 0-301 0</inkml:trace>
  <inkml:trace contextRef="#ctx0" brushRef="#br1" timeOffset="-52896.31">4872 14539 2646 0,'0'0'-78'0,"13"-8"10"0,-13 8 11 0,0 0 17 15,0 0 19-15,0 0 27 0,0 0 14 16,0 0 21-16,0 0 7 0,0 0 3 0,-21 48 7 15,13-37 24-15,-1 1 11 16,9-12 12-16,-15 21 4 0,7-10-4 0,-1 0-8 16,9-11-8-16,-12 18-10 15,12-18-4-15,-9 16-3 0,9-16-4 0,-9 11-4 16,9-11-9-16,-6 12-2 16,6-12-5-16,0 0-5 0,0 0 2 0,0 0 10 0,0 0 1 15,13 18 4-15,-13-18 6 0,19 6 0 0,-19-6-7 16,25 8 1-16,-9-3-2 0,-2-1-7 15,3 2-1-15,-2-1-10 0,0 2-1 16,1-2-8-16,2 2-2 0,-4 1-24 16,2 2-37-16,-4-5-43 0,2 4-58 0,-1 0-63 15,0-2-58-15,-2 1-110 16,-1-1-169-16,0-3-384 0,-10-4-314 0</inkml:trace>
  <inkml:trace contextRef="#ctx0" brushRef="#br1" timeOffset="-52465.98">5234 14808 2784 0,'0'0'-28'15,"0"0"30"-15,0 0-5 0,0 0 16 16,0 0 29-16,0 0 24 15,-31 0 27-15,31 0 25 0,-24 17 11 0,14-6-5 16,-3-2 4-16,-2 7 2 0,3-4 8 0,-1 7-7 16,-2-3-2-16,2 2-8 0,-1 1-13 15,-2 0 13-15,2 2-16 0,-1 2-15 16,0 0-8-16,0-3-15 0,1 0-14 16,-2 0-26-16,2 2-27 0,-1-3-34 0,2-3-45 15,1-1-49-15,1-1-65 0,1-1-47 0,1-3-68 0,0 1-177 16,1-4-144-16,0-3-194 15,8-4-150-15</inkml:trace>
  <inkml:trace contextRef="#ctx0" brushRef="#br1" timeOffset="-51946.51">5260 15101 2450 0,'0'0'-59'0,"0"0"9"15,0 0-4-15,0 0 6 0,0 0 15 0,0 0 18 16,0 0 5-16,0 0 20 0,0 0 25 16,0 0 18-16,-57 12 12 0,46-4 17 0,-2-1 22 15,3 2 3-15,-1 1 4 0,0 2-6 0,3-4-14 16,0 5-4-16,8-13-15 15,-13 20-4-15,9-9-7 0,4-11-7 0,-4 18-7 0,4-18 0 16,0 0-5-16,2 21-10 16,-2-21-23-16,0 0-21 0,17 11-24 0,-17-11-19 15,0 0-11-15,20-2-4 16,-20 2 4-16,0 0 6 0,0 0 6 0,26-12 10 0,-26 12 17 16,0 0 22-16,8-14 25 0,-8 14 13 0,0 0 0 15,0 0 5-15,0 0 14 16,0 0 12-16,0 0 7 0,0 0 22 0,0 0 14 15,-54 11 3-15,54-11 1 16,-24 17-7-16,13-6-1 0,1 1-9 0,0 2-7 0,-2-1-7 16,6 0-6-16,-2 2-10 15,2 0-1-15,2 1-7 0,4-16-8 0,-5 26-2 16,5-26-6-16,5 29 0 16,1-17-3-16,2-1-4 0,2 0-4 0,4 0-1 15,2-4-6-15,4-4-1 0,-1 3-2 16,4-4-17-16,0-2-32 0,1-2-42 0,1-1-58 15,1-3-77-15,0-4-80 0,-2-2-142 0,-1 0-179 16,1-6-309-16,-4 2-315 0</inkml:trace>
  <inkml:trace contextRef="#ctx0" brushRef="#br1" timeOffset="-51106.08">5821 14776 2699 0,'0'0'-87'0,"0"0"19"0,0 0 5 16,0 0 2-16,0 0 11 15,0 0 2-15,0 0 5 0,0 0 12 0,0 0-2 0,0 0 1 16,0 0 2-16,0 0 5 16,0 0 12-16,0 0 21 0,0 0 11 0,0 0 3 15,0 0 3-15,0 0-3 16,53-8 3-16,-53 8-8 0,0 0-9 0,12-11-13 16,-12 11 6-16,6-13-24 0,-6 13 1 0,10-14-3 0,-10 14 2 15,8-18 4-15,-8 18 3 16,4-21 8-16,-2 10 13 0,-2 11 14 15,2-23 1-15,-2 23 15 0,-2-24 30 16,2 24 15-16,-4-22 4 0,4 22 13 0,-6-22 4 0,6 22-4 16,-7-16-4-16,7 16-15 15,-13-13-2-15,13 13-7 0,-12-8-4 0,12 8 6 16,0 0 6-16,-22 0 18 16,22 0 0-16,0 0-4 0,-23 15 2 0,13-5-9 0,10-10-1 15,-16 23-4-15,10-10-3 0,0 4-11 0,0-3-3 16,-2 1-5-16,3 1-5 15,3 0-5-15,-3 0-7 0,5-16 1 0,-2 30-3 16,4-14 10-16,-2-16 8 16,2 28-6-16,6-14-1 0,-2-4-5 0,0 3 0 0,-6-13-10 15,19 18 0-15,-8-10 1 16,-1-2-8-16,-10-6-11 0,27 8-7 16,-11-7-29-16,-16-1-28 0,29-4-39 0,-12 0-57 0,0 1-66 0,-2-2-80 15,0-5-167-15,-3 2-178 16,-2-1-249-16,2-3-260 0</inkml:trace>
  <inkml:trace contextRef="#ctx0" brushRef="#br1" timeOffset="-49206.27">6096 14122 2515 0,'0'0'-124'0,"0"0"34"0,0 0 18 0,0 0 13 15,0 0 18-15,0 0 11 16,0 0 15-16,0 0 15 0,0 0 15 0,0 0 11 15,0 0 7-15,0 0 10 0,0 0 10 16,0 0 18-16,0 0 1 0,0 0-3 0,0 0 7 16,0 0-4-16,0 0 3 15,0 0 3-15,0 0 3 0,0 0 2 0,0 0 0 16,0 0-3-16,0 0-10 0,51-10-2 16,-51 10-12-16,19-5-4 0,-19 5-6 0,19-6-6 15,-19 6-10-15,23-3-15 0,-12-2-24 0,-11 5-30 16,19-6-28-16,-19 6-32 0,17-4-33 15,-17 4-48-15,13-7-98 0,-7 3-543 0,-6 4-147 16</inkml:trace>
  <inkml:trace contextRef="#ctx0" brushRef="#br1" timeOffset="-48446.22">6439 13935 2308 0,'0'0'-85'15,"0"0"37"-15,0 0 12 16,0 0 9-16,0 0 22 0,0 0 16 0,0 0 10 16,0 0 9-16,0 0 4 0,0 0 3 0,0 0 34 0,0 0 23 15,0 0 4-15,0 0-4 16,25 21-5-16,-25-21-13 0,8 19-2 0,-3-5-12 0,2-2-6 15,-3 5-4-15,2-1-4 16,0 1-6-16,-2 0-6 0,2 1-3 0,-1-2 8 16,2 0 5-16,-3 1 15 15,-2 0 8-15,2 0 13 0,-2 0 3 0,-2 1-1 16,0-18-1-16,0 30-5 0,-2-15-5 16,-4 2-10-16,2-4-5 0,-3-1-8 0,7-12 0 15,-17 21-6-15,9-13-13 0,-3-1-24 0,11-7-36 16,-21 7-36-16,21-7-62 15,-23-4-77-15,23 4-123 0,-30-18-222 0,13 5-325 0,0-6-243 16</inkml:trace>
  <inkml:trace contextRef="#ctx0" brushRef="#br1" timeOffset="-48281.32">6356 13754 2842 0,'9'-11'158'0,"-9"11"-1"0,0 0-23 15,8-16-11-15,-8 16-7 16,0 0-4-16,0 0-11 0,6-15-15 0,-6 15-45 0,0 0-51 16,0 0-69-16,2-14-84 15,-2 14-95-15,0 0-168 0,0 0-467 0,0 0-270 16</inkml:trace>
  <inkml:trace contextRef="#ctx0" brushRef="#br1" timeOffset="-47706.5">6763 14107 2521 0,'0'0'-118'0,"0"0"36"0,6 15 22 0,-6-15 27 16,0 0 14-16,0 0 21 0,0 0-8 15,0 0-2-15,0 0 6 0,0 0 18 16,0 0-4-16,0 0 5 0,0 0 22 16,0 0-7-16,0 0 2 0,0 0 3 0,-21-45-2 15,17 30 3-15,4 15 7 0,-9-32-18 0,5 15-4 0,-3-2 5 16,3 2-6-16,0-2 11 15,2 2 11-15,-2 1-4 0,4 16-1 0,-4-31-2 16,4 17-4-16,0 14-8 16,2-27-1-16,0 14 3 0,-2 13-4 0,8-23-4 15,-4 13-2-15,-4 10 4 0,13-15-4 16,-13 15 8-16,15-7 5 0,-15 7 10 0,19 0 3 16,-19 0 2-16,21 10-5 0,-10-1-4 0,1 0 0 15,-1 3-5-15,0 0 3 16,-1 6 7-16,1-4 9 0,-1 4 9 0,1 2 8 15,-4-4 12-15,-3 0 10 0,0 1 10 16,0 0 5-16,-4 0 0 0,0-17-2 0,-2 31-5 16,0-16 1-16,-4-2-7 15,6-13 1-15,-11 23 9 0,4-13-18 0,7-10-3 0,-14 11-11 16,14-11-11-16,-17 0-16 16,17 0-13-16,0 0-19 0,-24-16-17 0,24 16-29 15,-8-18-37-15,8 18-46 0,-2-25-37 0,2 25-40 0,6-23-35 16,0 11-26-16,0-1-57 15,4 0-128-15,-2 2-513 0,2 1-384 0</inkml:trace>
  <inkml:trace contextRef="#ctx0" brushRef="#br1" timeOffset="-43906.38">6653 13687 2718 0,'0'0'-191'0,"0"0"26"0,0 0 15 0,0 0 18 15,0 0 18-15,0 0 25 0,0 0 32 16,0 0 19-16,0 0 11 0,0 0 15 0,0 0 24 16,0 0 7-16,0 0 9 0,0 0 15 0,0 0 7 15,0 0 8-15,0 0 3 16,0 0-2-16,0 0 10 0,-15 52-8 0,15-52-2 0,-3 24 3 15,1-12 5-15,0 5 8 16,2-17-9-16,-2 33-1 0,2-18 1 0,0 4-8 16,-2-5-1-16,2 7-6 15,0-3 6-15,0-18-2 0,0 37 4 0,0-19 2 16,0 4-5-16,0-6-2 0,2 4-2 16,0-2 7-16,-2 1-1 0,4-1 5 0,-1 1 2 15,1-2-7-15,0 0-4 0,1 0-7 16,1-1-2-16,0-2-1 0,1 4-6 15,1-5-1-15,0 2-3 0,1 0-2 0,2-2-6 0,-1 1 0 16,0-2-2-16,1 1-13 16,2-3-30-16,-2-1-39 0,1-1-47 0,1-1-60 15,-13-7-68-15,21 8-131 16,-11-4-546-16,2-2-302 0</inkml:trace>
  <inkml:trace contextRef="#ctx0" brushRef="#br1" timeOffset="-43316.33">7106 13907 2640 0,'0'0'-87'0,"0"0"30"0,0 0 13 0,0 0 21 16,0 0 40-16,0 0 33 0,0 0 17 16,0 0 16-16,0 0-3 0,-28 30-9 0,28-30-9 15,0 0-5-15,0 0 6 16,0 0-4-16,0 0-3 0,0 0 5 0,0 0 0 16,0 0 2-16,0 0-8 0,0 0-2 15,0 0-9-15,0 0-1 0,0 0-10 0,50-7-8 16,-50 7-23-16,20-7-14 0,-20 7-32 0,19-5-30 15,-19 5-33-15,21-6-35 16,-21 6-34-16,17-5-74 0,-17 5-149 0,10-10-329 0,-10 10 4 16</inkml:trace>
  <inkml:trace contextRef="#ctx0" brushRef="#br1" timeOffset="-43006.04">7140 13836 2180 0,'0'0'0'15,"0"0"25"-15,0 0 3 16,0 0 26-16,-14-14 12 0,14 14 22 0,0 0 21 16,0 0 15-16,0 0 8 0,0 0-3 0,0 0 0 15,0 0-3-15,0 0 5 0,0 0 0 16,2 50-4-16,-2-50 0 0,5 26-8 0,0-10-10 15,-3-3-9-15,0 4-14 16,0 1-7-16,2-3-8 0,0 2-8 0,0 0-7 16,1 0-2-16,-1 1-9 0,0-3-8 15,0 0-12-15,0-1-25 0,-4-14-35 16,5 22-47-16,-5-22-50 0,8 19-54 16,-5-11-51-16,-3-8-77 0,6 10-167 0,-6-10-451 15,0 0-341-15</inkml:trace>
  <inkml:trace contextRef="#ctx0" brushRef="#br1" timeOffset="-42486.07">7340 13798 2674 0,'0'0'-90'0,"-8"-16"39"16,8 16 26-16,0 0 11 0,0 0 28 0,0 0 46 15,0 0 38-15,0 0 26 16,0 0 8-16,0 0 4 0,0 0 0 0,0 0-6 15,0 0 0-15,6 58-4 0,-4-43-6 16,2-1-5-16,1 2-15 0,-1 1-10 0,3 3-12 16,-3-3-3-16,2 0-10 15,-2 0-9-15,3 0-4 0,-1-2-11 0,-2 1-21 16,0-4-28-16,-4-12-30 16,9 20-33-16,-9-20-41 0,9 15-53 0,-7-8-56 0,-2-7-74 15,0 0-152-15,0 0-471 0,0 0-321 0</inkml:trace>
  <inkml:trace contextRef="#ctx0" brushRef="#br1" timeOffset="-42141.21">7326 13840 2777 0,'-6'-14'8'16,"6"14"34"-16,0 0 3 0,-4-13-1 0,4 13 20 16,0 0 21-16,0 0 7 0,0 0-1 0,0 0-14 0,-5-19-7 15,5 19-6-15,0 0-7 16,0 0-9-16,0 0-2 0,21-14-7 0,-21 14-4 15,19-5-7-15,-19 5 0 16,23-6-6-16,-8 4-7 0,-15 2-10 0,30-4-11 0,-18 3-9 16,-12 1-8-16,28-4-2 15,-28 4 2-15,23 0-1 0,-23 0 3 0,22 1 9 16,-22-1 23-16,12 10 16 0,-12-10 23 0,8 13 20 16,-8-13 12-16,2 17 10 0,-2-17 7 15,-2 23-1-15,2-23 3 0,-4 28-4 16,2-16-5-16,2-12-4 0,0 27-13 15,0-12-5-15,0-15-2 0,2 29-11 0,0-13-4 16,2 1-7-16,-2-4-6 16,4 2-28-16,-2-2-30 0,-4-13-35 0,10 21-41 0,-6-13-52 15,-4-8-59-15,13 15-79 16,-13-15-152-16,13 8-192 0,-13-8-307 0,0 0-349 16</inkml:trace>
  <inkml:trace contextRef="#ctx0" brushRef="#br1" timeOffset="-41866.27">7658 13672 2856 0,'0'0'-39'0,"9"-10"35"0,-9 10 30 0,0 0 51 0,21-1 30 16,-21 1 14-16,0 0 22 15,32 14 1-15,-22-6 1 0,2 6-10 0,4 0-2 16,-4 5-11-16,1 1-11 16,0 3-7-16,0 5-12 0,-5 1-14 0,2 3-5 0,-4 4-7 15,-2-1-16-15,0 3-29 16,-10 0-38-16,2-1-38 0,-4 3-43 0,-2-3-69 16,-3 6-56-16,-6-5-103 0,2 2-185 0,-7-4-442 15,0-1-380-15</inkml:trace>
  <inkml:trace contextRef="#ctx0" brushRef="#br1" timeOffset="-38766.29">5649 16961 2775 0,'-13'4'-51'0,"13"-4"53"0,0 0 8 0,0 0 2 0,-17 7 7 15,17-7 14-15,0 0 13 16,0 0 17-16,-10 8 17 0,10-8 14 0,0 0 10 16,0 0 10-16,0 0 4 0,0 0 5 15,0 0-8-15,0 0-3 0,-12 7-3 16,12-7-7-16,0 0-7 0,0 0-13 0,0 0-15 0,0 0-26 15,0 0-13-15,0 0-10 16,0 0-11-16,0-38-9 0,0 38-5 0,2-24 2 16,-2 24-4-16,0-32-2 15,2 14 0-15,0 1-3 0,0-2-10 0,0 0-10 0,2 2-11 16,0-2-11-16,-2 1-8 16,3 1 1-16,1 2 2 0,0 0 3 0,1 2 5 15,1 1 5-15,-8 12 2 0,15-15 3 0,-5 9 6 16,-10 6 2-16,20 0 5 0,-20 0 2 15,21 10 1-15,-10 0 6 0,-1 0 3 0,3 6 2 16,-1 1 0-16,2 0 2 16,-4 2 3-16,-2 0-1 0,0 2 4 15,1 1 9-15,-4-4 5 0,-1 0 12 16,-2 1 13-16,-4-2 2 0,2-1-1 0,-4 2-1 0,4-18-3 16,-14 26-5-16,8-16 6 0,-2 0-3 0,8-10-5 15,-22 11 7-15,22-11 3 16,-20 2 7-16,20-2 10 0,0 0 7 0,-30-12 3 15,30 12 1-15,-13-10-3 0,13 10-8 16,-8-12-7-16,8 12-4 0,0 0-10 16,0 0-13-16,21-29-22 0,-6 22-31 15,0-3-25-15,5 0-27 0,2 3-37 0,1-1-40 16,0 3-49-16,0-3-85 16,1 2-658-16,-5 2-395 0</inkml:trace>
  <inkml:trace contextRef="#ctx0" brushRef="#br1" timeOffset="-38416.27">6136 16717 2876 0,'0'0'-88'0,"0"0"20"0,0 0 14 0,0 0 6 15,0 0 29-15,0 0 20 16,0 0 20-16,0 0 15 0,-24 44 17 0,14-32-1 16,-2 1 13-16,-2 0 13 15,4 0 14-15,-2-1 8 0,-1 2 5 0,2-4-2 0,-2 2-4 16,3-2-3-16,2-1-9 16,8-9-6-16,-16 15-4 0,16-15-6 0,-12 12-9 15,12-12-5-15,-8 13-5 0,8-13-1 0,0 0-4 16,4 22-5-16,-4-22-7 0,12 20-2 15,-4-11-3-15,4-2-3 0,0 3-20 16,1 0-35-16,0-2-35 0,1-1-59 16,1 3-50-16,-2-2-49 0,0-3-96 15,-1 3-147-15,-12-8-412 0,15 13-242 16</inkml:trace>
  <inkml:trace contextRef="#ctx0" brushRef="#br1" timeOffset="-37406.36">6314 16883 2569 0,'-20'7'-63'16,"20"-7"18"-16,0 0 6 15,0 0-3-15,0 0 13 0,0 0 6 0,0 0 16 16,0 0 33-16,0 0 17 0,0 0 19 16,0 0 27-16,0 0 10 0,0 0 9 0,0 0 7 15,0 0 1-15,0 0-9 0,0 0-7 0,0 0-11 16,0 0-9-16,0 0-9 15,56 0-4-15,-56 0-1 0,27-4-8 0,-11 3-7 16,0-3-4-16,-16 4-14 0,30-6-18 16,-18 4-30-16,-12 2-43 0,24-6-52 15,-24 6-50-15,21-4-55 0,-21 4-104 16,16-5-561-16,-16 5-248 0</inkml:trace>
  <inkml:trace contextRef="#ctx0" brushRef="#br1" timeOffset="-36616.45">6282 16686 2535 0,'-6'-11'-23'0,"6"11"58"0,0 0 24 0,0 0 9 0,-6-13 14 16,6 13 11-16,0 0 26 0,0 0 10 0,0 0-2 0,0 0-6 16,0 0-8-1,0 0-10-15,0 0 0 0,0 0-3 0,6 57 1 0,-2-42-7 16,0 0-5-16,0 2-4 15,0 3-12-15,0-3-4 0,2 2-7 0,-2 0-9 16,0-2-3-16,0 0-5 0,-2-2-8 16,2 1 0-16,0-3-6 0,-4-13-6 0,4 21-17 15,-4-21-17-15,5 17-24 16,-5-17-24-16,4 13-32 0,-4-13-40 0,0 0-48 16,0 0-21-16,0 0-30 0,0 0-29 0,0 0-52 15,0 0-636-15,0 0-369 0</inkml:trace>
  <inkml:trace contextRef="#ctx0" brushRef="#br1" timeOffset="-36286.27">6284 16696 2768 0,'-2'-17'-64'0,"0"4"52"0,2 13 40 0,-2-18 42 16,2 18 34-16,0 0 26 0,-4-17 17 15,4 17 0-15,0 0-6 0,0 0-16 0,-6-12-15 16,6 12-17-16,0 0-10 0,0 0-6 0,0 0-8 16,0 0 0-16,0 0 1 15,0 0-5-15,0 0-7 0,0 0-5 0,0 0-1 0,0 0-8 16,42 7-5-1,-42-7-4-15,27 8-1 0,-12-7-9 0,2 3-2 0,0 0-7 16,-2 0-3-16,3-3-7 16,0 2-6-16,-1 0-6 0,-17-3-3 0,27 4 0 15,-27-4-4-15,21 4 1 0,-21-4-3 16,18 5 9-16,-18-5 12 0,10 8 23 16,-10-8 6-16,4 14 14 0,-4-14 5 0,0 0 2 0,-10 32-2 15,6-19-4-15,-4 2-7 16,0 2-1-16,0 3-8 0,2 0 0 0,0-2-5 0,-1 3 0 15,2 0-11 1,1-4-16-16,0 2-25 0,2-2-34 0,0 0-45 0,2-17-56 16,2 27-74-16,0-18-68 15,-2-9-163-15,11 15-132 0,-11-15-362 0,11 8-390 16</inkml:trace>
  <inkml:trace contextRef="#ctx0" brushRef="#br1" timeOffset="-36006.41">6716 16835 2952 0,'0'0'-47'0,"0"0"24"16,0 0 10-16,0 0 43 0,0 0 29 0,0 0 34 15,0 0 25-15,2 40 19 0,-2-40 11 16,-10 31-5-16,4-15-2 0,-4 3-6 0,4 5-3 15,-2-3-12-15,0 2-10 16,-1-1-12-16,1 1-11 0,-3 0-10 0,2 0 0 16,1-1-25-16,0 0-23 15,-2-1-22-15,0-2-31 0,4-4-35 0,-2-2-32 16,2 1-52-16,-1-1-47 0,7-13-51 16,-8 18-62-16,8-18-146 0,-5 9-502 0,5-9-382 15</inkml:trace>
  <inkml:trace contextRef="#ctx0" brushRef="#br1" timeOffset="-35728.72">6737 17151 2879 0,'0'0'-80'0,"13"-10"13"16,-13 10 11-16,0 0 23 0,17-8 26 0,-17 8 1 0,0 0 12 16,0 0-2-16,0 0 17 0,15-4 16 0,-15 4 14 15,0 0 14-15,0 0 15 16,0 0 6-16,0 0 14 0,8 28 4 0,-8-28 9 15,0 17 8-15,0-17 2 0,-2 23 7 16,2-23 0-16,-2 25-1 0,2-25 0 0,-2 25-5 16,4-12-4-16,-2-13-10 15,0 25-4-15,2-12-13 0,-2-13 10 0,7 23-17 16,-1-11-26-16,-6-12-35 16,14 12-47-16,-5-6-63 0,-9-6-76 0,21 4-83 0,-21-4-149 15,17-4-202-15,-17 4 18 0,0 0-282 0,19-10-213 16</inkml:trace>
  <inkml:trace contextRef="#ctx0" brushRef="#br1" timeOffset="-35246.39">5997 17140 2574 0,'0'0'-26'0,"0"0"43"16,0 0 36-16,0 0 37 0,0 0 35 0,0 0 27 0,0 0 10 15,0 0 11-15,0 0-13 16,0 0-3-16,4-13 1 0,-4 13-13 0,0 0-6 16,0 0-5-16,0 0-17 15,0 0-16-15,0 0-6 0,25 27-24 0,-25-27-26 16,13 15-34-16,-5-8-49 0,-8-7-67 16,13 15-73-16,-7-4-66 0,-6-11-132 0,13 13-181 15,-13-13-392-15,9 15-379 0</inkml:trace>
  <inkml:trace contextRef="#ctx0" brushRef="#br1" timeOffset="-34636.15">5272 16843 2823 0,'0'0'-90'0,"0"0"50"15,6-14 36-15,-6 14 32 16,0 0 27-16,0 0 6 0,0 0 11 0,0 0 5 15,0 0 9-15,0 0 6 16,0 0-4-16,0 0-4 0,0 0-4 0,0 0-3 0,0 0 1 16,-16 54 0-16,12-43-6 15,-2 3-7-15,-3-1-7 0,2-2-6 0,7-11-6 16,-12 19-4-16,7-9-4 0,5-10-2 0,-10 15-2 16,10-15-1-16,-6 11-3 0,6-11-1 15,0 0 2-15,-4 16 2 0,4-16 0 0,0 0 2 16,0 0 6-16,0 0 8 15,0 0 7-15,12 21 1 0,-12-21-6 0,17 10-7 16,-9-5-2-16,3 3-6 16,2-1-3-16,-3 1-19 0,6-3-27 0,-6 5-37 0,0-2-39 15,-10-8-59-15,19 15-63 16,-10-9-66-16,-9-6-117 0,11 11-140 0,-11-11-381 16,0 0-311-16</inkml:trace>
  <inkml:trace contextRef="#ctx0" brushRef="#br1" timeOffset="-34456.4">5185 17151 3033 0,'0'0'84'16,"0"0"-4"-16,0 0-10 15,-10-10 7-15,10 10 25 0,0 0 18 0,0 0 3 0,0 0-8 16,0 0-12-16,0 0-9 16,0 0-13-16,0 0-2 0,0 0-15 15,47 22-5-15,-47-22-27 0,14 13-49 0,-7-5-65 0,2 1-82 16,-9-9-98-16,12 16-178 15,-12-16-171-15,6 15-229 0,-6-15-182 0</inkml:trace>
  <inkml:trace contextRef="#ctx0" brushRef="#br1" timeOffset="-34156.47">4284 17103 2559 0,'-26'-1'32'0,"26"1"17"0,0 0-3 15,0 0-5-15,0 0-1 0,0 0 6 0,0 0 2 16,0 0-13-16,53-17-12 16,-40 11-34-16,-13 6-29 0,31-9-44 0,-15 3-46 15,0-2-83-15,-1 3-171 16,0-3-267-16,0 4 123 0</inkml:trace>
  <inkml:trace contextRef="#ctx0" brushRef="#br1" timeOffset="-33936.55">4587 16948 2095 0,'0'0'124'0,"0"0"-5"15,0 0-7-15,0 0-20 0,0 0-7 0,0 0 5 16,0 0 6-16,0 0-14 0,0 0-8 0,0 0 1 16,0 0 0-16,10 38-1 15,-8-23-9-15,0 0-2 0,0 3-9 0,1-1-3 16,1-1-9-16,0 2 1 0,-2-1-17 15,0 0-31-15,2-2-39 0,-1 0-49 0,1-1-50 16,-4-14-59-16,4 20-92 16,-4-20-551-16,0 0-188 0</inkml:trace>
  <inkml:trace contextRef="#ctx0" brushRef="#br1" timeOffset="-33636.47">4565 16990 2710 0,'-6'-10'73'0,"6"10"-4"0,-10-19-15 0,10 19 1 15,-7-12-6-15,7 12 16 16,0 0 4-16,-4-17-7 0,4 17-8 0,0 0-17 16,0-19-10-16,0 19-2 15,13-15-4-15,-13 15-3 0,18-12-7 0,-6 5-11 16,0 1-9-16,-12 6-9 0,25-7-1 0,-10 4 3 0,-15 3-1 16,23-1 2-16,-23 1 4 15,20 5 9-15,-20-5 20 0,16 10 23 0,-16-10 20 16,13 17 11-16,-9-5 11 15,-4-12 2-15,5 24 8 0,-5-10 1 0,0 3-5 16,0-17-8-16,-3 32-10 0,1-14-5 16,2-18-8-16,-2 32-10 0,2-19-18 0,0-13-35 15,0 27-48-15,2-16-56 16,-2-11-73-16,2 23-92 0,-2-23-181 0,7 17-507 16,-7-17-402-16</inkml:trace>
  <inkml:trace contextRef="#ctx0" brushRef="#br1" timeOffset="-33396.3">4794 17203 2836 0,'0'0'-94'0,"0"0"37"15,0 0 27-15,0 0 35 0,0 0 20 0,0 0 23 16,13 8 22-16,-13-8 15 15,0 0 3-15,-4 24 4 0,4-24 0 0,-5 22-6 0,5-22-2 16,-4 24-3-16,0-9-5 16,1 1-8-16,-1-2-5 0,0 4-14 0,0-1-3 15,-2-2-27-15,2 0-48 16,0-1-80-16,4-14-62 0,-8 25-123 0,8-16-649 0,0-9-365 16</inkml:trace>
  <inkml:trace contextRef="#ctx0" brushRef="#br1" timeOffset="-33086.41">4876 17451 2804 0,'0'0'-87'16,"14"-8"13"-16,-14 8-1 0,0 0 15 0,0 0 7 16,14-12 0-16,-14 12 5 15,15-4 13-15,-15 4 4 0,0 0 17 0,19-3 19 0,-19 3 14 16,0 0 27-16,0 0 26 15,25 6 5-15,-25-6 36 16,8 11 13-16,-8-11 13 0,2 16 16 0,-2-16 1 16,0 20 11-16,0-20 0 0,-6 27 1 0,4-14-3 15,2-13-27-15,-6 28-3 0,4-16-15 16,2-12-16-16,-2 23-6 0,2-23-11 0,2 22-10 16,-2-22-19-16,6 17-23 0,-6-17-38 0,14 7-59 15,-14-7-67-15,18 4-92 16,-18-4-125-16,21-6-200 0,-21 6-35 0,28-9-279 0,-14 3-215 15</inkml:trace>
  <inkml:trace contextRef="#ctx0" brushRef="#br1" timeOffset="-27599.16">9465 16700 2464 0,'0'0'-102'0,"0"0"35"16,0 0 3-16,-6-48 6 0,6 48 21 16,0-23 26-16,0 23 9 0,2-28 18 15,0 11 10-15,-2-1 18 0,4 1 0 0,0-2 11 16,0 2-2-16,0 0 2 0,0-2-4 0,0 2 9 16,2 0 3-16,0 1-7 0,1 4-9 15,0-2-4-15,1 2-5 0,0 0-2 16,-8 12-8-16,19-18-1 0,-13 10-3 0,-6 8 1 15,20-7-4-15,-20 7 5 0,18 1-1 16,-18-1 24-16,28 12 5 0,-15-1 1 16,4 5 1-16,-2 1-4 0,-3 2-6 15,4 0-1-15,-8 0-1 0,2 2-4 0,-3 2 7 0,1-3 3 16,-4 2 10-16,-1-3 5 0,-3-2 3 16,0 2 7-16,0-19 3 15,-9 32-5-15,5-16-1 0,-5-5-6 0,3 1-2 16,6-12 1-16,-17 16 4 0,8-9-8 15,9-7 4-15,0 0-13 0,-25 0 3 0,25 0-13 16,0 0-1-16,-23-18-7 0,14 10-4 16,9 8 3-16,-12-20-7 0,12 20-6 15,-6-18 4-15,6 18-9 0,0-18-1 16,0 18-4-16,0 0-5 0,12-25-10 0,-6 16-12 16,-6 9-20-16,17-12-25 0,-6 5-34 0,-11 7-42 15,23-9-51-15,-8 5-50 0,-15 4-82 16,25-7-157-16,-12 5-489 0,-13 2-412 0</inkml:trace>
  <inkml:trace contextRef="#ctx0" brushRef="#br1" timeOffset="-26121.66">9931 16541 2995 0,'0'0'-3'0,"0"0"35"0,0 0 10 0,0 0 13 15,0 0 14-15,-25 0 10 0,25 0 13 16,0 0 3-16,0 0-1 0,0 0-4 16,0 0-9-16,0 0-3 0,0 0-13 0,0 0-8 15,0 0-7-15,0 0-16 0,0 0-29 16,53-9-38-16,-53 9-47 0,25-6-53 16,-9 2-61-16,-4 1-50 0,-12 3-144 0,25-10-506 15,-14 6-272-15</inkml:trace>
  <inkml:trace contextRef="#ctx0" brushRef="#br1" timeOffset="-25906.4">10077 16453 2618 0,'0'0'-16'0,"0"0"47"0,0 0 9 16,0 0-2-16,0 0 2 0,0 0 3 16,0 0-7-16,0 0 18 0,0 0 18 0,0 0 17 15,0 0 10-15,0 0-1 0,-23 22 4 16,23-22-3-16,-2 21-2 0,2-21-10 15,0 23-8-15,0-23-9 0,5 28-5 0,-5-14-9 16,0-14-14-16,4 25-26 0,-2-12-28 16,-2-13-43-16,2 21-41 0,-2-21-52 15,4 19-42-15,0-11-75 0,-4-8-173 0,4 9-407 16,-4-9-183-16</inkml:trace>
  <inkml:trace contextRef="#ctx0" brushRef="#br1" timeOffset="-25673.41">10190 16448 2493 0,'8'-19'-53'0,"-8"19"42"16,0 0 13-16,0 0 22 0,0 0 18 0,0 0 15 16,0 0 7-16,0 0 17 0,6 44 19 0,-6-44 0 15,4 25-6-15,-4-10-5 16,5 1-5-16,-3-1-5 0,-2-15-13 0,5 26-5 15,-1-12-2-15,-4-14-14 0,4 21-26 0,-4-21-35 0,4 17-43 16,-4-17-50-16,4 12-52 16,-4-12-47-16,0 0-76 0,0 0-534 0,0 0-144 15</inkml:trace>
  <inkml:trace contextRef="#ctx0" brushRef="#br1" timeOffset="-25386.55">10196 16405 2481 0,'0'-28'-20'0,"0"28"37"0,2-16 11 15,-2 16 2-15,4-16 5 0,-4 16-4 0,6-13-3 16,-6 13 25-16,7-13-26 0,-7 13-7 16,11-10 3-16,-11 10-2 0,15-10-1 15,-15 10-8-15,21-5-1 0,-21 5-8 0,21-5-3 16,-21 5 9-16,26 0-6 0,-26 0 4 16,25 1 7-16,-25-1 8 0,21 6 17 0,-10 0 26 15,-11-6 27-15,14 13 21 0,-8-6 20 0,-6-7 4 16,7 23 7-16,-4-9-6 15,-3-14 3-15,-3 30-11 0,0-14-8 0,1 1-8 0,0 0-14 16,0 0-12-16,0 0-9 16,0 0-5-16,2-17-25 0,2 35-34 0,0-20-36 15,0-2-62-15,-2-13-72 16,14 24-78-16,-10-15-164 0,4 0-212 0,-8-9-340 0,17 11-374 16</inkml:trace>
  <inkml:trace contextRef="#ctx0" brushRef="#br1" timeOffset="-24886.59">11297 16389 2866 0,'0'0'-75'16,"0"0"39"-16,0 0 14 0,0 0 21 16,-19 42 21-16,19-42 21 0,-11 27 22 0,7-10 22 15,-1-2 0-15,-3 3 7 0,0 3 1 0,0-1 1 16,1 1 4-16,0 0-2 15,-1 3-6-15,0-4-9 0,2 1-8 0,0-4-9 16,1 0-4-16,-2 1-8 0,3-4-6 16,0 2-6-16,0-3-20 0,4-13-26 0,-7 21-28 15,7-21-32-15,-2 18-39 16,2-18-30-16,0 13-62 0,0-13-72 0,0 0-151 16,7 5-435-16,-7-5-205 0</inkml:trace>
  <inkml:trace contextRef="#ctx0" brushRef="#br1" timeOffset="-23646.32">11073 16260 2520 0,'0'0'48'0,"0"0"45"16,0 0-1-16,0 0-9 0,0 0-8 0,0 0-8 0,0 0-7 15,0 0-6-15,-13-13-14 0,13 13-19 0,0 0-20 16,0 0-15-16,0 0-2 15,25-24-7-15,-25 24 5 0,20-8-6 0,-20 8 0 16,22-7 3-16,-6 4 10 0,-16 3-3 16,27-3 4-16,-27 3 2 0,23 3 13 0,-23-3 9 15,21 11 10-15,-13-4 23 16,-1 5 4-16,0 0 16 0,-7-12 7 0,2 23 9 16,-2-7 5-16,0-16 3 0,-6 33-4 0,1-18 2 0,0 1-4 15,0-1-9-15,0-3-9 16,5-12-6-16,-8 24-4 0,4-14-4 0,4-10-8 15,-4 16-7-15,4-16-17 16,0 0-23-16,0 0-19 0,-3 18-18 0,3-18-11 16,0 0-5-16,0 0 4 0,0 0 9 15,24 8 0-15,-24-8 10 0,15 5 15 0,-15-5 13 16,14 9 10-16,-14-9 19 0,13 14 9 16,-7-6 2-16,-6-8 9 0,11 20 2 0,-9-8 3 15,-2-12 8-15,4 24 2 0,-4-11 5 0,0-13-3 16,-6 29 2-16,1-13-3 15,-1-3-7-15,-1 0-2 0,-3 1-8 0,2-1-5 16,2-2-8-16,6-11-20 16,-14 19-21-16,8-11-27 0,6-8-32 0,-10 14-39 0,10-14-68 15,0 0-56-15,-15 7-92 16,15-7-184-16,0 0-458 0,0 0-409 0</inkml:trace>
  <inkml:trace contextRef="#ctx0" brushRef="#br1" timeOffset="-23256.62">11458 16381 2996 0,'0'0'-31'15,"0"0"25"-15,0 0 8 0,0 0-7 0,0 0 28 16,0 0 4-16,0 0 4 16,2 41 17-16,-2-41 3 0,-7 26 8 0,1-12 10 15,-1-1 8-15,1 2 13 16,0 0 16-16,2 1 1 0,-4-1-11 0,1 2-6 0,0-1-7 16,1 1-10-16,0 0-10 0,-2 4-2 0,1-2-8 15,-1 1-4-15,2 1-8 16,-1 1-1-16,0-3-6 0,1 1-6 0,1 0-3 0,0-2 1 15,1-2 0-15,0 1-3 16,-4 1-4-16,4-1-1 0,0-2-3 16,0 0 2-16,0 2-8 0,1-2-15 15,3-15-25-15,-5 25-31 0,0-14-31 0,5-11-41 0,-2 20-37 16,2-20-46-16,-2 15-52 16,2-15-146-16,-2 7-529 0,2-7-369 0</inkml:trace>
  <inkml:trace contextRef="#ctx0" brushRef="#br1" timeOffset="-22626.39">11454 16900 2848 0,'0'0'-34'0,"0"0"43"0,0 0 14 0,0 0 6 15,0 0 4-15,0 0 4 16,0 0 11-16,0 0 0 0,2-52 0 16,-2 52-1-16,0 0-12 0,6-13-5 0,-6 13 3 15,0 0-10-15,16-13 2 0,-16 13 2 0,13-6 0 16,-13 6 2-16,0 0 1 16,22 3 6-16,-22-3 1 0,0 0 4 0,14 12 9 15,-14-12 10-15,4 16 18 0,-4-16 8 0,-2 23 11 0,2-23 5 16,-8 30 6-1,5-15-4-15,-4 0-1 0,1 3-6 0,-1-3 1 0,2-1-12 16,-1 2-9-16,4 0-6 16,2-16-7-16,-6 25-7 0,5-14-4 0,1-11-9 0,0 0-10 15,3 26-24-15,3-18-32 16,-6-8-46-16,0 0-60 0,24 6-71 0,-12-6-93 16,-12 0-182-16,24-14-126 0,-12 5-363 0,1-2-401 15</inkml:trace>
  <inkml:trace contextRef="#ctx0" brushRef="#br1" timeOffset="-22376.3">11633 16387 2976 0,'0'0'-30'0,"0"0"33"0,0 0 17 16,0 0 8-16,0 0 10 0,0 0 0 15,0 0 1-15,0 0 4 0,11 58 7 0,-11-41 5 16,2 0 13-16,0 0-1 16,2 2 2-16,-2 0-1 0,4-2-8 0,-3 2-6 15,1-2-7-15,-2 1-10 16,2-3-24-16,-1-1-34 0,-3-14-39 0,4 22-52 0,-4-22-50 16,6 14-71-16,-6-14-138 0,5 5-481 0,-5-5-202 15</inkml:trace>
  <inkml:trace contextRef="#ctx0" brushRef="#br1" timeOffset="-22056.28">11698 16415 2544 0,'2'-22'46'15,"-2"22"47"-15,0 0 2 0,0-17-11 0,0 17-17 16,0 0-1-16,0 0-10 16,0 0-7-16,1-19-5 0,-1 19-8 0,0 0-1 0,0 0-5 15,0 0 0-15,0 0 0 0,12-7-7 0,-12 7 0 16,0 0-2-16,26 3-7 15,-26-3-2-15,0 0 0 0,37 6-8 16,-23-2-3-16,3-2 4 0,0 1-1 0,-2 1-2 16,-15-4 7-16,23 12 18 0,-12-5 22 0,-2 3 24 15,-9-10 20-15,7 21 20 16,-7-21 5-16,0 25 11 0,-2-9 16 0,2-16 4 0,-5 35-3 16,-2-16-20-16,0 2-4 0,-1-1-13 0,4-2-13 15,-2 1-9-15,1 1-3 16,4-4-24-16,-4 1-26 0,5 2-29 15,0-3-30-15,0-1-47 0,0-4-60 0,0-11-65 16,6 21-80-16,-6-21-149 0,8 18-156 0,-5-11-15 16,-3-7-285-16,0 0-250 15</inkml:trace>
  <inkml:trace contextRef="#ctx0" brushRef="#br1" timeOffset="-19006.18">8107 16638 2268 0,'0'0'-9'16,"0"-18"18"-16,0 18 7 0,0 0 2 0,0 0 30 15,0 0 24-15,0 0 18 16,0 0 10-16,0 0 8 0,0 0 5 0,0 0 17 0,0 0 8 15,4 63-8-15,1-48-2 16,-3 2-7-16,2 0-14 0,0 2-10 0,0-1-14 16,0-1-5-16,0 0-9 15,0 0-3-15,4-2-23 0,-6-2-21 0,-2-13-32 0,6 23-40 16,-6-23-51-16,4 19-52 16,-4-19-66-16,6 12-100 0,-6-12-641 0,0 0-395 15</inkml:trace>
  <inkml:trace contextRef="#ctx0" brushRef="#br1" timeOffset="-18686.4">8092 16612 2926 0,'0'0'-68'15,"-2"-17"24"-15,2 17 11 16,0 0 19-16,0 0 25 0,4-22 25 0,-4 22 16 0,0 0 6 16,6-15-4-16,-6 15-5 0,0 0-8 0,16-11 1 15,-16 11-8-15,14-7-6 16,-14 7-10-16,20-4-6 0,-20 4-9 0,18-2 0 15,-18 2-3-15,21 2-3 16,-21-2 0-16,22 4 5 0,-22-4-6 0,18 7 15 0,-18-7 0 16,16 8-5-16,-8-2 16 15,-8-6 10-15,12 12 16 0,-12-12 20 0,11 17 21 16,-11-17 16-16,9 18 14 16,-5-7-2-16,-4-11 4 0,6 24-10 0,-4-9-8 0,-2-15-11 15,5 26-11-15,-1-12-11 0,-2 1-10 0,2 1-21 16,0-1-36-16,0-2-42 15,-4-13-57-15,7 29-59 0,-2-16-69 16,-5-13-81-16,8 21-173 0,-6-12-486 16,0 1-405-16</inkml:trace>
  <inkml:trace contextRef="#ctx0" brushRef="#br1" timeOffset="-18496.34">8427 16898 2996 0,'0'0'-14'0,"8"10"34"0,-8-10 19 16,4 13 17-16,-4-13 13 0,2 17 11 0,-2-17-1 16,-2 23-8-16,2-23-5 15,-6 29-6-15,4-14-8 0,0 2-2 0,-2 0-6 16,1-2-4-16,-1 4-16 0,2-2-26 16,-5-1-46-16,5 0-54 0,0 2-58 0,0-7-73 15,2-11-179-15,-6 25-438 0,2-15-197 0</inkml:trace>
  <inkml:trace contextRef="#ctx0" brushRef="#br1" timeOffset="-18216.39">8576 17193 2419 0,'0'0'-91'0,"20"-3"24"0,-20 3-2 15,0 0 17-15,19-2 16 16,-19 2 23-16,0 0 20 0,0 0 18 0,12 11-6 15,-12-11 23-15,0 0 17 0,0 0 25 16,-2 21 18-16,2-21 11 0,0 0 19 0,-4 27 4 16,4-27 0-16,-6 17 4 15,6-17-13-15,-2 19-1 0,2-19-6 0,-2 17-5 16,2-17-8-16,0 0-6 16,6 22-13-16,-6-22-7 0,12 14-19 0,-3-9-27 0,-9-5-41 15,21 7-47-15,-21-7-72 0,28 0-69 0,-28 0-123 16,25-4-185-16,-10 0-369 15,-15 4-231-15</inkml:trace>
  <inkml:trace contextRef="#ctx0" brushRef="#br1" timeOffset="-13776.47">9108 16719 1197 0,'0'0'149'16,"0"0"-14"0,0 0-42-16,0 0-2 0,0 0 25 0,0 0 4 0,0 0 31 15,0 0 2-15,0 0 15 16,0 0 9-16,0 0-4 0,0 0-12 0,0 0-10 16,0 0-11-16,0 0-10 0,0 0-9 0,0 0-10 0,0 0-8 15,0 0-13-15,0 0-9 16,0 0-8-16,0 0-8 0,0 0-7 0,11-19-12 15,-11 19-17-15,17-2-23 16,-17 2-29-16,18-4-32 0,-18 4-36 0,24-5-38 0,-24 5-25 16,25-5-26-1,-10 2-4-15,-15 3-15 0,27-6-25 0,-15 2-44 0,-12 4-529 16,20-5-109-16</inkml:trace>
  <inkml:trace contextRef="#ctx0" brushRef="#br1" timeOffset="-13426.71">9382 16315 2302 0,'0'0'-79'0,"0"0"12"0,0 0 2 0,0 0 13 16,0 0 22-16,0 0 36 15,0 0 34-15,0 0 17 0,0 0 28 0,0 0 13 16,0 0 18-16,-8 55 0 0,2-36-4 16,2 7-3-16,0 0-6 0,-2 3-13 15,4 1-7-15,-2 0-13 0,4 1-3 0,0 3-4 0,0-2-8 16,4 4-9-16,0 3-4 15,4-5-6-15,0 0-13 0,2 1-15 0,0-5-40 0,2 1-52 16,3-3-45-16,2-3-68 16,-4-8-159-16,3 0-457 0,4-4-132 0</inkml:trace>
  <inkml:trace contextRef="#ctx0" brushRef="#br1" timeOffset="-12666.64">10440 16215 2380 0,'0'0'-47'0,"0"0"29"0,27 12 13 0,-27-12 31 0,10 14 14 16,-3-4 6-16,0 1 5 15,-1 0 6-15,-2 6 6 0,2-2 2 0,2 5-3 16,-1 0 9-16,2 3 9 16,-3 0 12-16,0 2 7 0,1 0 5 0,-1 4 6 0,-2-1-6 15,-2 0-9-15,-2 3-8 0,0 2-8 0,-4 1-4 16,-2 0-11-16,-1 2-16 15,-3 0-19-15,2-1-18 0,-6-3-27 0,4 0-32 16,0-3-38-16,-1-2-40 16,2-4-43-16,3-2-41 0,-2-6-77 0,1-1-603 0,3 0-268 15</inkml:trace>
  <inkml:trace contextRef="#ctx0" brushRef="#br1" timeOffset="-11666.61">10687 16325 2593 0,'0'0'-93'16,"0"0"33"-16,0 0 8 16,0 0 11-16,-32 5 15 0,32-5 21 0,0 0-7 0,0 0 9 15,0 0 9-15,0 0 2 16,0 0 4-16,-12 6 22 0,12-6 17 0,0 0 13 16,0 0 1-16,0 0 0 0,0 0 3 0,0 0-6 15,0 0-5-15,0 0-4 16,25 30-4-16,-25-30-8 0,13 10-1 0,-13-10-7 0,14 10 1 15,-14-10-4-15,20 9-6 16,-10-3-2-16,-10-6 1 0,19 10-7 0,-19-10 2 16,17 8-4-16,-8-4 1 15,-9-4-5-15,14 8 5 0,-14-8 1 16,14 10 6-16,-14-10 2 0,8 7 10 0,-8-7 8 0,0 0 5 0,8 18-3 16,-8-18 4-16,0 0 4 15,-4 23 2-15,4-23-3 0,-6 19-2 0,6-19-3 16,-11 18-5-16,4-6-8 0,-1-1 2 15,8-11-9-15,-15 23 1 0,7-11-8 16,2-1-8-16,-5 0-22 0,2 2-25 16,1-5-43-16,0 4-47 0,8-12-60 0,-14 17-62 15,6-10-142-15,0 0-487 16,2-2-243-16</inkml:trace>
  <inkml:trace contextRef="#ctx0" brushRef="#br1" timeOffset="-11206.29">10846 16627 2518 0,'0'0'-122'15,"0"0"34"-15,0 0 30 16,0 0 28-16,0 0 24 0,0 0 42 0,0 0 30 16,0 0 12-16,0 0 18 15,-32 33 8-15,32-33 9 0,-14 15-4 0,5-6 9 0,-2 3-7 16,3 0-14-16,-5-1-5 16,1 0-12-16,1 0-10 0,-2 3-6 0,-1 0-13 15,2 0-30-15,2-4-33 0,0 2-41 16,1-2-49-16,9-10-49 0,-13 16-52 0,7-8-110 15,6-8-514-15,-6 9-154 0</inkml:trace>
  <inkml:trace contextRef="#ctx0" brushRef="#br1" timeOffset="-10726.23">10941 16581 2499 0,'0'0'-5'0,"0"0"29"16,0 0 17-16,0 0 18 15,0 0 25-15,0 0 2 0,0 0 7 0,0 0-3 0,0 0-13 16,0 0-8-16,15-5-4 0,-15 5-10 0,0 0 7 16,24-4-20-16,-24 4-36 15,17-3-54-15,-17 3-72 0,17-4-87 0,-17 4-215 16,0 0-367-16,0 0-94 15</inkml:trace>
  <inkml:trace contextRef="#ctx0" brushRef="#br1" timeOffset="-9266.65">8636 16620 2307 0,'0'0'-57'0,"0"0"19"0,0 0 23 0,0 0 16 16,0 0 32-16,0 0-2 15,0 0 28-15,-11-9 14 0,11 9 9 0,0 0 10 16,0 0 4-16,0 0 4 0,0 0-9 15,0 0-8-15,0 0-14 0,0 0-4 0,0 0-2 16,0 0-9-16,0 0-6 16,0 0-7-16,42 20 1 0,-42-20-14 0,20 7-12 15,-20-7-8-15,23 5 0 0,-12-3-4 16,-11-2-4-16,23 7 0 0,-23-7-1 0,16 6 0 16,-16-6 1-16,18 5-6 0,-18-5 13 0,12 10 10 15,-12-10 26-15,5 13 6 16,-5-13 4-16,0 0 4 0,0 25 3 0,0-25 3 0,-9 21 3 15,9-21-7-15,-12 19-7 16,6-7-8-16,-2-3-3 0,8-9-15 0,-10 18-24 16,10-18-28-16,-8 16-33 15,2-7-43-15,6-9-42 0,-4 12-49 0,4-12-55 0,0 0-117 16,-9 16-514 0,9-16-242-16</inkml:trace>
  <inkml:trace contextRef="#ctx0" brushRef="#br1" timeOffset="-8903.6">8903 16741 2609 0,'0'0'-43'0,"0"0"48"0,0 0 20 0,0 0 16 16,0 0 21-16,-34 29 13 15,34-29 3-15,-17 16-4 0,8-7-7 0,-3 1-6 0,1 0-4 16,-1-1-13-16,1 2-12 16,-4-1-22-16,3 1-41 0,0 0-62 0,0-1-56 15,0 2-90-15,1-3-187 0,-2 2-281 16,2-1 33-16</inkml:trace>
  <inkml:trace contextRef="#ctx0" brushRef="#br1" timeOffset="-8041.36">7806 17003 2200 0,'-19'-2'118'0,"19"2"39"0,0 0 7 15,0 0 14-15,0 0 8 16,0 0-5-16,0 0-12 0,0 0-15 15,0 0-21-15,0 0-12 0,0 0-17 16,0 0-28-16,0 0-35 0,0 0-57 0,46-21-78 16,-28 15-107-16,-4 1-212 0,1 1-563 15,2-3-428-15</inkml:trace>
  <inkml:trace contextRef="#ctx0" brushRef="#br1" timeOffset="18503.27">15031 18674 1056 0,'0'0'165'0,"0"0"-63"15,0 0-7-15,0 0-32 0,0 0-16 0,0 0-23 16,0 0 9-1,0 0-11-15,0 0 5 0,0 0 6 0,0 0-5 0,0 0 13 16,0 0-6-16,0 0 9 0,0 0 5 16,0 0 8-16,0 0 7 0,0 0 6 0,0 0 3 15,0 0 8-15,0 0 1 16,0 0 9-16,0 0-6 0,0 0 5 0,0 0-2 0,0 0 2 16,0 0-6-16,0 0-1 0,-33 9-6 15,33-9-8-15,0 0-12 0,-12 4 2 16,12-4-15-16,-11 3-7 0,11-3-11 0,-11 4-7 15,11-4-4-15,-11 4-7 0,11-4 3 16,-12 6-5-16,12-6 8 0,-13 2 9 0,13-2-3 16,-14 6 8-16,14-6 0 15,-15 4 3-15,15-4-1 0,-16 1-2 0,16-1-2 0,-16 5-9 16,16-5-4-16,-18 1-5 16,18-1-4-16,-16 3-2 0,16-3-2 0,-19 3 0 15,9-1 0-15,10-2 0 0,-20 4-1 0,20-4-2 16,-16 0 7-16,16 0 1 0,-20 3-1 15,20-3 5-15,-16 2 1 0,16-2 5 16,-15 2 2-16,15-2 7 0,-16 2 2 16,16-2 5-16,-12 1 3 0,12-1-5 0,0 0 6 15,-17 3-6-15,17-3-1 0,0 0-5 16,-18 0-3-16,18 0-2 0,0 0-9 0,0 0 0 16,-20-3-4-16,20 3 1 0,0 0 0 0,-18 0-2 15,18 0 5-15,-14 3 3 0,14-3 10 16,-15 3 6-16,15-3 7 0,-17 1 4 0,17-1-2 15,0 0 3-15,-23 4-4 16,23-4-6-16,-17 2 0 0,17-2-5 0,0 0 1 0,-22 3-6 16,22-3-1-16,0 0 0 15,-23 4-1-15,23-4 0 0,-16 2 0 0,16-2-4 16,0 0 0-16,-24 6-2 0,24-6 0 0,-17 1-5 16,17-1 5-16,-17 3-3 0,17-3 0 15,0 0-3-15,-27 3-2 0,27-3 1 0,-21 1-8 16,21-1 1-16,-19 3-1 15,19-3-9-15,-21 4-3 0,21-4 0 0,-22 4 1 0,22-4-3 16,-20 2 6-16,20-2 1 16,-27 4-2-16,27-4 2 0,-25 1 2 0,12 1 1 15,13-2-1-15,-31 6 3 16,16-4-2-16,15-2 4 0,-27 4-9 0,12-4-5 0,15 0 0 16,-31 3-5-16,17-3 2 0,14 0-3 0,-27 3-1 15,27-3 4-15,-30 0 4 16,30 0 1-16,-27 0 5 0,12 0 1 0,2-3 3 0,-5 3-3 15,18 0 3-15,-29 0 2 16,15 0-1-16,-4-1 1 0,5 1-2 0,-5 0-1 16,18 0 2-16,-29 0 5 15,13 0-2-15,2-2 3 0,14 2 4 0,-31 0 2 0,18-2 1 16,-3 2 2-16,16 0-3 0,-32-2 0 0,17 0-7 16,1 2 3-16,-1-1 0 15,-2 1-5-15,0-3-2 0,1 1 2 0,-1 0-3 0,-2-2-1 16,3 3 4-16,-2-1 1 15,-2-2-1-15,3 3 1 0,-2-5 6 16,-1 5-3-16,2-1 1 0,0 1 1 16,-2-2 4-16,2 2-1 0,-3-1 3 15,4 0-5-15,-1 0 3 0,0 0 1 0,0 0-1 16,-1 0-1-16,2-1-5 0,-1-2 4 0,2 4 1 16,-2-6 4-16,1 4 1 0,1-2 3 0,0 1 4 0,-2-3-1 15,2 3 3-15,-2-2 1 16,0-1-1-16,0 2 0 15,2-2-1-15,-1 0-2 0,-4 0 1 0,3-1 0 16,-1-1-3-16,-2 1-4 0,0-1 1 0,2-1-1 0,-2 3 1 16,1-2 0-16,2 1 1 15,0-1-1-15,0-2-2 0,-4 3-2 0,5 0-2 16,0-2 2-16,-1 0 1 0,1 3 3 0,-2-3 4 0,-1 1 4 16,2-1-1-1,-2-1 0-15,4 1 3 0,-4 1-1 0,1-3 1 0,0 2 0 16,0 0-6-16,-3 0-1 15,2 1 0-15,2-3-5 0,-4 2-1 0,-1 0 3 0,1-1-2 16,1 2 6-16,0-2-2 16,-2 1-1-16,0-1 3 0,0 1 3 0,1-1-2 15,-1-1-2-15,-1 0 3 16,4 1 1-16,-4 2-4 0,0-3 7 0,4 2-6 0,-2 1-3 16,1-2-3-16,3 3 5 0,-4-1-3 0,2-1-2 15,-1 1 0-15,4 1-2 16,-4-2 3-16,4 3 1 0,-4-3-2 0,5 3 2 0,-1-1-3 15,-1 1 5-15,2-2-6 16,-4 2 3-16,4-1-6 0,1 0 3 0,-2 3-3 16,0-3 0-16,0 1-1 15,0-1-2-15,1 3 0 0,-2-3 2 0,1 2-2 0,3-2 1 16,-4 3-2-16,4-1 3 0,-1-2 3 0,15 8-2 16,-28-13-1-16,14 8-3 15,0-3 1-15,2 2-1 0,12 6-1 0,-25-15 4 0,12 9-3 16,0 1 10-16,-1-2-12 15,14 7 3-15,-26-14-2 0,12 6 7 0,-2 0-7 16,5 3-2-16,11 5 1 16,-29-14-3-16,19 7 0 0,-5-2 1 0,4 0-2 0,-3 2 4 15,14 7-1-15,-25-17 1 16,12 9-3-16,-1-2 9 0,1-1-5 0,0 0 0 16,-3-3 3-16,0 1 0 0,0 0 0 0,2-2 4 0,-1 1-1 15,0-1-2-15,0-1 0 16,1 3 2-16,1-2-5 0,0 1 9 0,0 4-6 15,1-6-3-15,-3 2 0 16,2-1 0-16,1 1-2 0,-2 0 8 0,2-1-4 0,-1 0 6 16,1 1 6-16,1-1-9 15,-2-2-3-15,1 2 1 0,2-3 6 0,-2 1-6 16,2 2-2-16,0-2 2 0,-3 0-2 16,0-2 0-16,0 1-1 0,3-1 5 15,-4 2-10-15,0-1 3 0,2 1 0 16,-1 1-1-16,0 0 4 0,-2 1-5 0,5 0 1 15,-3 0 0-15,0-2-3 0,3 3 3 0,2 0-3 0,-4 0 6 16,4-1-5-16,0-1 0 16,-1 0 3-16,1-1 2 0,-1 1-2 0,1-3-4 15,-1 0 2-15,1-1-1 0,0 0 0 16,-2 0-3-16,2 2 4 0,0-4 4 16,0 4-4-16,-1-3 11 0,-2 2-10 0,3-1 1 0,-3 0-3 15,1 1 6-15,2 0-3 16,-2-1 0-16,2 1-1 0,2 4-3 0,-2-2 1 0,2 0 2 15,-1-1-4-15,0 3-3 16,1-4 1-16,0 2-4 0,-1 0-3 0,1 0 7 16,0 0-1-16,0 0 3 0,-3-1-4 15,2 1 7-15,1-1-5 0,-2 2 7 16,2-1-5-16,0-1 2 0,-4 4 7 0,4-4-6 0,0 1-1 16,0 0 0-16,1 0 0 15,-1 0 3-15,0 0-5 0,2-1 3 0,-3 1 0 0,3 0-2 16,-1 2 0-16,1-2 7 15,2-1-6-15,-2 1 4 0,0 1-5 0,0-1 6 16,0 1-1-16,0-1-1 0,1-1-3 16,-2 3 0-16,1-2 1 0,2 1-1 0,-2 0 0 15,2-1 7-15,0 1-3 16,-2 0-3-16,2 0 1 0,-2-1-1 0,1 0 2 16,1 0-2-16,0 0 2 0,-2-2-1 0,2 1-1 0,-1-1 3 15,1 0-2-15,0 0 1 16,0-1-3-16,2 0 0 0,-2 1 3 0,0-2-2 15,0 2-2-15,0-2 6 0,2 2 0 16,-3 0-4-16,1-2 2 0,2 2-1 0,-2-1-1 16,2 2-3-16,0-3 5 15,0 2-2-15,0-3 1 0,0 3 0 0,0-2-5 16,2 1 4-16,-2-1-1 0,0 0 0 0,0 0 2 0,2 1-5 16,-2-5-2-16,0 5 1 15,0-3-2-15,3 2 6 0,-3 1-5 0,0-2 2 16,0 1-3-16,0 1 0 0,0-2 7 15,-3 2 0-15,3-2 1 0,-2 3 2 0,2-1 1 16,-2-2 0-16,2 3-1 16,-2-1 1-16,2-1 0 0,0-1-3 0,-2 0-2 0,2 0 1 15,0-2-3-15,-2-2-1 16,2-2-4-16,0 0 5 0,0 2-7 0,0-1-3 16,0 0 3-16,-2-1 0 15,2 0 1-15,-2 4 4 0,2 1 0 0,0-1 1 0,-2 2-3 16,0 0 5-16,2-1 0 0,0 1 0 0,-2 2 0 15,2-3-1-15,0 2 1 16,0 0-1-16,2-2 5 0,-2 2-4 0,2-4 0 0,0 0 0 16,0 2 1-1,0-1-5-15,0-1-1 0,0-2-1 0,2 1-1 0,1 0-3 16,-1-1 0-16,0 0 6 16,0 2-2-16,-2-2 3 0,5 3-2 0,-3-3 1 0,1 0 2 15,-1 3 3-15,0 0 0 0,2 0 0 0,0-1 1 16,-2 0 1-16,4 2-2 15,-2-1 0-15,0-1 2 0,0 2-2 0,2-2 0 0,1 1-5 16,-2-1 1-16,1-1 2 16,0 4-3-16,-1-3 3 0,1 2 2 0,-2-2-2 15,3 4 2-15,-2-1 1 16,-1 1-2-16,2 0 2 0,-2 0 1 0,3 2-1 0,-2 2 0 16,-1-2 5-16,0 1-3 0,0 1-3 0,1-1 2 15,1 0-3-15,3-3 2 16,-2 2 0-16,1 0 0 0,-2 2 0 0,2-4 1 0,2 2-2 15,0 0 1-15,-1 0 0 16,-1-2-2-16,3 2 3 0,-2 1 0 0,-1 0-3 16,0-2 4-16,2 1 5 15,-4 0-6-15,2 1 0 0,1-1-1 0,0 1 7 0,-3-1-7 16,3-1 2-16,-1 0-2 0,-2 1-1 0,4 0 3 16,-2 0-1-16,-2-2-1 15,3 0-1-15,2 2 4 0,-5 0-2 0,3-2-2 0,-1 2 0 16,1-2-2-16,3 0 7 15,-5 0-7-15,1 2 2 0,2-2-2 0,-2 2-1 16,0-1-1-16,1-2 0 16,0 3 1-16,-3 1 1 0,3-4-2 0,-3 5 4 0,2-2-2 15,2 0-2-15,-4 0 3 16,0-1 1-16,0 2 1 0,1-1 1 0,0 4 0 16,-1-5-2-16,2 1-1 0,-1 2 2 0,-1-2 0 0,2 1 0 15,-2 2 0-15,2-3-2 16,-2-1 3-16,1 5-2 0,0-2 2 0,-1 1 2 15,3-4-2-15,-1 4 0 16,1-4 0-16,0 1-2 0,-1 0-2 0,1-3 3 0,-3 4-5 16,3-3-4-16,-1 2 4 15,1 0-4-15,1-1 4 0,-3 4-1 0,2-2 1 16,-1 0 0-16,-2 2-2 16,4-1 5-16,-4 2 0 0,0-1-1 0,0 1 1 0,5-2-1 15,-2 0 0-15,-1 0 2 0,3 2 5 0,-3-3-4 16,6 3-2-16,-4-3 1 15,1 1 2-15,0 1-2 0,1 0-1 0,-1 0 2 0,2-2 0 16,0 1-1-16,-1 0 3 16,2 0-2-16,-2-1-1 0,-1 2 8 0,2-2-6 15,0 3-2-15,-1-3 2 16,2 1-1-16,-2 1 1 0,2-1-2 0,-3-1 2 0,0 3 1 16,1 0-3-16,-1 0 5 0,3-3-1 0,-2 3-2 15,-1-1-2-15,2 2 3 16,-2-2 0-16,4 1-1 0,-1 0 0 0,-3 0-1 0,5-1 1 15,-2 1-3-15,0 2 4 16,0 0-1-16,-1-3 1 0,1 3 0 0,2-1 1 16,-3-1 1-16,4 1-1 15,-1 2-1-15,-3-4 4 0,3 5-7 0,-2-2 2 0,0 1 2 16,-1 1-2-16,-3-1 2 0,2 3 4 0,-2-3-5 16,0 3 0-16,1 0 0 15,-1-1 0-15,1 0-2 0,3 3-1 0,-5-4 2 0,2 3 0 16,1-2-1-16,-1 0 0 15,1 1 1-15,0 0 3 0,-2-3-3 0,7 1 2 16,-5 1-1-16,1 1-1 16,1-3 0-16,-3 2 1 0,6 0 1 15,-4 0-2-15,3-2 2 0,-5 3-3 0,3-1 2 16,-2 1-1-16,2-1 1 0,1 3-1 0,-1 0 2 16,-1-3-1-16,6 2 2 0,-1 0-2 0,-2 0 1 0,5-1-3 15,-1 2 2-15,-2-4-2 16,3 4 2-16,-1 0-1 0,0-3 1 0,1 2 1 15,-2 3-2-15,0-3 3 16,2 1-1-16,-2-1-2 0,3-2 0 0,-4 3 2 0,5 0 0 16,-2-1-1-16,-1 0 1 15,0 1 0-15,1-2-2 0,0 5 6 16,1-5-7-16,-4 2 0 0,7-2 2 0,-4 2-1 16,0 0 2-16,0 1 0 0,0-2-1 15,2 3 3-15,-2-3-6 0,-1 2 6 0,3-2-1 16,-3 3-2-16,1 0 1 0,-3-1-2 15,-2 0 2-15,3 0 0 0,-2 2 0 0,-1-1-3 0,0 1 6 16,2 0-4-16,-1-2 0 16,0 2 1-16,0 1-4 0,0-1 5 0,-2 1-4 15,3-2 3-15,-5 4-2 16,6-5 3-16,-6 2-2 0,6 1-1 0,-8-1 3 0,7 0 6 16,-4-2 0-16,2 2 1 0,-4 0 2 0,1 0-2 15,1 1 4-15,-5-1 0 16,2 1-1-16,3-2-1 0,-5 1-2 0,1 1 0 15,3-3 3-15,-6 2-6 0,-9 4 1 16,27-8-2-16,-17 5-2 0,-10 3 2 0,19-8-3 16,-19 8 2-16,19-10 1 15,-19 10-2-15,20-7 1 0,-11 1-1 0,-9 6-2 0,20-8 1 16,-20 8 0-16,18-9-2 16,-7 3 1-16,-11 6 1 0,24-7-1 0,-9 1 0 15,-2 0-3-15,-13 6 2 0,27-10 0 0,-16 7 1 16,1-3 0-16,-12 6 0 0,26-10 8 15,-13 5-11-15,-13 5 2 0,25-8 0 0,-14 5-1 16,-11 3 1-16,25-10 0 16,-11 4 3-16,0 2-2 0,-14 4-2 0,20-7 2 0,-20 7 4 15,22-8-6 1,-11 4 0-16,1 1-1 0,-1-1 3 0,2 0 0 0,-4 0-4 16,-9 4 2-16,27-10 1 0,-18 6-2 15,3-2 4-15,0 3-7 0,-1-1 7 0,0 0-4 16,-11 4 2-16,19-7-1 0,-8 3 2 0,-11 4-4 15,18-7 5-15,-18 7 1 16,17-10 2-16,-17 10-1 0,17-6 2 0,-17 6 0 0,16-7-3 16,-16 7-1-16,19-8 1 15,-19 8 0-15,19-6 1 0,-19 6-3 0,20-8-1 16,-20 8 1-16,20-7 1 0,-6 4-2 16,-14 3 2-16,20-8-3 0,-20 8 0 0,20-6 3 15,-20 6-2-15,20-4-1 0,-20 4 0 0,16-5 4 16,-16 5-5-16,14-4 3 15,-14 4-1-15,20-4-2 0,-20 4 4 0,16-4-3 0,-16 4 5 16,18-2-6 0,-18 2 4-16,19-3 1 0,-19 3-2 0,21-2 4 0,-21 2 3 15,21-4 4-15,-21 4-2 16,21-4 2-16,-21 4-1 0,19-4 2 0,-19 4 0 0,19-1 0 16,-19 1-4-16,0 0 0 0,21-3-1 0,-21 3-3 15,0 0 4-15,18-1 2 16,-18 1-1-16,0 0 3 0,0 0 1 0,0 0 4 0,18-3-3 15,-18 3 0-15,0 0 0 16,0 0-4-16,0 0-4 0,0 0 0 0,0 0-9 16,20-2-9-16,-20 2-10 15,0 0-16-15,0 0-11 0,12 0-9 0,-12 0-17 0,0 0-20 16,14 2-29-16,-14-2-29 0,0 0-49 0,12 4-55 16,-12-4-145-16,0 0-199 15,0 0-338-15,0 0-349 0</inkml:trace>
  <inkml:trace contextRef="#ctx0" brushRef="#br1" timeOffset="27543.27">12103 10900 1344 0,'0'0'142'0,"0"0"-41"0,0 0-28 0,0 0-10 0,0 0 28 16,0 0-5-16,0 0 18 15,0 0 7-15,0 0 14 0,0 0 8 0,0 0 5 16,0 0 6-16,0 0 4 0,0 0 8 0,0 0 0 16,0 0-4-16,0 0-5 0,0 0-4 15,0 0-9-15,0 0-10 0,0 0-8 0,0 0-11 16,0 0-8-16,0 0-1 15,0 0-12-15,0 0-6 0,0 0-12 0,0 0-7 16,0 0-3-16,0 0-7 16,0 0-6-16,42-4-6 0,-42 4-4 0,22 0-1 0,-22 0-3 15,25 0-4-15,-25 0-3 16,32 1-1-16,-15 2-3 0,2-2-3 0,1 2 4 16,-3-2-7-16,-17-1 0 0,32 2-1 0,-16 1-1 0,-16-3-1 15,27 1-2-15,-27-1 3 16,25 2 2-16,-25-2-2 0,17 2 6 0,-17-2 1 15,0 0 5-15,18 6 21 16,-18-6-2-16,0 0-1 0,9 9-1 16,-9-9 0-16,0 0 0 0,0 0 1 0,-13 31-3 15,13-31-2-15,-18 25-12 0,9-8 4 0,-5 2 1 16,1-2-8-16,1 4-20 0,-1 0-1 0,1 2-2 0,-3 3-2 16,0 2-6-16,3-2-17 15,-3 3-19-15,1-3-37 0,5-1-40 0,-2-2-62 16,-1 1-64-16,4 0-77 15,1-6-203-15,-5 1-78 0,4-4 21 0,-3 3-249 0,1-7-173 16</inkml:trace>
  <inkml:trace contextRef="#ctx0" brushRef="#br1" timeOffset="32703.33">14472 16984 2578 0,'0'0'40'0,"0"0"37"15,0 0 5-15,0 0 6 0,0 0-12 0,0 0 7 16,0 0 1-16,0 0 2 16,0 0 4-16,0 0 4 0,0 0-1 0,0 0 11 0,0 0 5 15,0 0 16-15,0 0 6 16,45-14 5-16,-45 14 0 0,0 0-8 0,0 0 16 16,18 7-20-16,-18-7-13 0,0 0-8 0,13 9-7 15,-13-9-18-15,0 0-11 0,18 9 4 16,-18-9-15-16,13 8-2 15,-13-8-7-15,15 8-8 0,-15-8 1 0,14 11-6 16,-4-3 4-16,-10-8-7 0,20 15 2 0,-9-8 1 16,-1 3-3-16,0-2 2 0,2-1-6 15,-3 3-4-15,2-3-3 0,1 1-3 0,-12-8 6 16,16 13-6-16,-7-6-2 0,-9-7 0 0,17 11-4 16,-17-11 2-16,13 7-5 15,-13-7-6-15,12 8-4 0,-12-8 9 0,10 7-1 0,-10-7-3 16,0 0 5-16,14 8-1 15,-14-8-3-15,0 0-3 0,0 0-3 0,12 6 6 16,-12-6-8-16,0 0-1 0,0 0 0 16,0 0 0-16,0 0 3 0,0 0 4 0,0 0-6 15,0 0 3-15,15-21 1 16,-15 21 9-16,3-21-8 0,-3 21-1 0,2-21-2 16,0 8 2-16,4-3 3 0,-1 1 1 0,0 1-1 0,2 0 1 15,-1-1 6-15,-6 15-8 16,12-26-12-16,-6 16 3 0,-6 10 0 0,12-18-3 15,-12 18-16-15,10-14-18 0,-6 8-39 16,-4 6-64-16,6-5-105 0,-6 5-134 16,0 0-193-16,0 0-12 0,0 0-493 15,0 0-653-15</inkml:trace>
  <inkml:trace contextRef="#ctx0" brushRef="#br1" timeOffset="40223.34">16763 18231 2250 0,'-2'21'464'15,"2"-21"-140"-15,0 0-117 0,0 0-56 0,0 0-32 16,0 0-12-16,0 0-4 16,0 0-3-16,0 0 1 0,0 0 5 15,0 0 1-15,0 0-3 0,0 0 6 0,0 0-5 16,0 0 11-16,0 0 1 0,0 0-11 0,0 0-4 16,0 0-23-16,0 0-16 0,0 0-3 0,0 0-8 15,0 0-12-15,6-58-18 0,-6 58-4 16,-2-27-3-16,0 12-4 0,0-3 4 0,2 18-1 15,-4-34-5-15,4 21-7 16,0 13 3-16,-2-27 2 0,2 27-1 0,-2-21 1 16,2 21 0-16,0-17-3 0,0 17-2 15,0 0-3-15,0-21-4 0,0 21-2 0,0 0 3 16,0 0 3-16,6-13 4 0,-6 13-6 0,0 0 2 16,0 0 3-16,0 0-4 15,36 17 4-15,-36-17-3 0,19 14 2 0,-11-5-1 0,4-2 0 16,-2 3 0-16,0 0 2 15,1-3 7-15,-11-7-5 0,17 15-4 0,-11-9 2 16,-6-6-1-16,15 11 2 16,-15-11-3-16,13 10 4 0,-13-10 2 0,0 0 3 0,13 9 3 15,-13-9 5-15,0 0 3 16,12 8 7-16,-12-8 4 0,0 0-10 0,0 0-5 16,0 0-1-16,0 0 0 0,18-21-3 0,-18 21 10 15,2-21-10-15,-2 21-7 0,-2-24 3 16,2 24-6-16,2-27 2 0,-4 14 0 0,2 13 0 15,0-25 1-15,0 25-4 16,2-23-8-16,-2 23-9 0,0-19-20 0,0 19-14 16,0-17-26-16,0 17-47 0,0 0-62 15,-2-24-78-15,0 15-101 0,2 9-220 16,0-15-18-16,0 15-386 0,0 0-453 0</inkml:trace>
  <inkml:trace contextRef="#ctx0" brushRef="#br1" timeOffset="40543.18">17347 17967 3119 0,'0'0'13'0,"0"0"21"0,0 0 12 15,0 0 18-15,0 0 13 16,0 0 10-16,0 0 3 0,12 7-6 0,-12-7-10 16,0 0-8-16,0 0-4 15,0 0-3-15,0 0 2 0,0 0-5 0,40-15-6 0,-40 15-1 16,16-7-5-16,-16 7-3 0,21-8-4 0,-21 8-7 16,20-8-16-16,-10 3-19 15,-10 5-26-15,20-9-27 0,-20 9-31 0,14-7-47 16,-14 7-45-16,13-9-47 0,-13 9-96 15,8-12-639-15,-8 12-401 0</inkml:trace>
  <inkml:trace contextRef="#ctx0" brushRef="#br1" timeOffset="40713.4">17409 17858 2905 0,'-21'-1'11'0,"21"1"63"0,0 0-2 0,0 0 1 0,0 0 9 15,0 0 8-15,0 0 10 16,0 0 12-16,0 0-5 0,0 0-7 0,0 0-14 15,0 0-6-15,0 0-10 0,0 0-14 16,34-27-22-16,-34 27-39 0,19-10-56 0,-6 5-82 16,-1-1-81-16,-12 6-168 15,17-15-576-15,-8 9-413 0</inkml:trace>
  <inkml:trace contextRef="#ctx0" brushRef="#br1" timeOffset="46273.49">17729 17643 2944 0,'0'0'-50'0,"0"0"45"15,0 0 5-15,0 0 16 0,0 0 15 0,0 0 21 16,0 0 17-16,0 0 17 15,-13-13 5-15,13 13 5 0,0 0-2 0,0 0 2 0,0 0 14 16,0 0 9-16,0 0 12 16,0 0 9-16,0 0 5 0,0 0 12 0,0 0-12 15,0 0 2-15,0 0-18 16,0 0-29-16,0 0-5 0,0 0-5 0,0 0-4 0,6 47-5 16,-6-47-2-16,3 17-5 0,-3-17 0 0,2 18 0 15,-2-18-2-15,4 17 4 16,-4-17-2-16,6 19-3 0,-6-19 3 0,6 19-4 0,-4-9-6 15,-2-10-4-15,7 20-4 16,-7-20-4-16,9 19-8 0,-5-11-2 0,-4-8-6 16,6 17-2-16,-6-17-5 15,6 14-3-15,-6-14-7 0,6 11-12 16,-6-11-12-16,0 0-27 0,9 15-26 0,-9-15-33 0,7 8-35 0,-7-8-53 16,0 0-83-16,2 8-84 15,-2-8-226-15,0 0-21 0,0 0 13 0,0 0-470 0,0 0-580 16</inkml:trace>
  <inkml:trace contextRef="#ctx0" brushRef="#br1" timeOffset="49753.2">19856 17415 3294 0,'0'0'-46'0,"0"0"18"0,0 0 16 16,0 0 21-16,0 0 8 15,0 0-1-15,0 0 9 0,0 0-6 0,0 0 0 16,0 0 5-16,0 0 10 0,0 0 14 0,0 0 17 0,0 0 18 16,0 0 9-16,0 0-1 15,0 0-2-15,0 0-14 0,0 0-6 0,0 0-9 16,48-12-6-16,-48 12-7 15,24-1-6-15,-24 1-3 0,26-3-5 0,-26 3-5 16,25 0 0-16,-25 0 1 0,23 3-3 16,-23-3 2-16,17 7 4 0,-17-7 5 0,12 11-1 15,-12-11 9-15,5 18-7 16,-5-18-5-16,-3 19 5 0,3-19-1 0,-8 26 7 16,2-13-5-16,0 0 7 0,0 3-9 0,-1-3 2 0,0 3-5 15,-1-3-2-15,4 3 1 16,-2-2-5-16,1 1-2 0,5-15 1 0,-4 29 0 15,2-18 8-15,2-11 24 16,2 25-3-16,-2-25-4 0,11 20-3 0,-5-11-4 0,4-2-6 16,-10-7-5-16,26 12-5 15,-9-6-31-15,2-3-26 0,-2-1-35 0,2-4-44 16,2 2-50-16,-1-1-76 0,0-1-55 0,-3-3-149 16,3 1-156-16,-4 1 30 15,2-1-355-15,-4-2-316 0</inkml:trace>
  <inkml:trace contextRef="#ctx0" brushRef="#br1" timeOffset="49973.21">20453 17671 2922 0,'0'0'64'0,"0"0"15"15,0 0-8-15,30 0-6 16,-30 0-12-16,0 0 6 0,25-1 0 0,-25 1-1 15,20-4-9-15,-20 4-6 0,20-6-11 16,-20 6-8-16,22-3-9 0,-10-2-11 0,-12 5-23 16,21-5-39-16,-21 5-50 15,20-8-44-15,-12 4-57 0,-8 4-150 0,10-11-469 16,-6 6-158-16</inkml:trace>
  <inkml:trace contextRef="#ctx0" brushRef="#br1" timeOffset="50123.01">20536 17573 2651 0,'-20'-4'98'0,"20"4"29"0,0 0 16 0,-18-6 4 0,18 6-3 16,0 0-6-16,0 0-8 16,0 0-14-16,0 0-8 0,0 0-13 0,0 0-14 15,22-29-13-15,-22 29-23 16,22-8-32-16,-10 4-44 0,-12 4-46 0,26-9-64 0,-13 8-53 16,-3-3-65-16,-10 4-143 0,24-8-508 0,-14 4-302 15</inkml:trace>
  <inkml:trace contextRef="#ctx0" brushRef="#br1" timeOffset="50793.24">20940 17541 2809 0,'0'0'-35'0,"2"16"32"0,-2-16-13 0,0 0 19 16,4 19 19-16,-4-19 28 15,0 0 31-15,4 12 10 0,-4-12 7 0,0 0 6 16,0 0 8-16,0 0 2 0,0 0 1 0,0 0-8 16,0 0-6-16,0 0-14 0,0 0-11 15,9-50-3-15,-9 33-8 0,0 0-9 0,0-2-2 16,0 19 0-16,-3-38 3 15,3 21 8-15,0-1 2 0,0 18 2 0,0-26-2 16,0 26-5-16,3-23-14 0,-1 11-2 16,-2 12-7-16,0-18-8 0,0 18-7 0,0 0 1 15,7-18-2-15,-7 18 1 16,0 0-4-16,0 0-2 0,0 0 0 16,0 0-4-16,37 29-4 0,-24-18-1 0,0 1-7 0,1 1 2 15,2 4-1-15,-2-3-1 0,-1-1 3 16,0 1-2-16,0-5-2 0,-1 2 3 0,-2-2-2 15,2-1 0-15,-2 0 1 16,-10-8 1-16,19 6 1 0,-19-6-1 0,21-2-2 0,-21 2 0 16,15-13 0-16,-5 3 0 15,-1-3-1-15,-2 0 5 0,1-3-2 0,-4-1 5 16,2-2-3-16,0 2 3 0,4-3-3 0,-6 4-3 16,2-2-4-16,-2 3-9 15,2 0-12-15,1 4-23 0,-7 11-36 0,8-26-50 0,-4 19-66 16,3-1-63-16,-7 8-171 15,9-13-147-15,-9 13 32 0,10-5-297 16,-10 5-184-16</inkml:trace>
  <inkml:trace contextRef="#ctx0" brushRef="#br1" timeOffset="50953.19">21469 17325 2689 0,'0'0'18'0,"17"8"-21"0,-17-8-24 16,21 1-7-16,-21-1-1 0,27-1 2 0,-9-3-3 15,0 1 17-15,0-1-17 16,-1-1 11-16,-1 1 7 0,0-1-18 0,0-3-25 0,-1 2-33 16,-4-1-53-1,-11 7-144-15,16-16-288 0,-9 9 224 0</inkml:trace>
  <inkml:trace contextRef="#ctx0" brushRef="#br1" timeOffset="51142.99">21643 17195 1999 0,'0'0'188'0,"-20"0"16"15,20 0-11-15,0 0-9 0,0 0-11 0,0 0 3 16,-4 24-14-16,4-24-3 16,0 0-8-16,4 29-5 0,-4-29-11 0,7 29 0 0,-5-13-12 15,3 0-18 1,-3 1-14-16,2-2-6 0,0 2-23 0,0-1-37 0,0 0-45 16,-2-1-45-16,2-1-53 0,-4-14-70 0,7 19-52 15,-7-19-99-15,7 14-147 16,-5-9-434-16,-2-5-322 0</inkml:trace>
  <inkml:trace contextRef="#ctx0" brushRef="#br1" timeOffset="51394.18">21788 17183 2968 0,'0'0'110'0,"9"-13"16"0,-9 13-20 0,0 0-10 16,11-13-10-16,-11 13 6 15,0 0 23-15,0 0 4 0,0 0-4 0,0 0-3 16,31 20 2-16,-22-6-3 0,-2 1 10 15,-1 3 1-15,2 3-28 0,-2 0 0 0,3 2-9 16,0 1-6-16,1 1-5 16,-2 0-11-16,3 0-1 0,-3-2 6 0,3 1-13 15,-2-2-10-15,-1 0-20 0,0-3-17 16,1-4-15-16,-2 1-30 0,-1-4-30 0,-2-2-39 16,-4-10-46-16,6 14-67 0,-6-14-55 15,0 0-116-15,0 0-149 0,0 0-16 16,0 0-333-16,0 0-265 0</inkml:trace>
  <inkml:trace contextRef="#ctx0" brushRef="#br1" timeOffset="51643.09">21853 17151 2708 0,'-5'-21'86'15,"3"2"66"-15,-1 4 14 0,3 15-7 0,0-26-4 0,5 12-14 16,-5 14-2-16,7-21-7 0,-1 8-16 0,2 3-11 16,0-1-9-16,3 1-12 15,2 3-12-15,0-1-1 0,-13 8 0 16,27-10-3-16,-12 9 4 0,-15 1-2 15,28 5-7-15,-14 1 3 0,1 4-1 0,-4 3-8 0,-1 0 0 16,1 2 3-16,-5 3-24 16,-2-1 1-16,-4 2 4 0,0 2 7 0,-4-4-2 15,0 2-1-15,-6 0-7 16,-1-2 0-16,0 0-20 0,0-2-28 0,1-1-22 16,0-4-47-16,-4-5-64 0,4 1-84 0,10-6-80 0,-16 0-176 15,16 0-93-15,-16-8-7 16,16 8-311-16,0 0-272 0</inkml:trace>
  <inkml:trace contextRef="#ctx0" brushRef="#br1" timeOffset="53293">22469 17287 2618 0,'0'0'-61'0,"0"0"33"0,0 0 8 16,0 0 1-16,0 0 14 0,31 25 32 0,-31-25 14 15,0 0 14-15,0 0 1 16,19 0 16-16,-19 0 12 0,0 0 12 0,0 0 15 15,25-3 15-15,-25 3 0 0,0 0-1 16,24-1-1-16,-24 1-15 0,16-2-10 0,-16 2-5 16,20-3-17-16,-20 3-9 15,21-1-7-15,-21 1-6 0,19-2-6 0,-19 2-3 16,17-4-12-16,-7 4-10 0,-10 0-13 0,16-2-9 0,-16 2-14 16,0 0-16-1,20-4-9-15,-20 4-17 0,0 0-20 0,17-3-32 0,-17 3-48 16,9-6-38-16,-9 6-47 15,4-10-98-15,-4 10-580 0,0 0-312 0</inkml:trace>
  <inkml:trace contextRef="#ctx0" brushRef="#br1" timeOffset="53483.05">22553 17121 2823 0,'0'0'2'15,"0"0"44"-15,-15-6 12 16,15 6 12-16,0 0 25 0,0 0 23 15,0 0 11-15,0 0 1 0,0 0-8 0,0 0-13 16,0 0-10-16,0 0-13 0,0 0-14 0,38-9-23 16,-38 9-37-16,22-4-35 15,-22 4-58-15,20-4-54 0,-9 2-59 16,0-1-91-16,-11 3-192 0,19-4-387 0,-11 0-219 0</inkml:trace>
  <inkml:trace contextRef="#ctx0" brushRef="#br1" timeOffset="55743.43">22976 16913 2515 0,'0'0'-65'0,"4"-27"47"0,-4 27 18 15,0 0 14-15,0 0 34 0,6-11 17 16,-6 11 8-16,0 0 3 0,0 0 3 0,12-12-5 16,-12 12-1-16,0 0 12 15,14-9 10-15,-14 9 11 0,13-3 7 0,-13 3 1 16,0 0 1-16,21-8-2 0,-21 8-7 0,15-4-7 0,-15 4-7 16,19-1-8-16,-19 1-7 15,0 0-5-15,27 0 2 0,-27 0-3 0,0 0 0 16,22 5-1-16,-22-5 0 15,12 8-2-15,-12-8 1 0,7 12-3 0,-7-12-6 0,4 16-4 16,-4-16-2-16,0 0-7 16,0 24-4-16,0-24-3 0,0 0-1 0,-9 27 0 15,9-27-3-15,-6 19 4 16,2-10-1-16,4-9 0 0,-8 19 2 0,8-19 0 0,-9 20 3 16,4-11-3-16,5-9 4 0,-10 18-6 15,10-18 6-15,-8 17-2 0,8-17-2 16,-8 15-5-16,8-15-1 0,-10 14-5 0,10-14 0 15,-6 13-5-15,6-13-2 0,-8 11-1 16,8-11 0-16,0 0-4 0,-8 15 0 0,8-15-2 16,-9 10 2-16,9-10-3 15,0 0 2-15,-6 14 1 0,6-14 2 0,0 0 4 16,0 0-4-16,0 0 2 0,-9 12-3 0,9-12 1 0,0 0-4 16,0 0-1-16,0 0-1 15,0 0 3-15,0 0 0 0,-6 13 5 0,6-13 1 16,0 0 0-16,0 0 3 15,0 0 3-15,0 0-1 0,0 0 0 0,0 0-3 0,0 0 1 16,0 0-3-16,0 0-1 16,0 0 0-16,0 0 0 0,0 0-2 0,0 0 0 15,-9 12 0-15,9-12 1 16,0 0 1-16,0 0 1 0,0 0 1 0,0 0-1 16,0 0 2-16,0 0 4 0,0 0 1 0,0 0-2 0,0 0-1 15,0 0-1-15,0 0-2 16,0 0-1-16,0 0-2 0,47-9 2 0,-47 9-1 0,24-6 0 15,-24 6-3-15,26-6 0 16,-12 5-3-16,-14 1-3 0,25-7-6 0,-13 6-6 16,-12 1-16-16,22-4-20 15,-22 4-33-15,16-3-37 0,-16 3-41 0,18-3-51 0,-18 3-73 16,12-1-75-16,-12 1-176 0,0 0-63 0,0 0 5 16,0 0-625-16,0 0-939 15</inkml:trace>
  <inkml:trace contextRef="#ctx0" brushRef="#br1" timeOffset="66792.99">24589 17186 1489 0,'8'-10'133'0,"-8"10"-70"16,0 0-40-16,0 0-21 0,0 0-2 15,5-13 3-15,-5 13 1 0,0 0 2 0,0 0-4 16,0 0-9-16,0 0-8 0,0 0-3 0,-2-23-3 15,2 23-4-15,0 0 0 16,0 0-9-16,-11-15-1 0,11 15-6 0,0 0-1 0,0 0-12 16,-15-12-8-16,15 12 3 15,0 0 12-15,0 0 25 0,-10-10 32 0,10 10 35 16,0 0 23-16,0 0 46 0,0 0 38 0,0 0 17 16,0 0 22-16,0 0 7 15,0 0 7-15,0 0-3 0,0 0-9 0,0 0-9 0,0 0-4 16,27-13-10-16,-27 13-6 15,0 0-9-15,21 3-9 0,-21-3-8 0,0 0-14 16,30 3-7-16,-30-3-12 16,24 2-9-16,-10 0-14 0,-14-2-3 0,34 2-13 0,-13-1-4 15,3-1-6-15,-1 3 4 16,5-1-4-16,2-2 11 0,-2 1-7 0,5 3-3 16,0-4-10-16,-3 4-5 0,3-2-8 0,-2 0-8 15,3 2 2-15,-3-2 0 16,3 1-1-16,-2 0 0 0,-1 0-2 15,0-1-5-15,-2 1 3 0,-2 0-4 0,1-2-13 16,-5 2 5-16,-4 0 2 0,0 0-6 0,0-3 3 16,-19 0-9-16,29 1-4 15,-17 1-8-15,-12-2-7 0,22 0-8 0,-22 0-10 0,20 1-5 16,-20-1-5-16,0 0-5 0,19 0-3 0,-19 0-5 16,0 0 1-16,17-4-4 15,-17 4 3-15,0 0 4 0,9-13 6 0,-9 13 4 16,0 0 4-16,5-16-1 0,-5 16 3 15,0 0 0-15,2-22 2 0,-2 22-3 0,0 0 1 16,-7-22 5-16,7 22 4 16,-9-15 8-16,9 15 13 0,-9-12 14 15,9 12 5-15,-11-9 20 0,11 9 11 0,0 0 6 16,-12-14 5-16,12 14 1 0,0 0 5 0,-10-11-2 16,10 11 3-16,0 0 3 15,0 0-15-15,-10-11 7 0,10 11 1 0,0 0-2 16,0 0-13-16,0 0-4 0,0 0-5 0,0 0-5 0,0 0-2 15,0 0-4-15,0 0-1 16,0 0-7-16,0 0 6 0,0 0 1 0,37-3-10 16,-37 3 5-16,0 0 0 15,19 18-1-15,-19-18-2 0,12 19 5 0,-9-8-4 16,-3-11 2-16,4 23-2 0,-4-10-7 0,0-13 3 0,-6 27 3 16,3-11-5-16,-7-1-18 15,4-2-19-15,-3 2-26 0,0-1-35 0,2-2-52 16,-4-2-61-16,5 2-81 15,6-12-170-15,-14 15-145 0,14-15 14 0,-5 9-306 0,5-9-275 16</inkml:trace>
  <inkml:trace contextRef="#ctx0" brushRef="#br1" timeOffset="69023.35">28752 16757 2600 0,'-9'6'-98'0,"9"-6"27"0,-18 13 25 0,6-5 46 16,2 1 37-16,10-9 40 0,-21 13 30 0,10-4 16 0,11-9 17 15,-18 11 12-15,11-6 3 16,7-5 5-16,-12 10 7 0,12-10 6 0,0 0 3 15,-19 11 3-15,19-11 3 16,0 0 11-16,-11 8-10 0,11-8-13 0,0 0-14 16,0 0-17-16,0 0-20 0,0 0-16 15,0 0-12-15,0 0-16 0,-29-12-13 16,29 12-8-16,-7-13-12 0,7 13-19 0,-7-19-17 0,7 19-36 16,-6-19-29-16,6 19-50 15,-6-25-71-15,7 14-91 0,-1 11-140 0,-1-31-207 16,1 16 23-16,4 0-405 0,-4 15-478 15</inkml:trace>
  <inkml:trace contextRef="#ctx0" brushRef="#br1" timeOffset="69253.31">28709 16453 3239 0,'0'-24'45'16,"0"24"19"-16,0 0 10 0,0 0 20 0,0 0 27 15,0 0 14-15,10-13 7 16,-10 13-5-16,0 0-6 0,0 0-2 0,0 0 15 0,0 0-16 16,0 0 0-16,0 0-17 15,10-10-28-15,-10 10-24 0,0 0-35 16,0 0-36-16,0 0-59 0,0 0-65 0,0 0-76 0,0 0-86 0,0 0-162 16,0 0-128-16,0 0-376 15,0 0-405-15</inkml:trace>
  <inkml:trace contextRef="#ctx0" brushRef="#br1" timeOffset="69542.91">28483 16936 2836 0,'0'0'-69'0,"0"0"37"0,-6 13 14 15,6-13 24-15,0 0 32 16,0 0 20-16,-11 9 22 0,11-9 13 0,0 0 4 15,-15 11-2-15,15-11 7 16,0 0-1-16,-18 7 7 0,18-7 4 0,0 0 8 0,-15 4 6 16,15-4-4-16,0 0-1 15,0 0-13-15,-18 4-9 0,18-4-11 0,0 0-3 16,0 0-10-16,0 0-13 0,-18-19-8 0,18 19-2 16,-3-20-17-16,3 20-7 0,3-23-16 15,-3 23-20-15,4-22-33 0,-2 7-55 16,-2 15-69-16,4-23-68 0,-4 23-97 15,3-19-181-15,0 11-66 0,-3 8-289 0,0 0-223 16</inkml:trace>
  <inkml:trace contextRef="#ctx0" brushRef="#br1" timeOffset="69703.06">28382 17222 2778 0,'0'0'75'0,"2"17"3"16,-2-17-14-16,6 9 7 0,-6-9 25 0,0 0 13 0,18 9-6 15,-18-9-13-15,0 0-18 16,27-5-38-16,-27 5-47 0,21-5-69 0,-11 1-82 16,-5-1-135-16,5-2-614 15,-10 7-308-15</inkml:trace>
  <inkml:trace contextRef="#ctx0" brushRef="#br1" timeOffset="69833.18">28422 17334 2965 0,'0'0'69'0,"-14"15"2"0,14-15-12 0,-4 9-7 0,4-9 4 16,0 0-2-16,0 0-35 16,-12 11-76-16,12-11-89 0,0 0-115 15,0 0-194-15,0 0-299 0,0 0-40 16</inkml:trace>
  <inkml:trace contextRef="#ctx0" brushRef="#br1" timeOffset="70133">28211 16965 2315 0,'-5'-14'36'16,"5"14"1"-16,0 0 7 0,0 0 18 0,0 0 33 16,0 0 15-16,0 0 10 0,0 0-7 15,0 0-7-15,0 0-4 0,0 0 4 16,-28 23 7-16,28-23-2 0,0 0-3 0,0 0-4 0,-12 12 5 16,12-12-1-16,0 0 9 15,0 0-11-15,0 0-7 0,0 0 2 0,0 0-3 0,0 0 1 16,-21-20 24-1,21 20 3-15,0 0-5 0,-10-15 10 0,10 15-7 0,0 0-7 16,0 0-14-16,-10-11-11 16,10 11-13-16,0 0-10 0,0 0-5 0,0 0-7 0,-25 30-13 15,16-16-29-15,3-1-34 16,-2 2-38-16,-3 3-57 0,-2 0-73 0,3 4-85 16,-5-3-89-16,-1 3-167 0,2 0-81 0,0 0 40 15,-2-3-359-15,3 4-334 16</inkml:trace>
  <inkml:trace contextRef="#ctx0" brushRef="#br1" timeOffset="70253.13">27874 17431 3038 0,'11'20'65'0,"-11"-20"-7"16,14 9-11-16,-14-9-2 15,21 2-3-15,-21-2-9 0,30-5-1 16,-14 0-14-16,6-4-40 0,-2-1-35 0,1-1-55 0,1-2-44 16,-6-3-85-16,2-1-181 0,-3-2-317 15,-3-2-12-15</inkml:trace>
  <inkml:trace contextRef="#ctx0" brushRef="#br1" timeOffset="70422.9">27909 16786 2318 0,'0'0'113'0,"0"0"28"16,0 0-2-16,0 0 16 0,-25 19 30 0,25-19 3 16,-4 26 1-16,6-9-21 0,-4 2-25 0,2 0-12 15,0 3-23-15,2-1-24 0,0-1-36 16,-2 1-59-16,-2 0-78 0,2 0-91 0,-6-2-110 15,3 1-209-15,-3-4-422 16,-2 0-321-16</inkml:trace>
  <inkml:trace contextRef="#ctx0" brushRef="#br1" timeOffset="70563.01">27685 17211 3148 0,'-13'9'135'0,"3"1"-16"15,-3 1-10-15,-3-1 0 0,5 1 2 0,-5 1-4 0,1 3-12 16,-1-2-20-1,-4 2-42-15,2 1-50 0,1-1-43 0,-4 2-42 0,1 1-44 16,0-2-65-16,-7 1-119 16,4-3-625-16,2-1-387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4T14:53:37.1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10029 3784 1172 0,'0'0'148'0,"0"0"-19"0,0 0-6 0,15-6 7 0,-15 6 16 16,0 0-1-16,13-8-1 15,-13 8-7-15,0 0 1 0,0 0 4 0,12-10-3 16,-12 10-2-16,0 0-6 16,0 0-5-16,10-7-12 0,-10 7-5 0,0 0-8 0,0 0-4 15,0 0-4-15,0 0-5 16,0 0-10-16,0 0-2 0,0 0-5 0,12-10-5 16,-12 10-4-16,0 0 0 15,0 0-4-15,0 0-9 0,0 0-3 0,0 0-8 0,0 0-6 16,0 0-1-16,0 0-7 0,0 0-5 0,0 0-6 15,-28-22-3-15,28 22-6 16,-17-6-1-16,17 6-3 0,-19-6 0 0,19 6-3 16,-21-4 2-16,21 4 0 0,-26-2 0 15,26 2 0-15,-30 4-2 0,14-2 1 0,-1 0-1 16,-1 2 0-16,0 2 0 16,0 1-5-16,0 3 2 0,-1 3-2 0,1-1 0 15,0 1 2-15,2 4-1 0,0-2 4 16,1 4-3-16,0 0 1 0,2 1 3 0,3-2-5 15,0 3 4-15,-2 1 0 0,6-3-2 0,0-2 2 16,2 2-7-16,0-3 1 16,4 1-7-16,0-17-10 0,4 33 2 0,2-18-8 0,2-1-2 15,4-2-8-15,2 4-5 16,-1-6 2-16,6 2-7 0,-2-3 0 0,4 1-4 16,-2-1-1-16,2-1 1 15,-2-2-4-15,2-1 2 0,-3-1-11 0,0 0 1 16,2-3-5-16,-4 1-1 0,-16-2 3 15,28 0-1-15,-28 0 3 0,25-3 23 16,-25 3 16-16,18-8 6 0,-18 8-7 0,10-9 1 16,-10 9 1-16,2-15 5 0,-2 15 11 15,0 0 6-15,0 0-1 0,-8-27 21 0,8 27 12 16,0 0 17-16,-9-18 10 0,9 18 17 16,0 0 8-16,-9-16 11 0,9 16 2 0,0 0 5 0,0 0-5 15,0 0-15-15,-4-14-8 16,4 14-9-16,0 0-16 0,0 0-20 0,0 0-13 15,20-12-19-15,-20 12-28 0,14-3-37 0,-14 3-48 0,19-1-51 16,-8-2-49-16,-11 3-119 16,17-6-528-16,-7 4-227 0</inkml:trace>
  <inkml:trace contextRef="#ctx0" brushRef="#br0" timeOffset="399.88">10279 3963 2420 0,'0'0'-158'0,"0"0"30"16,0 0 30-16,-15-10 21 0,15 10 23 0,0 0 13 15,0 0 25-15,0 0 9 16,0 0 12-16,0 0 31 0,0 0 33 0,0 0 10 16,0 0 19-16,-28 21 0 15,28-21 0-15,-8 17-2 0,2-6-7 0,6-11-9 0,-9 29 5 16,2-14 3-16,1 1-12 0,2 1-8 0,0 0-8 15,2 2 0-15,0-2-17 16,0 2-1-16,2 0-27 0,2-2-34 0,0 2-41 0,2-1-25 16,2-3-63-1,2-2-66-15,2-2-138 0,-2-1-353 0,2-2 40 0</inkml:trace>
  <inkml:trace contextRef="#ctx0" brushRef="#br0" timeOffset="849.79">10465 4034 1991 0,'0'0'-48'0,"0"-17"14"0,0 17 5 0,0 0 11 15,0 0 2-15,0 0 21 16,0 0 18-16,0 0 9 0,0 0 12 0,0 0 9 16,0 0 5-16,0 0 18 15,0 0 7-15,0 0 12 0,0-19 7 0,0 19-10 0,0 0-11 16,0 0 5-16,0 0-19 16,0 0-3-16,0 0 1 0,0 0-5 0,0 0 0 15,0 0 3-15,0 0 0 0,0 0 1 0,0 0-9 0,0 0-8 16,0 0-1-16,6 55-1 15,-4-39-4-15,-2 2-1 0,2-2-1 0,-2 4 0 16,0-1 3-16,0 0 5 16,-2 2 3-16,0-2 6 0,2 0-3 0,-4 0-2 15,2-2-5-15,-2 0 1 0,-3-2-1 16,3 0 1-16,0-1-2 0,4-14 0 0,-13 23-2 16,7-13-2-16,6-10-4 15,-13 13-2-15,13-13-19 0,-12 6-33 0,12-6-45 16,0 0-54-16,0 0-57 0,-34-18-76 0,27 7-158 15,-1-2-569-15,1-3-427 0</inkml:trace>
  <inkml:trace contextRef="#ctx0" brushRef="#br0" timeOffset="1020.08">10448 3928 2934 0,'0'0'-18'0,"0"0"13"15,0 0-7-15,15-7-15 0,-15 7-23 16,0 0-19-16,0 0-20 0,0 0-30 16,6-6-47-16,-6 6-118 0,0 0-378 0,0 0 107 15</inkml:trace>
  <inkml:trace contextRef="#ctx0" brushRef="#br0" timeOffset="1739.7">8029 3225 1954 0,'0'0'15'0,"0"0"15"0,0 0 13 0,0 0 19 0,0 0 39 16,0 0 16-16,0 0 19 0,0 0 2 0,0 0-1 15,0 0-1-15,0 0 5 16,0 0 2-16,0 0-2 0,0 0-4 16,0 0-9-16,0 0-14 0,0 0-15 15,0 0-13-15,0 0-9 0,0 0-10 0,0 0-12 0,0 0-13 16,65 0-10-16,-65 0-13 16,28 0-12-16,-28 0-7 0,28 2-11 0,-14-2-15 15,-14 0-14-15,30 0-25 16,-15 0-5-16,-15 0-21 0,27 0-8 0,-27 0-16 0,25 0-22 15,-25 0-19-15,22 0-20 0,-14 0-44 0,-8 0-57 16,0 0-546-16,17-2-150 16</inkml:trace>
  <inkml:trace contextRef="#ctx0" brushRef="#br0" timeOffset="1990.18">8172 3244 2384 0,'0'0'-97'0,"0"0"13"0,0 0 26 0,-14 9 25 15,14-9 24-15,0 0 34 16,0 0 19-16,-4 16-1 0,4-16 23 16,0 0-2-16,-2 19 8 0,2-19 1 15,0 0 18-15,2 23-11 0,-2-23-6 0,0 19-5 0,0-19-4 16,-2 17-5 0,2-17-7-16,2 19-5 0,-2-19-7 0,2 19-4 0,-2-19-3 15,2 16-7-15,-2-16-2 0,0 0-15 0,2 22-23 16,-2-22-34-16,0 0-35 15,4 16-28-15,-4-16-30 0,0 0-46 0,2 13-61 0,-2-13-495 16,2 5-17-16</inkml:trace>
  <inkml:trace contextRef="#ctx0" brushRef="#br0" timeOffset="2449.9">8358 3368 2225 0,'0'0'-5'16,"0"0"18"-16,0 0 27 0,5-21 8 0,-5 21 16 0,0 0 7 15,0 0 0-15,0 0-8 0,0 0-7 0,0 0-6 16,0 0-7-16,0 0-7 15,0 0 1-15,0 0-4 0,0 0 0 0,0 0-5 16,0 0-5-16,0 0-1 0,0 0-4 16,0 0-5-16,36 19-9 0,-36-19 2 0,15 9-12 15,-15-9 2-15,15 10-3 16,-15-10-3-16,18 8 10 0,-18-8-9 0,16 9-1 16,-16-9-7-16,14 6 3 0,-14-6 0 15,13 7 2-15,-13-7 8 0,0 0 7 0,11 8 5 16,-11-8 10-16,0 0 14 0,0 0 17 0,0 0-3 15,4 16 2-15,-4-16-5 16,0 0-3-16,0 0 1 0,0 0-1 0,-15 24 1 0,15-24-2 16,-9 10-7-16,9-10-1 15,-10 9-4-15,10-9 6 0,-12 13-11 0,12-13-11 16,-12 7-9-16,12-7-35 16,-10 9-22-16,10-9-42 0,0 0-29 0,-12 9-24 0,12-9-37 15,0 0-42-15,-16 10-90 0,14-6-399 0,2-4 19 16</inkml:trace>
  <inkml:trace contextRef="#ctx0" brushRef="#br0" timeOffset="2789.7">8659 3430 2071 0,'0'0'-46'0,"15"-5"16"16,-15 5 7-16,0 0 4 0,0 0 19 0,13-5 3 15,-13 5 23-15,0 0 14 0,0 0 9 0,0 0 5 16,0 0-4-16,0 0 12 16,0 0 17-16,0 0 8 0,0 0 6 0,15 17 1 15,-15-17 5-15,0 0-4 0,0 0 5 16,0 0 5-16,0 0 2 0,0 0 2 0,0 0-1 15,0 0 3-15,0 0-3 0,-30 20 2 0,30-20-9 16,0 0-8-16,0 0-9 16,0 0-17-16,0 0-20 0,0 0-22 0,0 0-36 0,0 0-36 15,0 0-59-15,0 0-57 16,0 0-76-16,0 0-129 0,-7-34-574 0,7 34-363 16</inkml:trace>
  <inkml:trace contextRef="#ctx0" brushRef="#br0" timeOffset="4280.14">10755 4002 2851 0,'0'0'-60'0,"0"0"12"16,0 0-2-16,0 0 6 16,0 0 3-16,0 0 20 0,0 0-16 0,0 0 8 15,0 0 4-15,0 0-13 0,0 0 12 16,2 39 6-16,-2-39-1 0,0 0 7 0,0 22-1 16,0-22 3-16,4 12 12 15,-4-12-9-15,0 0-1 0,9 13 3 0,-9-13 5 16,12 7-1-16,-12-7 5 0,16 3 1 0,-16-3 9 0,0 0-15 15,22 2-2-15,-22-2 4 16,16 2-2-16,-16-2-3 0,0 0-1 16,19 1-8-16,-19-1-2 0,0 0-3 15,14 4 1-15,-14-4-1 0,0 0 14 0,15 7-14 0,-15-7 6 16,0 0-2-16,13 4 13 16,-13-4 4-16,0 0 13 0,0 0 30 0,16 6-2 15,-16-6 23-15,0 0 28 16,0 0 16-16,22 0 23 0,-22 0 13 0,0 0 17 0,0 0 3 15,19-13-4-15,-19 13-4 0,10-11-14 0,-10 11-15 16,9-13-15-16,-9 13-20 16,11-14-34-16,-11 14-38 0,6-14-58 0,-6 14-79 15,7-14-82-15,-7 14-135 0,0-16-233 16,0 16-279-16,0 0-190 0</inkml:trace>
  <inkml:trace contextRef="#ctx0" brushRef="#br0" timeOffset="4529.92">11180 3934 2530 0,'20'4'-52'0,"-20"-4"14"0,12 5-2 0,-12-5 36 16,10 8 22-16,-10-8 21 16,12 15 20-16,-12-15 6 0,4 17 7 0,-4-17 3 15,4 22 26-15,-2-10-2 0,-2-12-4 0,2 25-6 16,-2-11-2-16,0-14-3 0,0 28-10 15,0-14-4-15,0-14-11 0,-4 29-5 0,0-17-7 16,0 4-13-16,4-16-19 16,-12 24-25-16,9-14-33 0,3-10-47 0,-11 21-40 0,11-21-29 15,-8 14-59-15,8-14-135 16,-13 6-458-16,13-6-129 0</inkml:trace>
  <inkml:trace contextRef="#ctx0" brushRef="#br0" timeOffset="4750.13">11481 4066 2461 0,'26'-3'11'16,"-26"3"16"-16,0 0 7 0,0 0-2 0,24-1-1 15,-24 1-7-15,18-2 4 0,-18 2-8 0,0 0-8 0,25-4-22 16,-25 4-28-16,18-3-16 15,-18 3-7-15,18-3-24 0,-9 3-39 0,-9 0-66 16,0 0-139-16,23-9-242 16,-23 9 231-16</inkml:trace>
  <inkml:trace contextRef="#ctx0" brushRef="#br0" timeOffset="4889.96">11583 3982 1682 0,'-15'-8'74'15,"15"8"47"-15,0 0 14 0,-14-8 3 0,14 8 13 16,0 0 0-16,0 0-7 0,0 0-13 0,-13-7-25 0,13 7-31 15,0 0-37-15,0 0-32 16,0 0-26-16,0 0-49 0,33-12-52 0,-22 11-73 16,-11 1-154-16,25-8-342 0,-11 6 58 15</inkml:trace>
  <inkml:trace contextRef="#ctx0" brushRef="#br0" timeOffset="5620.08">12781 3602 2009 0,'0'0'-27'0,"0"0"24"0,0 0 14 0,0 0 22 16,0 0 34-16,0 0 21 15,0 0 18-15,0 0 9 0,0 0-3 0,0 0-8 16,0 0-5-16,0 0 10 0,0 0 3 16,0 0 1-16,0 0 1 0,0 0 0 0,0 0 2 15,0 0-7-15,0 0 4 16,0 0-6-16,0 0-8 0,0 0-7 0,8 50-12 16,-8-50-6-16,4 23 0 0,2-11-15 15,-6-12-3-15,2 22-8 0,2-7-1 0,-4-15-20 16,3 26-31-16,-1-16-32 0,2 4-46 0,-4-14-56 15,4 23-46-15,-4-23-50 16,3 20-70-16,-3-20-137 0,2 17-458 0,-2-6-278 16</inkml:trace>
  <inkml:trace contextRef="#ctx0" brushRef="#br0" timeOffset="6009.86">12437 4012 2572 0,'0'0'-128'0,"0"0"22"0,0 0 15 16,-23 3 17-16,23-3 22 0,0 0 16 0,0 0 16 0,0 0 2 15,0 0 1-15,0 0 2 16,0 0-1-16,0 0 5 0,48 16 2 0,-31-13-1 0,2 0 18 16,4-1-6-16,3 1 4 15,7 1 5-15,6 0 21 0,4-1 22 0,10 4 15 16,8-1 17-16,-2-1 10 16,6-1 11-16,23 3 0 0,-1-1 6 0,0 2-4 0,-1-2-6 15,-15-1-12-15,-10-1-10 0,-3 2-4 16,-8-5-12-16,0 4-9 0,-6-4-16 15,-4 3-17-15,-8 0-26 0,-1-4-36 0,-4 4-40 16,-4-2-41-16,-2-1-40 0,-6 3-40 16,-15-4-88-16,21 3-464 0,-21-3-34 0</inkml:trace>
  <inkml:trace contextRef="#ctx0" brushRef="#br0" timeOffset="7110.08">12515 4479 2167 0,'0'0'-8'0,"0"0"47"15,0 0 14-15,0 0 17 16,0 0 2-16,0 0 5 0,0 0 3 0,0 0 13 15,0 0 15-15,0 0 2 0,0 0 1 0,0 0 3 16,0 0 8-16,0 0 0 0,0 0 4 16,0 0-1-16,-7 61-3 0,5-50-10 0,2-11-8 15,-2 27-2-15,0-14-9 16,2-13-8-16,-2 27-9 0,2-14-7 0,0-13-8 16,-2 26-6-16,2-26-8 0,0 28-6 15,0-15-18-15,0-13-25 0,0 21-43 0,0-21-51 16,2 19-66-16,-2-19-53 0,2 15-63 0,-2-15-163 15,2 8-158-15,-2-8-241 16,0 0-175-16</inkml:trace>
  <inkml:trace contextRef="#ctx0" brushRef="#br0" timeOffset="7350.07">12709 4685 2526 0,'0'0'-26'0,"0"0"44"0,0 0 5 0,0 0 17 15,0 0 28-15,17 3 16 16,-17-3 10-16,0 0 3 0,19 0-9 0,-19 0-4 16,22 0-7-16,-22 0-5 0,26 0-6 15,-11 0-7-15,-15 0-9 0,31 0-16 0,-31 0-29 16,29-2-36-16,-14 1-48 0,-15 1-54 0,27-3-60 15,-15 2-91-15,-3-3-557 16,-9 4-179-16</inkml:trace>
  <inkml:trace contextRef="#ctx0" brushRef="#br0" timeOffset="7549.76">12856 4630 2609 0,'0'0'-19'15,"0"0"0"-15,0 0 7 16,0 0 31-16,-17 11 43 0,17-11 34 0,0 0 13 15,-4 15-5-15,4-15-5 0,-5 15-11 0,5-15-5 16,-2 20-8-16,2-20-5 0,-3 20-6 16,3-20-9-16,3 23-2 0,-3-23-11 0,0 25-27 15,2-12-36-15,-2-13-34 16,2 25-42-16,3-12-33 0,-5-13-43 0,6 20-55 16,-3-11-134-16,1-3-420 0,2-1-85 15</inkml:trace>
  <inkml:trace contextRef="#ctx0" brushRef="#br0" timeOffset="7969.81">13172 4620 2237 0,'0'0'-42'15,"2"-19"27"-15,-2 19-1 0,0 0 13 0,4-16 33 16,-4 16 29-16,0 0 38 0,7-16 20 16,-7 16 8-16,0 0 9 0,6-14 4 0,-6 14 5 15,0 0 7-15,0 0-1 16,8-15-10-16,-8 15-15 0,0 0-19 0,0 0-14 16,0 0-17-16,0 0-3 15,0 0-10-15,0 0-4 0,0 0-6 0,0 0-4 16,0 0-7-16,0 0-4 0,0 0-3 0,0 53-1 0,0-37-6 15,0-16-3-15,-3 36 1 16,0-17-6-16,1 2 0 0,0 0-2 0,0 4 0 0,-2-1-19 16,1-1 3-16,-3 1 2 15,-1-1 0-15,0-2 2 0,-2 0-2 0,1-2 2 16,3-1 1-16,-5-3 0 16,2-3-3-16,-3 0-9 0,3-2-13 0,8-10-20 0,-19 11-39 15,19-11-41-15,-17 2-62 0,17-2-63 0,0 0-100 16,-26-20-170-16,17 7-362 15,4-2-243-15</inkml:trace>
  <inkml:trace contextRef="#ctx0" brushRef="#br0" timeOffset="8140">13191 4424 2889 0,'0'0'87'16,"17"-6"-9"-16,-17 6-11 0,0 0-10 0,0 0-3 15,0 0-14-15,15-4-25 16,-15 4-39-16,0 0-52 0,0 0-45 0,0 0-56 16,0 0-52-16,0 0-132 0,0 0-358 15,0 0 17-15</inkml:trace>
  <inkml:trace contextRef="#ctx0" brushRef="#br0" timeOffset="8619.7">13331 4555 2109 0,'0'0'-32'0,"0"0"5"0,0 0 16 16,2 23 27-16,-2-23 11 15,0 0 25-15,0 0 1 0,-6 27 16 0,6-27-4 16,-2 19-7-16,2-19-2 0,-1 21-7 0,1-21-7 0,0 21-3 15,0-21-5-15,0 16 0 16,0-16-6-16,0 0 3 0,1 24 17 0,-1-24-14 16,0 0-4-16,4 13-5 15,-4-13-12-15,0 0 6 0,0 0-5 0,0 0 5 0,0 0-8 16,0 0 3-16,33-24 3 16,-33 24 6-16,9-16 21 0,-9 16 19 0,12-15 13 15,-12 15-5-15,11-11-11 16,-11 11-8-16,0 0-13 0,9-12-3 0,-9 12-4 0,0 0-2 15,0 0-5-15,0 0-1 0,0 0-3 0,0 0-3 16,35 16 2-16,-35-16-5 16,12 12 1-16,-3-4-2 0,-9-8 3 0,16 11 0 15,-5-4 7-15,-11-7 7 0,22 8 12 16,-10-2 9-16,-12-6 11 0,22 6 8 0,-11-4 9 16,-11-2-3-16,25 2-4 15,-25-2-3-15,25-2 0 0,-25 2-11 0,24-8-4 16,-10 1-14-16,-1 1-23 0,-1-4-30 0,1 1-42 0,-1-2-43 15,1 1-53-15,0-1-73 16,-4-1-117-16,2 3-213 0,-4-3-369 0,-7 12-325 16</inkml:trace>
  <inkml:trace contextRef="#ctx0" brushRef="#br0" timeOffset="8839.93">13804 4514 2876 0,'0'0'-14'0,"0"0"-6"0,25 0-5 16,-25 0 8-16,0 0 4 0,21-5 1 0,-21 5 8 16,19-2 0-16,-19 2-21 15,28-4-21-15,-28 4-26 0,26-1-37 16,-11-1-39-16,-15 2-65 0,26-4-465 0,-14 3 80 0</inkml:trace>
  <inkml:trace contextRef="#ctx0" brushRef="#br0" timeOffset="9059.84">13951 4515 1975 0,'-9'12'-11'16,"9"-12"22"-16,-7 13-4 0,7-13 7 0,-9 15 23 15,9-15-5-15,-5 21 23 0,-1-9 8 0,6-12-1 16,-7 28 11-16,2-14 6 15,3 1 23-15,-2 0 11 0,2 2 10 0,2-17-3 0,-5 30-2 16,3-12-16-16,0-3-12 16,0 2-6-16,2-17-9 0,-1 28-9 0,1-16-6 15,0-12-24-15,0 23-29 16,0-23-41-16,-2 19-43 0,2-19-45 0,0 0-52 0,0 18-82 16,0-18-184-16,2 9-305 15,-2-9-22-15</inkml:trace>
  <inkml:trace contextRef="#ctx0" brushRef="#br0" timeOffset="10009.7">14254 4202 2128 0,'0'0'-67'15,"0"0"36"-15,0 0 15 0,0 0 24 0,0 0 27 16,0 0 28-16,0 0 23 0,0 0 23 0,7 28-2 0,-7-28 4 15,0 0 14-15,0 0 1 16,0 0 2-16,0 0-2 0,0 0-6 16,0 0-7-16,0 0-10 0,0 0-15 15,0 0-8-15,13 4-8 0,-13-4-7 0,0 0-4 0,0 0-13 16,23-1 0 0,-23 1-9-16,0 0-2 0,26 0-4 0,-26 0-6 0,21-2-2 15,-21 2-8-15,25 0-11 0,-25 0-12 0,24-1-19 0,-24 1-13 16,27 0-20-16,-27 0-15 15,25-5-11-15,-25 5-17 0,22-1-12 0,-22 1-22 16,16-3-26-16,-6 3-21 16,-10 0-33-16,12-4-76 0,-12 4-496 0,0 0-86 15</inkml:trace>
  <inkml:trace contextRef="#ctx0" brushRef="#br0" timeOffset="10340.04">14292 4114 2183 0,'0'0'-82'0,"0"0"23"15,0 0 13-15,0 0 16 0,-22-3 15 0,22 3 15 0,0 0 20 16,0 0 18-16,0 0 24 15,0 0 20-15,0 0 8 0,0 0 18 0,0 0 17 16,0 0 7-16,0 0 5 16,0 0 3-16,0 0-8 0,0 0-12 0,0 0-5 15,0 0-10-15,0 0-10 0,0 0-7 16,0 0-11-16,0 0-10 0,0 0-7 0,0 0-9 16,62-2-15-16,-62 2-17 15,20-2-30-15,-20 2-37 0,0 0-37 0,26-2-59 16,-18 2-58-16,-8 0-92 0,18-3-633 0,-18 3-334 0</inkml:trace>
  <inkml:trace contextRef="#ctx0" brushRef="#br0" timeOffset="13779.77">15402 3703 2762 0,'0'0'-44'0,"0"0"34"15,0 0 17-15,0 0 17 16,0 0 15-16,0 0 23 0,0 0 22 0,0 0 8 0,0 0 0 16,0 0-5-16,0 0 9 15,0 0 21-15,0 0 20 0,0 0 18 0,8 25-6 16,-8-25-4-16,0 19-11 16,0-19-11-16,2 23-13 0,-2-23-6 0,4 28-11 15,-2-11-12-15,2 1-2 0,0-1-14 16,0 0-6-16,-1 3-6 0,2-4-8 0,-1 2-5 15,1-1-3-15,-1 0 0 0,-2-2-9 16,5 0-19-16,-7-15-23 0,4 23-25 0,-2-14-37 16,-2-9-44-16,2 17-59 0,0-9-63 0,-2-8-93 15,0 0-194-15,0 0-92 16,-6 17-271-16,6-17-274 0</inkml:trace>
  <inkml:trace contextRef="#ctx0" brushRef="#br0" timeOffset="14249.64">15197 4239 2539 0,'19'2'-139'16,"-19"-2"27"-16,17 1 18 0,-17-1 17 0,25-1 12 0,-25 1 20 15,31-2 17-15,-9 0 16 16,4-1 11-16,1 3 23 0,5-1 21 0,0-1 29 16,2 1 9-16,0-2 22 15,1 1 0-15,1-2-8 0,5 3-8 0,-5-2-4 0,0 2-9 16,-1-1-9-16,1 0-4 16,1 0-7-16,-1 0-4 0,0 0-12 0,-1 1 0 15,-1 1 0-15,0 0-8 0,0-3-1 0,-5 3-7 16,3 0-15-16,-6 0-20 0,-1 0-21 15,-3 0-42-15,-2 3-33 0,2-3-27 16,-7 0-51-16,-15 0-111 0,28-3-423 16,-20 3 12-16</inkml:trace>
  <inkml:trace contextRef="#ctx0" brushRef="#br0" timeOffset="14749.84">15393 4714 2191 0,'0'0'46'0,"0"0"35"0,0 0 24 0,11-12 19 0,-11 12 21 16,0 0 19-16,0 0 11 0,0 0 3 0,0 0-13 15,0 0-17-15,0 0-13 16,0 0-17-16,0 0-9 0,0 0 10 0,0 0-2 0,0 0-2 16,0 0-6-16,0 0-10 15,0 0-11-15,4 40-6 0,-4-40-5 0,4 22-6 16,0-6 4-16,-2 1-38 16,-2-17 4-16,4 28-9 0,0-12-1 0,-2-1-2 0,-2-15-1 15,5 23-4-15,0-11-5 0,-5-12-3 0,4 23-14 16,-2-14-10-16,1 1-24 15,-3-10-30-15,2 14-46 0,-2-14-65 16,4 10-73-16,-4-10-133 0,0 0-217 0,0 0 13 16,0 0-303-16,0 0-258 0</inkml:trace>
  <inkml:trace contextRef="#ctx0" brushRef="#br0" timeOffset="14959.73">15612 4877 2717 0,'0'0'57'0,"0"0"14"16,19 4-11-16,-19-4-6 15,15 2-9-15,-5-2 16 0,-10 0 18 0,21 0-7 0,-8-2-6 16,0 4-9-16,-13-2-10 16,26-4-23-16,-26 4-30 0,22-4-16 0,-22 4-32 15,24-2-50-15,-13 0-44 16,-11 2-69-16,16-5-155 0,-16 5-400 0,11-5-65 0</inkml:trace>
  <inkml:trace contextRef="#ctx0" brushRef="#br0" timeOffset="15169.66">15715 4821 2377 0,'0'0'26'15,"0"0"0"-15,0 0 11 0,-14 14 29 0,14-14 35 16,0 0 28-16,0 17 8 0,0-17 1 15,0 0-9-15,-2 25-9 0,2-25 12 0,0 22-3 16,0-22-9-16,2 22-12 0,0-7-13 0,-2-15-6 16,2 30-22-16,0-18-31 15,-2-12-34-15,4 23-43 0,-2-12-52 0,-2-11-62 0,6 19-53 16,-6-19-87-16,8 12-684 16,-8-12-436-16</inkml:trace>
  <inkml:trace contextRef="#ctx0" brushRef="#br0" timeOffset="15659.88">15840 4789 3030 0,'4'-17'-62'16,"-4"17"5"-16,0 0 9 15,0 0 23-15,0 0 35 0,0 0 26 0,0 0 18 16,0 0 11-16,0 0 7 0,0 0 3 0,0 0 12 0,0 0 9 15,0 0 5-15,0 0 1 16,-2 52-11-16,2-52-6 0,5 25-11 16,-3-13-6-16,-2-12-8 0,9 25-4 15,-5-11-8-15,0-3-3 0,2 1 0 0,-6-12-15 0,13 17-7 16,-9-7-11-16,-4-10-6 16,11 9-12-16,-11-9-2 0,15 4-4 15,-15-4 3-15,0 0-8 0,0 0 3 0,30-13 0 0,-30 13 2 0,12-16 10 16,-12 16 15-16,10-15 15 15,-10 15-1-15,9-15 2 0,-9 15 2 0,6-12-6 16,-6 12-1-16,0 0-3 16,11-13-15-16,-11 13-2 0,0 0 1 0,0 0-2 0,0 0 0 15,17-4-1-15,-17 4 1 16,0 0-6-16,0 0-1 0,0 0 3 0,24 16-1 16,-24-16 0-16,0 0 1 15,14 9 7-15,-14-9 1 0,0 0 20 0,15 6 13 0,-15-6 20 16,0 0 9-16,0 0 0 0,13 3-5 15,-13-3 22-15,0 0-9 0,0 0-10 16,0 0-6-16,12-26-13 0,-12 26-19 0,2-22-19 16,1 7-35-16,-1 2-41 0,-2 0-42 15,0 13-77-15,4-29-85 0,-4 14-202 0,0 2-155 16,0-3-351-16,0 16-429 16</inkml:trace>
  <inkml:trace contextRef="#ctx0" brushRef="#br0" timeOffset="16300.01">16300 4500 3006 0,'0'0'-68'0,"0"0"15"0,2-27 1 16,-2 27 0-16,0 0 22 0,0 0 2 0,0 0 15 16,9-13-2-16,-9 13-4 0,0 0-11 15,0 0 19-15,14-7-10 0,-14 7 19 0,0 0 10 16,0 0 12-16,0 0 3 16,30 8 0-16,-30-8-1 0,0 0 9 15,15 16 8-15,-15-16 10 0,6 15-1 0,-6-15 8 16,-2 17 10-16,2-17 5 0,0 0 9 0,-7 29 14 15,7-29 5-15,-6 17-2 0,6-17-3 16,-6 17-3-16,6-17-3 0,-6 13-9 16,6-13-4-16,0 0-11 0,-4 20-7 0,4-20-9 0,0 0-26 15,0 0-51-15,14 16-58 16,-3-12-76-16,-11-4-90 0,21 0-185 0,-10 0-494 16,-11 0-344-16</inkml:trace>
  <inkml:trace contextRef="#ctx0" brushRef="#br0" timeOffset="16539.78">16527 4616 2804 0,'0'0'22'0,"0"0"33"15,0 0-5-15,0 0-10 0,0 0-8 0,0 0 12 16,24-10-2-16,-24 10 1 0,0 0-6 0,24-5-5 15,-24 5-3-15,21-4 1 0,-6 2 9 0,-15 2 7 16,31-2 5-16,-11 2-5 16,-3-2-5-16,2 0-9 0,-19 2-21 0,33-1-30 15,-17 1-48-15,-16 0-40 0,25-3-48 16,-25 3-47-16,19-2-85 0,-19 2-540 0,11-1-157 16</inkml:trace>
  <inkml:trace contextRef="#ctx0" brushRef="#br0" timeOffset="16739.74">16696 4605 2408 0,'-13'11'-32'0,"13"-11"14"0,-7 11 14 0,7-11-8 16,-4 18 9-16,4-18 37 0,0 22 9 15,0-22 32-15,0 25 12 0,2-11 9 0,0 1 20 16,1 2 8-16,-3-17 6 16,4 31-8-16,-2-15-5 0,-2 0-16 0,2-1-9 15,-2-15-18-15,4 29-17 16,-4-18-31-16,0-11-44 0,3 19-39 0,-3-19-33 0,2 20-34 15,-2-20-27-15,0 14-39 0,0-14-86 16,0 0-561-16,4 16-175 0</inkml:trace>
  <inkml:trace contextRef="#ctx0" brushRef="#br0" timeOffset="17060.03">16888 4405 2397 0,'0'0'-112'0,"0"0"25"15,0 0 4-15,23-3 23 0,-23 3 22 16,0 0 24-16,16 12 33 0,-16-12 32 0,8 13 15 15,-8-13 21-15,4 18 12 0,-4-18 22 0,2 21 20 16,-2-21 14-16,-2 20 12 16,2-20 7-16,0 21-1 0,0-21-3 0,-2 21-25 15,2-21-16-15,0 0-13 0,0 23-11 16,0-23-14-16,6 13-39 0,-6-13-65 0,10 10-105 16,0-8-104-16,-10-2-207 15,18-2-554-15,-18 2-438 0</inkml:trace>
  <inkml:trace contextRef="#ctx0" brushRef="#br0" timeOffset="29054.72">17583 4143 2875 0,'0'0'-136'0,"0"0"17"15,0 0 26-15,0 0 22 0,0 0 32 16,0 0 13-16,0 0 37 0,0 0 16 0,0 0 29 16,0 0 7-16,0 0 16 15,0 0 8-15,0 0 8 0,0 0 8 0,0 0 5 0,0 0 4 16,0 0 8-16,0 0 0 16,0 0 1-16,0 0-9 0,0 0-11 0,0 0-6 15,0 0-2-15,0 0-11 16,0 0-7-16,0 0-6 0,0 0-7 0,0 0-1 0,51-15-8 15,-51 15-8-15,20 4 1 0,-20-4-6 0,28 2-2 16,-15 0-5-16,-13-2-5 16,25 3-6-16,-12 0-20 0,-13-3-20 0,24 4-26 0,-24-4-33 15,22 1-28-15,-22-1-38 16,24 3-37-16,-24-3-37 0,21 1-42 0,-21-1-109 16,17 0-577-16,-8 0-371 15</inkml:trace>
  <inkml:trace contextRef="#ctx0" brushRef="#br0" timeOffset="29659.81">18167 3959 2755 0,'0'0'-106'0,"0"0"25"0,0 0 15 0,2-17 23 16,-2 17 13-16,0 0 18 0,0 0 35 15,0 0 12-15,0 0 8 0,0 0 10 16,0 0 11-16,0 0 15 0,0 0-5 0,0 0 6 16,0 0 6-16,0 0-5 0,0 0 2 15,0 0-8-15,0 0 3 0,0 0-1 0,0 0 7 16,0 0 1-16,0 0 5 16,0 0 1-16,0 0-4 0,0 0-7 0,0 0-5 15,0 0-8-15,0 0-3 0,0 0-7 16,12 40-5-16,-12-40-7 0,2 16-2 0,-2-16-9 15,0 19 2-15,0-19-5 0,2 24-3 16,1-13-6-16,-3-11 2 0,0 27-4 16,3-14 0-16,-3-13-5 0,0 26 2 0,0-12-6 15,0-14 2-15,0 27-4 0,2-14-1 16,-2-13 2-16,-2 26-1 0,2-26-1 0,-3 26-1 16,3-26 1-16,-3 21 0 15,3-21-1-15,-4 21 1 0,4-21-3 0,-6 16 5 0,0-9-4 16,6-7 2-16,-12 14-1 0,12-14 0 0,-16 11 1 15,16-11-2-15,-16 5-4 16,16-5-6-16,-17 4-13 0,17-4-7 0,0 0-18 0,0 0-25 16,-34-12-31-16,34 12-38 15,-15-11-51-15,8 0-46 0,-1 3-81 0,4-6-169 16,-5 0-447-16,3 0-337 16</inkml:trace>
  <inkml:trace contextRef="#ctx0" brushRef="#br0" timeOffset="29939.93">18135 3656 2916 0,'0'0'42'16,"0"0"-15"-16,11-15 0 0,-11 15 8 0,0 0 11 16,0 0 16-16,0 0-6 15,0 0-6-15,0 0-6 0,0 0-20 0,0 0-24 0,0 0-24 16,0 0-33-16,0 0-49 16,4-7-50-16,-4 7-82 0,0 0-199 0,0 0-285 15,0 0 11-15</inkml:trace>
  <inkml:trace contextRef="#ctx0" brushRef="#br0" timeOffset="31189.7">18539 3784 2148 0,'-6'-16'-3'0,"6"16"16"16,0 0 9-16,0 0-2 0,0 0 22 0,-9-13 31 15,9 13 15-15,0 0 5 16,0 0-5-16,0 0-1 0,0 0-6 0,-20 36-7 0,16-22-1 16,-1-2-7-16,5-12-5 15,-5 29-9-15,3-13-4 0,0-1-9 0,2-15 4 16,2 25-8-16,-2-25 1 16,0 25-4-16,4-14-4 0,-4-11-14 0,5 19-6 0,-5-19-24 15,9 13-8-15,-9-13 0 0,12 9 0 0,-12-9 7 16,13 4 9-16,-13-4 9 15,0 0 18-15,23-4 8 0,-23 4 8 0,0 0 25 16,23-14 12-16,-13 8 11 0,-10 6 2 16,12-9-3-16,-12 9-6 0,12-11-10 0,-12 11-12 15,0 0-8-15,13-5-12 16,-13 5 1-16,0 0-4 0,0 0-3 0,0 0-5 0,0 0-5 16,30 8-6-16,-30-8-1 15,12 5-2-15,-12-5 1 0,14 6 2 0,-14-6-1 16,0 0 1-16,18 4 4 0,-18-4 8 0,17 0 18 15,-17 0 9-15,0 0 18 0,21-6 2 16,-21 6 3-16,17-5 4 0,-17 5 5 0,13-12-14 16,-13 12-4-16,15-13-5 15,-15 13-8-15,12-14-6 0,-6 5-29 0,-6 9-27 16,14-16-35-16,-10 5-52 0,-4 11-78 16,14-19-78-16,-9 8-159 0,1-1-203 0,-2 3 30 15,-4 9-279-15,13-19-219 0</inkml:trace>
  <inkml:trace contextRef="#ctx0" brushRef="#br0" timeOffset="31519.62">19102 3584 2502 0,'0'0'-18'0,"0"0"36"0,0 0 16 0,0 0 7 16,0 0 22-16,0 0 26 16,0 0 9-16,0 0 9 0,0 0-14 0,0 0-9 15,18 36-8-15,-18-36-7 0,0 0-7 0,27 1-8 0,-27-1-2 16,23 0-6-16,-23 0-5 15,33 0-14-15,-33 0-11 0,28-1-21 0,-15 1-31 16,-13 0-43-16,28 0-33 16,-28 0-49-16,24-3-54 0,-24 3-119 0,14-2-473 0,-14 2-120 15</inkml:trace>
  <inkml:trace contextRef="#ctx0" brushRef="#br0" timeOffset="31739.9">19209 3634 2336 0,'0'0'-60'0,"-18"8"29"0,18-8 33 16,0 0 36-16,-8 11 44 0,8-11 7 15,0 0 14-15,-4 18 2 0,4-18 9 0,-6 17 2 16,6-17-10-16,-3 23-6 16,3-23-2-16,-4 23-9 0,2-7-4 0,0-1-13 15,2-15-4-15,-2 30-6 0,-1-15-12 0,3-15 1 0,0 27-19 16,0-14-28-1,0-13-36-15,0 25-56 0,0-25-60 0,3 21-58 0,-3-21-123 16,0 19-557-16,0-11-258 16</inkml:trace>
  <inkml:trace contextRef="#ctx0" brushRef="#br0" timeOffset="32349.69">18635 4260 2643 0,'0'0'-50'0,"0"0"13"0,0 0 20 0,0 0 26 16,0 0 17-16,0 0 29 16,0 0 11-16,0 0 14 0,0 0 8 0,0 0-5 0,0 0-5 15,0 0-5-15,0 0-5 16,0 0-10-16,65 1-1 0,-41-1-11 0,-1 2-2 15,9-2-8-15,2 3-6 0,8-3 2 16,1 1 1-16,1 3-2 0,5-2-1 16,-3 0 0-16,3 2 6 0,-1-2 4 0,3 2-6 0,-2-3 7 15,1 2-11-15,-3 3-2 16,-3-5-4-16,-2 3-3 0,-1-2-2 0,-9-1-1 0,-2 2-4 16,-1-2 2-16,-8 1-17 15,2 0-22-15,-5-2-25 0,-2 3-26 0,-16-3-38 16,28 1-38-16,-28-1-27 0,17 2-40 0,-17-2-113 15,8 2-522-15,-8-2-199 0</inkml:trace>
  <inkml:trace contextRef="#ctx0" brushRef="#br0" timeOffset="32674.55">18991 4646 2611 0,'0'0'1'15,"-9"15"22"-15,9-15 6 16,0 0 5-16,0 0-5 0,0 0 3 0,0 0 8 16,0 0 12-16,0 0 8 0,2 21 8 15,-2-21 1-15,0 0 5 0,0 0 6 0,2 25 9 16,-2-25 4-16,0 18 2 0,0-18-4 0,7 18-12 15,-7-18-2-15,4 20-7 0,-4-20-6 16,6 19-4-16,-6-19-10 0,6 19-5 0,-6-19 2 16,6 15-17-16,-6-15-19 15,5 14-26-15,-5-14-32 0,0 0-48 0,9 15-57 16,-9-15-58-16,0 0-116 0,4 7-650 16,-4-7-428-16</inkml:trace>
  <inkml:trace contextRef="#ctx0" brushRef="#br0" timeOffset="32909.97">19253 4774 2916 0,'0'0'-55'15,"15"2"36"-15,-15-2 12 0,16 2 11 0,-16-2 18 16,20 2 22-16,-20-2 16 0,23 2-1 0,-23-2-4 15,23 0-8-15,-23 0-2 0,21 0-18 16,-21 0-13-16,20 0-17 0,-20 0-23 0,18 0-47 16,-18 0-34-16,0 0-31 15,22-2-35-15,-22 2-49 0,0 0-95 0,10-4-360 16,-10 4 79-16</inkml:trace>
  <inkml:trace contextRef="#ctx0" brushRef="#br0" timeOffset="33089.68">19375 4746 2003 0,'0'0'-12'0,"0"0"19"0,0 0 12 0,0 0 27 16,-27 9 33-16,27-9 22 16,0 0 24-16,-6 14 6 0,6-14-3 0,0 0-4 15,-6 20-4-15,6-20-8 16,0 20-2-16,0-20-10 0,0 18-17 0,0-18 0 0,2 22-14 16,-2-22-5-16,0 18-19 15,0-18-36-15,2 16-30 0,-2-16-61 0,4 16-39 16,-4-16-46-16,2 10-43 0,-2-10-102 0,4 12-499 15,-4-12-133-15</inkml:trace>
  <inkml:trace contextRef="#ctx0" brushRef="#br0" timeOffset="33559.8">19462 4695 2456 0,'0'0'-21'0,"0"0"6"16,0 0-8 0,0 0 26-16,0 0 14 0,0 0 18 0,0 0 6 0,0 0 8 15,0 0 9-15,0 0-3 16,11 33-2-16,-11-33 6 0,2 19 1 0,-2-19-1 0,0 22 1 16,0-22-10-16,5 19-2 15,-5-19-6-15,6 21-2 0,-2-14 16 0,-4-7-4 16,10 17-4-16,-4-9-4 0,-6-8-2 0,14 11-7 15,-14-11-19-15,14 5-21 0,-14-5-13 16,0 0-10-16,28 0-1 0,-28 0-8 0,17-8 8 16,-17 8 4-16,16-10 14 15,-16 10 12-15,16-9 0 0,-16 9 5 0,12-9-3 16,-12 9 5-16,0 0-6 0,15-7-7 16,-15 7 5-16,0 0-3 0,0 0 1 15,0 0 4-15,0 0 0 0,0 0-4 0,0 0 5 0,30 11 1 16,-30-11-3-16,8 8 14 15,-8-8 10-15,0 0 11 0,15 10 14 0,-15-10 13 0,0 0 22 16,15 6 15-16,-15-6 6 16,0 0-5-16,0 0-5 0,18-3-7 0,-18 3-8 15,0 0-11-15,0 0-9 0,20-15-22 16,-20 15-30-16,10-15-48 0,-10 15-67 0,9-19-79 16,-5 5-98-16,0 1-224 15,-4 0-446-15,0 13-380 0</inkml:trace>
  <inkml:trace contextRef="#ctx0" brushRef="#br0" timeOffset="33940.07">19938 4542 2855 0,'0'0'-32'0,"0"0"29"16,0 0-1-16,0 0 8 16,0 0-11-16,0 0-2 0,14-11 11 0,-14 11-11 0,0 0-3 15,0 0-17-15,0 0-4 16,0 0-5-16,16-4 4 0,-16 4 3 0,0 0 2 16,0 0 1-16,23 6 3 15,-23-6 5-15,0 0 8 0,14 7 9 0,-14-7 21 0,0 0 17 16,6 13 8-16,-6-13 12 0,0 0 8 0,0 21 10 15,0-21 5-15,0 0 13 16,-11 24 7-16,11-24 0 0,-9 18-1 0,9-18-2 16,-6 17 1-16,6-17-10 0,-8 15-8 15,8-15-9-15,-4 13-4 0,4-13-2 0,0 0-8 16,0 0-9-16,2 24-26 16,-2-24-43-16,0 0-64 0,14 11-62 0,-5-7-62 15,-9-4-102-15,21 2-634 0,-11-2-370 16</inkml:trace>
  <inkml:trace contextRef="#ctx0" brushRef="#br0" timeOffset="34909.9">20154 4614 2955 0,'0'0'-14'16,"0"0"19"-16,0 0 8 15,0 0 28-15,0 0 24 0,0 0 21 0,0 0 4 16,0 0-1-16,0 0-9 0,0 0-7 0,0 0-14 0,0 0-7 15,0 0 0-15,0 0-9 16,0 0-6-16,0 0-4 0,0 0-15 0,57 6-20 16,-57-6-30-16,24 1-32 15,-24-1-51-15,23 3-37 0,-12-3-48 0,-11 0-63 0,0 0-124 16,25-3-406 0,-25 3-98-16</inkml:trace>
  <inkml:trace contextRef="#ctx0" brushRef="#br0" timeOffset="35119.92">20309 4620 2356 0,'0'0'-51'0,"-42"17"20"16,42-17 25-16,-9 13 46 0,9-13 14 0,-6 17 36 15,6-17 23-15,-9 24 11 0,5-12 7 16,0 2 4-16,0 2-4 0,0 1-4 0,2-3-7 16,-2 4-15-16,2 1-6 15,-4-2-17-15,4-2-7 0,0 2-5 0,2-17-11 16,-2 29-27-16,0-16-33 0,2-13-41 0,-2 19-50 0,2-19-50 15,0 20-48-15,0-20-74 16,0 0-186-16,0 12-373 0,0-12-150 0</inkml:trace>
  <inkml:trace contextRef="#ctx0" brushRef="#br0" timeOffset="35489.72">20419 4448 2412 0,'8'-14'-12'0,"-8"14"28"16,10-10 0-16,-10 10 1 0,0 0 4 0,12-15-9 16,-12 15-1-16,8-8 14 15,-8 8-13-15,0 0 8 0,17-10-2 0,-17 10 16 16,0 0 16-16,17-4 3 0,-17 4-3 0,0 0 12 0,0 0 5 15,0 0 1-15,0 0 0 16,17 18 5-16,-17-18-2 0,0 0 15 0,-2 20 12 16,2-20 5-16,0 0 10 15,-11 25 4-15,11-25 7 0,-8 17 6 0,8-17-3 0,-9 15-4 16,9-15-9-16,-4 16-24 16,4-16-3-16,-4 16-10 0,4-16-4 0,0 0-9 15,0 17-5-15,0-17-8 0,0 0-15 16,13 15-36-16,-13-15-37 0,17 7-50 0,-17-7-63 15,20 4-68-15,-6-4-68 0,-14 0-142 0,20-2-175 16,-9-2-314-16,-11 4-315 16</inkml:trace>
  <inkml:trace contextRef="#ctx0" brushRef="#br0" timeOffset="36429.6">19631 4302 2609 0,'0'0'-160'0,"12"7"19"16,-12-7 24-16,0 0 11 0,0 0 17 0,0 0 22 16,0 0 9-16,20 0 12 0,-20 0 13 15,0 0 17-15,0 0 14 0,17 2 14 0,-17-2 7 16,0 0 8-16,0 0-1 16,22-2-5-16,-22 2 13 0,0 0-10 0,18 2-5 15,-18-2-1-15,0 0 3 0,22 3-10 0,-22-3-2 0,19 1-2 16,-19-1 2-16,21 2 1 15,-21-2-9-15,21 2 9 0,-21-2-4 0,24 0 4 16,-24 0-1-16,23 0 2 16,-23 0 8-16,23 0-3 0,-23 0 0 0,25 0 3 0,-25 0 7 15,24 2-9-15,-24-2-1 16,25 0 4-16,-25 0-10 0,26 2 2 0,-26-2-1 16,27 1-2-16,-12-1 3 15,-15 0-7-15,28 3 6 0,-14-2 3 0,3 2-7 0,-17-3 1 16,30 0-3-16,-16 1 7 0,6-1 3 0,-20 0 5 15,29 0 12-15,-16 2 6 16,-13-2 0-16,29 2 4 0,-29-2-12 0,26 0 2 16,-26 0 1-16,23 2 1 15,-23-2-15-15,19 0-7 0,-19 0-17 0,17 0-18 0,-17 0-32 16,0 0-33-16,22 2-31 16,-22-2-61-16,0 0-121 0,12-2-311 15,-12 2 175-15</inkml:trace>
  <inkml:trace contextRef="#ctx0" brushRef="#br0" timeOffset="38769.68">11361 6710 1820 0,'0'0'-8'0,"0"0"16"0,0 0-1 16,0 0 15-16,0 0 22 0,0 0 24 0,0 0 23 15,0 0 21-15,0 0 9 0,0 0 11 16,0 0 5-16,0 0 4 0,0 0-3 16,0 0-3-16,0 0-3 0,0 0-13 15,0 0-8-15,0 0-11 0,0 0-10 0,0 0-8 16,0 0-5-16,0 0-9 0,0 0-4 16,0 0-5-16,46 0 1 0,-46 0-2 0,19 0-1 15,-19 0-5-15,23 0-4 16,-23 0-5-16,26 0-4 0,-26 0-4 0,27 1-6 15,-11-1-2-15,-16 0-12 0,25 0-19 0,-12 0-27 0,-13 0-40 16,0 0-43-16,29 3-60 16,-20-3-49-16,-9 0-83 0,0 0-202 0,10-6-376 15,-10 6-256-15</inkml:trace>
  <inkml:trace contextRef="#ctx0" brushRef="#br0" timeOffset="38969.87">11414 6622 2673 0,'0'0'32'16,"-12"-8"30"-16,12 8 1 0,0 0-4 0,0 0 23 16,-10-11 18-16,10 11 26 15,0 0 5-15,0 0-16 0,0 0-11 0,0 0-7 0,0 0-9 16,0 0-8-16,21-21-9 16,-21 21-9-16,19-3-18 0,-19 3-32 15,28-5-48-15,-9 1-47 0,-2 3-64 0,5-1-48 0,-1 0-63 16,-1 0-129-16,2-2-496 0,1 1-251 15</inkml:trace>
  <inkml:trace contextRef="#ctx0" brushRef="#br0" timeOffset="39749.82">12767 5978 2632 0,'0'0'-42'0,"0"0"30"0,0 0 9 15,0 0 14-15,7-23 14 0,-7 23 13 0,0 0 8 0,0 0 5 16,0 0 6-16,0 0-1 0,0 0-1 0,0 0 2 15,0 0 2-15,0 0 8 16,0 0 18-16,0 0 5 0,0 0-6 0,0 0-6 16,0 0-3-16,0 0-6 0,0 0-7 15,-6 54-7-15,6-54 3 0,-4 25-1 16,2-9 6-16,0 1-11 0,0-1 6 16,2 1 8-16,0-17-1 0,0 37-11 0,0-18-3 15,2 2-4-15,0-3-5 0,-2 1-6 0,2 1-3 0,1-4-8 16,-2 2-16-16,1-1-21 15,2-2-30-15,-4-15-38 0,2 27-38 0,0-14-54 16,-2-13-49-16,3 21-89 16,-1-12-175-16,0-1-418 0,-2-8-287 0</inkml:trace>
  <inkml:trace contextRef="#ctx0" brushRef="#br0" timeOffset="40249.47">12270 6587 2637 0,'0'0'-96'0,"0"0"21"0,0 0 17 16,0 0 8-16,0 0 3 0,0 0 6 0,0 0 8 15,0 0 24-15,0 0 1 16,0 0 17-16,0 0 5 0,0 0 19 0,0 0 15 16,0 0 13-16,0 0-3 0,0 0-1 15,59 9-7-15,-43-9-4 0,1 3-5 0,4 0-1 16,0-3-12-16,7 3 18 0,2-2-3 0,1 2-7 15,3-1-1-15,6 1-4 16,2 0 1-16,4 0 5 0,-2-1 12 0,2 1 13 0,2 3 8 16,0-5 6-16,8 2 5 15,-9 0 7-15,3 0 4 0,0-1-1 16,-4 1 1-16,2-2-3 0,-3-1-5 16,0 2-5-16,-7-2-15 0,4 2-4 0,-4-2-8 0,-1 3-3 15,-3-3-7-15,-1 0-13 0,-1 0-13 0,-3 0-21 16,2 0-22-16,-9 2-31 15,-1 1-36-15,-1-3-50 0,-1 2-38 0,-2 0-31 0,-4-2-66 16,-3 4-140 0,-10-4-440-16,15 3-213 0</inkml:trace>
  <inkml:trace contextRef="#ctx0" brushRef="#br0" timeOffset="41879.68">12300 7435 2547 0,'0'0'-80'0,"0"0"16"16,-5 26 9-16,5-26 9 15,0 0 15-15,0 22 38 0,0-22 16 0,2 20 20 16,-2-20 1-16,1 22 14 0,1-9 4 15,-2-13 2-15,5 25 9 0,-3-13-1 16,0 3 2-16,-2-15 7 0,4 28-5 0,1-17 2 0,-5-11-1 16,2 22 2-16,-2-22-13 15,4 19 0-15,-4-19-2 0,1 17 1 16,-1-17 5-16,4 12 5 0,-4-12-8 0,0 0-6 16,0 0-8-16,0 0-3 0,0 0-9 0,0 0-1 15,0 0-7-15,0 0 2 0,0 0-2 0,4-48-9 16,-4 29-2-16,0-2-3 0,0-5 0 15,-4-2-7-15,4-1 2 0,-2-2-3 16,2 1 0-16,-2 0 1 0,2 0 0 16,-1 1 5-16,-1 3-4 0,2 3 0 0,0 0-3 0,2 3 0 15,-4-1-3-15,4-1-4 16,-1 3-6-16,1 1-1 0,0-2-3 0,2 3-3 16,0 2-4-16,-2-2-3 15,2 2 1-15,-4 15 4 0,6-25 0 0,1 11-1 0,-7 14-1 16,10-23 2-16,-2 14-1 0,-8 9 0 0,13-17-6 15,-6 8-3-15,-7 9-5 16,18-12 1-16,-9 5 0 0,-9 7 0 0,25-13-4 0,-15 10 6 16,7-3 4-16,-17 6 0 15,29-7-1-15,-14 3 4 0,1 1 1 0,5 1 2 16,-21 2-1-16,34-5 0 16,-13 5 4-16,0 0 1 0,4-2 1 0,-5 4 4 0,6-2-4 15,1 2 2-15,0 2 2 0,3 0 2 0,3-2 1 16,-1 1 1-16,6 3-2 15,1 0 0-15,1-3 3 0,2 3 0 0,4 1 4 0,0-3-1 16,0 1 7-16,10-2 9 16,-11 1 7-16,2-1-2 0,0 0 4 0,0 0 4 15,-2-3 4-15,0 1 6 16,-4-2 8-16,-1 2 1 0,-5-1 7 0,2 0 8 0,-3 2-4 16,1-4 6-16,-7 2-12 15,3 0 2-15,-8-1-8 0,-2 1-1 0,0 0-8 16,0-3-3-16,-21 3-11 0,33 0-23 0,-20 0-32 15,-13 0-38-15,23 0-48 16,-23 0-58-16,20 3-46 0,-20-3-61 0,9 0-168 0,-9 0-525 16,0 0-420-16</inkml:trace>
  <inkml:trace contextRef="#ctx0" brushRef="#br0" timeOffset="42339.75">12733 7478 2901 0,'0'0'-71'0,"0"0"47"16,0 0-5-16,16 8 13 0,-16-8 39 0,0 0 31 15,9 11 19-15,-9-11 16 0,0 0 0 16,2 17 1-16,-2-17 2 0,2 17 9 0,-2-17 11 15,0 23 6-15,0-23 1 0,-2 25-1 0,2-12-6 16,0 5-7-16,2-3-5 16,-2 4-8-16,2-3-9 0,-2 2-8 0,3-1-9 0,-2-1-6 15,-1-16-11-15,6 27-2 16,-4-15-2-16,-2-12-7 0,2 23-9 0,-1-12-16 16,-1-2-21-16,0-9-25 15,2 15-33-15,-2-15-53 0,4 13-75 0,-4-13-60 16,0 0-126-16,0 0-200 0,6 4-361 0,-6-4-359 0</inkml:trace>
  <inkml:trace contextRef="#ctx0" brushRef="#br0" timeOffset="42609.55">12915 7678 2794 0,'0'0'-54'0,"0"0"50"16,0 0 23-16,0 0 26 0,0 0 41 0,0 0 27 15,0 0 20-15,0 0 8 16,0 0-6-16,16 25-11 0,-16-25-15 0,17 3-5 0,-17-3-5 16,23 5 1-16,-23-5-6 15,29 3-11-15,-18-1-9 0,-11-2-13 0,33 2-20 16,-18-1-33-16,-15-1-34 0,25 0-48 0,-25 0-71 0,23 0-55 15,-15-1-92-15,-8 1-182 16,13-4-461-16,-13 4-346 0</inkml:trace>
  <inkml:trace contextRef="#ctx0" brushRef="#br0" timeOffset="42840">13003 7636 2852 0,'0'0'-10'0,"0"0"19"0,0 0 2 15,0 0 8-15,0 0 44 0,0 0 41 0,0 0 19 16,0 0 15-16,0 0 0 16,0 0 2-16,0 38-9 0,0-38-4 0,0 0-5 15,4 27-13-15,-4-27-16 0,2 23-11 16,0-12-4-16,4 4-21 0,-6-15-17 0,4 25-17 16,-2-12-28-16,0-1-28 15,-2-12-39-15,3 23-37 0,-3-23-41 0,4 19-46 16,2-11-51-16,-6-8-125 0,8 8-606 0,-8-8-431 0</inkml:trace>
  <inkml:trace contextRef="#ctx0" brushRef="#br0" timeOffset="43289.53">13205 7600 2952 0,'0'0'-31'0,"11"-13"34"0,-11 13 11 0,0 0 19 16,0 0 30-16,0 0 25 15,0 0 14-15,0 0 4 0,0 0-2 0,0 0-10 16,0 0-11-16,0 0-3 16,-2 53 5-16,2-53-1 0,0 23-1 0,0-23-13 0,2 23-4 15,0-12-10-15,-2-11-2 16,5 22-6-16,-5-22-6 0,9 19-4 0,-2-8-10 16,-7-11-12-16,11 12-5 15,0-5-10-15,-11-7-2 0,14 5-5 0,-14-5-1 0,16 4-1 16,-16-4-2-16,0 0-1 0,28-10 4 0,-28 10-3 15,16-13 8-15,-16 13 8 16,19-13 14-16,-13 7 11 0,-6 6 11 0,11-10-1 0,-11 10 0 16,0 0-4-16,18-9-7 15,-18 9 0-15,0 0-4 0,0 0-2 0,0 0-1 16,25 6 0-16,-25-6-2 16,13 7-2-16,-13-7 0 0,15 9 2 0,-15-9 5 0,15 11 2 15,-15-11 5-15,15 7 6 0,-15-7 4 0,14 5 12 16,-14-5 16-16,0 0-1 15,25-1-22-15,-25 1 0 0,15-10-9 0,-15 10 2 16,16-17-12-16,-11 8-7 0,1-4-18 16,1-1-21-16,-3-4-26 0,4-1-44 0,-4 4-60 15,2-1-73-15,-4-2-87 16,-1 2-190-16,-1 0-98 0,-1-2-2 0,-1 4-274 0,2 14-231 16</inkml:trace>
  <inkml:trace contextRef="#ctx0" brushRef="#br0" timeOffset="43629.87">13620 7299 2689 0,'0'0'35'15,"0"0"12"-15,0 0-2 0,0 0-8 0,4-19-1 16,-4 19 4-16,0 0-8 0,0 0-7 15,15-6-16-15,-15 6-15 0,0 0-11 0,22 0-4 16,-22 0 5-16,0 0-1 16,24 4 4-16,-24-4 6 0,17 3-9 0,-17-3 5 15,15 8 12-15,-15-8 8 0,11 8 15 16,-11-8 9-16,0 0 8 0,1 17 14 16,-1-17 14-16,0 0 15 0,-12 23 7 15,12-23 6-15,-15 15 6 0,8-6 7 0,7-9-4 16,-12 17-9-16,12-17-10 0,-13 15-11 0,13-15-5 0,-6 18-8 15,6-18-11-15,0 13-29 16,0-13-46-16,0 0-51 0,17 20-84 0,-17-20-82 16,20 10-152-16,-11-7-588 15,-9-3-438-15</inkml:trace>
  <inkml:trace contextRef="#ctx0" brushRef="#br0" timeOffset="43919.85">13836 7454 3040 0,'0'0'17'0,"14"7"36"0,-14-7-3 16,0 0 3-16,17 6 5 0,-17-6 20 0,17 5 15 0,-17-5 5 15,24 4-8-15,-9-2-5 16,4-1-8-16,-1 1-4 0,4 0-9 0,-1 1-4 0,0-2-8 16,0 1-16-16,0 0-39 15,-2 0-45-15,-1-2-55 0,-18 0-61 0,30 4-54 16,-19-4-51-16,-11 0-101 16,18-2-514-16,-18 2-256 0</inkml:trace>
  <inkml:trace contextRef="#ctx0" brushRef="#br0" timeOffset="44119.74">14074 7522 2723 0,'0'0'6'0,"-16"13"27"0,8-6 25 16,8-7 20-16,-14 19 19 0,8-7 13 16,0 2 15-16,6-14-2 0,-8 27 0 0,6-12 5 15,0 1-5-15,-1 2-1 16,1-3 0-16,0 2-7 0,2-17-7 16,0 34-11-16,0-18-11 0,-2 0-10 0,2-16-13 15,0 29-13-15,0-16-20 0,0-13-27 0,2 24-28 16,-2-24-37-16,0 19-34 0,0-19-49 0,4 15-56 15,-1-9-63-15,-3-6-128 16,0 0-169-16,0 0-310 0,0 0-233 0</inkml:trace>
  <inkml:trace contextRef="#ctx0" brushRef="#br0" timeOffset="44439.42">14225 7241 2655 0,'0'0'62'0,"0"0"27"16,9-10-11-16,-9 10 0 16,0 0-19-16,8-10-9 0,-8 10-3 0,0 0-4 15,0 0 4-15,0 0-16 16,17-6-1-16,-17 6 3 0,0 0 6 0,0 0 7 0,0 0 7 16,28 10 0-16,-28-10 3 15,10 11-3-15,-10-11-3 0,9 14 0 0,-9-14 10 16,2 15 14-16,-2-15 15 0,0 0 17 0,-2 24 14 15,2-24 6-15,0 0 10 0,-7 26-9 16,7-26-31-16,-7 18-2 0,7-18-18 0,-4 14-3 16,4-14-11-16,0 0-7 15,-1 18-10-15,1-18-8 0,0 0-25 0,5 13-26 0,-5-13-42 16,14 7-58 0,-5-6-78-16,-9-1-65 0,17 3-125 0,-17-3-192 0,23-8-36 15,-12 4-272-15,3-3-249 0</inkml:trace>
  <inkml:trace contextRef="#ctx0" brushRef="#br0" timeOffset="45189.83">13616 6656 2499 0,'0'0'-114'0,"0"0"40"0,0 0 31 15,0 0 42-15,0 0 38 16,-21-7 29-16,21 7 36 0,0 0 22 0,0 0 12 15,0 0 14-15,0 0 3 0,0 0 2 0,0 0 4 0,0 0 1 16,0 0-5-16,0 0-4 16,0 0-16-16,0 0-14 0,0 0-13 0,0 0-11 15,0 0-13-15,0 0-25 16,0 0-23-16,63 5-22 0,-63-5-19 16,33 0-20-16,-12 2-17 0,0-2-2 0,2 3 1 15,1-1 3-15,0-2 5 0,6 2 0 0,-7-1 21 16,3-1 3-16,-3 3 1 0,-1-1 13 0,1-2 11 0,0 1 9 15,-6-1 4-15,4 2 11 16,-3-2 4-16,-18 0 6 0,28 2 4 0,-28-2-3 16,25 0 2-16,-11 2-6 15,-14-2-5-15,0 0-10 0,25 0-23 0,-25 0-25 16,0 0-38-16,21 0-51 0,-21 0-63 16,13 1-56-16,-13-1-91 0,0 0-158 0,14-1-503 15,-14 1-431-15</inkml:trace>
  <inkml:trace contextRef="#ctx0" brushRef="#br0" timeOffset="55939.5">15069 6140 2872 0,'0'0'-145'0,"0"0"20"0,0 0 20 16,-29 33 28-16,20-24 22 15,2 4 28-15,-2-2 24 0,-2 5 27 0,3 0 17 16,-4 0 23-16,0 4 5 16,0-1 18-16,-1 2 1 0,1-3-2 0,-1 4-4 0,-2-2-6 15,-3 5-9-15,3-6-6 0,-1 4-4 0,2-5-3 16,-4 1-8-16,6-4-7 15,-2 0-5-15,-2-2 3 0,3 3-5 0,1-7-5 16,-1 1-1-16,1-3 1 0,1 0-7 16,11-7 4-16,-18 10-6 0,18-10-5 15,-16 4-7-15,16-4-1 0,0 0-3 16,0 0-4-16,0 0-1 0,-26-5-2 0,26 5 0 16,0 0 3-16,0 0 1 0,0 0-2 15,0 0-1-15,0 0 16 0,0 0 9 0,27-33 9 16,-27 33 11-16,23-5 10 0,-7 2 13 0,-16 3 10 15,36-3 13-15,-13 0 8 16,3 6 2-16,1-3 0 0,3 2-9 0,0 2-9 0,-3 0-10 16,1-1-13-16,0 3-3 15,-2-1-4-15,0-1-6 0,-1 2-17 0,1-1-25 16,-3 0-40-16,-2-2-54 16,1 1-75-16,-2-3-66 0,-1-1-106 0,-1 0-177 0,0-1-460 15,0-3-432-15</inkml:trace>
  <inkml:trace contextRef="#ctx0" brushRef="#br0" timeOffset="56619.55">15604 6424 2819 0,'0'0'-124'0,"0"0"35"16,0 0 27-16,0 0 14 15,0 0 40-15,0 0 10 0,0 0 29 0,0 0 23 0,0 0 19 16,0 0 11-16,0 0 9 16,0 0 16-16,0 0 15 0,0 0 7 0,0 0 2 15,0 0 9-15,29 21-4 0,-29-21-5 16,17 4-3-16,-17-4-10 0,21 2-8 0,-21-2-8 16,32 5-10-16,-14-2-9 15,2-2-13-15,-1 2-3 0,2-2-9 0,0 2-12 0,-1-2-27 16,0-1-37-16,0 0-49 0,-1 0-68 0,-3 0-77 15,2-1-75-15,-4-2-169 16,2-1-178-16,-8-2-240 0,-8 6-233 0</inkml:trace>
  <inkml:trace contextRef="#ctx0" brushRef="#br0" timeOffset="56949.81">16226 6234 2512 0,'-13'-9'-100'15,"13"9"33"-15,0 0 29 0,0 0 21 0,0 0 35 0,0 0 38 16,0 0 20-16,0 0 14 0,0 0 1 0,0 0 5 15,0 0 1-15,0 0-9 16,0 0-2-16,0 0-6 0,55 3-4 0,-55-3-4 16,28 3-4-16,-11-3-1 0,-17 0-3 15,36-3-7-15,-18 3-7 0,0-3-2 0,-18 3-7 16,33-1-28-16,-19-1-30 16,-14 2-40-16,24-2-59 0,-24 2-46 0,20-6-73 15,-20 6-154-15,8-5-427 0,-8 5-138 0</inkml:trace>
  <inkml:trace contextRef="#ctx0" brushRef="#br0" timeOffset="57209.48">16402 6129 2396 0,'0'0'-45'0,"0"0"18"16,0 0 14-16,0 0 41 15,0 0 36-15,0 0 32 0,0 0 20 0,0 0 11 0,-22 21 7 16,22-21 0-16,-10 20 10 0,3-8-8 0,3 3-3 15,-2 1 3-15,2 2-6 16,2-2-12-16,-2 4-9 0,2-2-10 0,2 1-12 16,-4 2-9-16,8 2-8 0,-4-2-9 15,2 3-3-15,2 0-8 0,0-2-5 0,2-1-4 16,2 0-20-16,1-2-30 16,-3-4-40-16,5 1-49 0,-3-5-64 0,5 1-49 15,-3-5-75-15,4-1-126 0,-4-3-147 0,0 0-281 0,-10-3-182 16</inkml:trace>
  <inkml:trace contextRef="#ctx0" brushRef="#br0" timeOffset="57589.52">16666 6359 2536 0,'0'0'-52'0,"0"0"9"0,0 0 14 16,0 0 34-16,-10-21 37 15,10 21 52-15,0 0 27 0,0 0 8 0,0 0-3 0,0 0 4 16,-47 25 12-16,36-15 4 0,3 3 2 0,-1 0-7 15,1-1-10-15,2 1-16 16,0 2-11-16,1 0-13 0,5-15-5 0,-7 25-11 16,5-14-7-16,2-11-6 0,0 21-3 15,0-21-5-15,4 18-8 0,-4-18-16 0,10 9-17 16,-10-9-14-16,12 7-17 16,-12-7-12-16,0 0-4 0,0 0-3 0,0 0 3 15,32-20 0-15,-24 10 5 0,-8 10 2 0,13-19 9 0,-7 12 11 16,-6 7 18-16,10-17 20 15,-10 17 13-15,12-13 3 0,-12 13 4 0,8-10-1 16,-8 10 12-16,0 0 10 16,14-6 11-16,-14 6 1 0,0 0-20 0,0 0-2 0,24 16-2 15,-24-16-6-15,13 13-3 16,-13-13-7-16,8 15-4 0,-2-6-7 0,-6-9-4 16,12 15-28-16,-8-7-31 15,2 0-38-15,-6-8-52 0,6 10-67 0,-6-10-75 0,0 0-135 16,10 4-219-16,-10-4-15 0,0 0-269 0,0 0-285 15</inkml:trace>
  <inkml:trace contextRef="#ctx0" brushRef="#br0" timeOffset="57949.41">16832 6409 2856 0,'0'0'16'0,"18"-3"-2"0,-18 3 4 0,0 0 9 0,0 0 38 15,17 14 21-15,-17-14 0 16,0 0-1-16,9 19-5 0,-9-19-7 0,2 17 1 15,0-9 13-15,-2-8 1 0,4 17 1 0,-4-17-10 0,4 15-7 16,-4-15-11-16,0 0-1 16,7 15-1-16,-7-15-6 0,0 0-20 0,4 4-23 15,-4-4-6-15,0 0-2 16,0 0-4-16,0 0-3 0,0 0-4 0,17-28 0 0,-17 28 4 16,6-17 2-16,-6 17 4 15,9-17 17-15,-9 17 10 0,10-15 8 0,-10 15 7 16,8-10 18-16,-8 10 14 0,12-8 15 0,-12 8 16 0,0 0 2 15,0 0-10-15,0 0-15 16,35 14-8-16,-35-14-7 0,13 15-4 0,-4-8-11 16,-9-7 2-16,14 18-12 15,-8-9-6-15,-6-9-22 0,12 17-18 0,-6-9-26 0,0-2-30 16,-6-6-37-16,6 9-40 16,-6-9-70-16,8 6-61 0,-8-6-93 0,0 0-159 15,0 0-115-15,0 0-274 0,14-19-298 0</inkml:trace>
  <inkml:trace contextRef="#ctx0" brushRef="#br0" timeOffset="58169.68">17054 5992 2793 0,'0'0'-34'0,"6"-19"10"16,-6 19 29-16,0 0 48 0,0 0 35 0,0 0 19 0,0 0 5 15,27 4-3-15,-27-4-8 16,0 0 0-16,30 3-3 0,-30-3-2 0,26 4-15 16,-12-4-13-16,-14 0-22 15,34 2-46-15,-19-2-57 0,-15 0-66 0,34-2-61 16,-20-2-57-16,2 1-116 0,-4-1-510 16,1-2-226-16</inkml:trace>
  <inkml:trace contextRef="#ctx0" brushRef="#br0" timeOffset="58389.59">17432 5769 2566 0,'0'0'-48'16,"0"0"45"-16,0 0 53 0,0 0 39 0,0 0 28 16,0 0 28-16,0 0 11 15,0 0 9-15,0 0-2 0,18 30-1 0,-18-30-12 16,2 22-10-16,0-6-20 0,0 0-15 0,0-1-9 0,2 4-12 15,-2-2-29-15,2 0-43 16,-2 0-46-16,0 0-68 0,2 2-63 0,-1-1-82 16,-1-1-129-16,0-2-205 15,-2 0-282-15,0-15-215 0</inkml:trace>
  <inkml:trace contextRef="#ctx0" brushRef="#br0" timeOffset="58869.56">17799 6137 2556 0,'0'0'-60'0,"0"0"34"0,0 0 46 0,0 0 23 16,0 0 30-16,0 0 23 16,0 0 22-16,0 0 18 0,-20 55 11 0,16-42 3 0,-4 4-4 15,0 2 9-15,-1 4-15 0,-2 0-1 0,3 1-6 16,-1 2-3-16,1 0-10 15,2 2-7-15,-3-1-5 0,0 6-5 0,5-5-5 0,-2 1-6 16,2 1 16 0,2 1-10-16,0-3-4 0,2 3 0 0,0 0-2 0,4-3-7 15,-2-1 4-15,4 1 2 16,2-3-5-16,1 0-7 0,0-2-6 0,1 0-8 0,1-7-3 16,-3 4-6-16,0-5-8 15,4-2-1-15,-4 1-6 0,0-3-4 0,-2-1-25 16,-6-10-31-16,18 13-45 0,-12-7-67 0,-6-6-84 0,15 3-95 15,-15-3-173-15,0 0-158 16,0 0 27-16,0 0-449 0,0 0-606 0</inkml:trace>
  <inkml:trace contextRef="#ctx0" brushRef="#br0" timeOffset="59639.82">18175 6356 3231 0,'-2'-14'-65'0,"2"14"38"0,0 0 6 16,0 0 14-16,-2-19 20 0,2 19 14 0,0 0 15 15,0 0 30-15,0 0 12 16,0 0 13-16,-19-2 7 0,19 2 3 0,0 0 11 0,-17 23 6 16,17-23 0-16,-13 23-1 15,9-10-8-15,0 2-17 0,0 1-7 0,0-2-8 16,4-14-12-16,-2 34-6 0,2-19-3 0,4 0-6 0,-4-15-7 15,6 29-5-15,0-18-17 16,3 1-7-16,-1-3-15 0,1 0-18 16,-9-9-13-16,23 10-8 0,-13-6-4 15,-10-4-4-15,22 0 0 0,-22 0 2 0,25-8 0 0,-14 0 4 16,-11 8 2-16,21-12 10 16,-11 4 13-16,-10 8 15 0,16-14 7 0,-16 14 5 15,12-9-6-15,-12 9 0 0,12-8-7 0,-12 8-1 16,0 0 0-16,14-6 3 15,-14 6 1-15,0 0-1 0,0 0-2 0,0 0 2 0,27 10-1 16,-27-10 4-16,12 5-6 16,-12-5 4-16,16 6-3 0,-16-6 4 0,14 6 4 15,-14-6 13-15,17 2 8 0,-17-2 9 16,0 0 9-16,0 0 8 0,32-8 4 0,-32 8 4 16,12-10-12-16,-3 3 1 15,-9 7-1-15,13-23-2 0,-7 10-29 0,0-4-7 16,-2 1-2-16,1-1-3 0,0-2-17 0,-1 3-17 0,0 0-27 15,-2 0-33-15,2 2-48 16,-4 14-70-16,2-26-68 0,0 15-129 0,-2-2-224 16,0 13-7-16,0-20-248 0,0 9-243 15</inkml:trace>
  <inkml:trace contextRef="#ctx0" brushRef="#br0" timeOffset="59949.48">18666 6018 2596 0,'0'0'-46'0,"0"0"37"0,0 0 30 0,0 0 52 15,0 0 59-15,0 0 36 16,0 0 23-16,0 0-7 0,0 0-20 0,0 0-23 0,0 0-13 16,0 0-19-16,0 0-14 15,0 0-8-15,47 14-12 0,-28-14-19 0,0 0-19 16,3 0-22-16,-2 0-22 16,2 0-30-16,-1 0-38 0,-21 0-42 0,36-3-40 15,-22 3-53-15,2 0-49 0,-16 0-128 0,18-4-515 0,-18 4-286 16</inkml:trace>
  <inkml:trace contextRef="#ctx0" brushRef="#br0" timeOffset="60179.38">18777 6068 2695 0,'0'0'-83'16,"-11"14"15"-16,11-14 33 0,-9 17 50 15,9-17 52-15,-6 16 43 0,6-16 29 0,-4 27 18 0,2-13 10 16,0 0 6-16,2-14 3 0,-2 35-4 0,-1-18-13 15,3 2-10-15,0 0-20 16,-2 0-14-16,2 2-16 0,0-2-3 0,0 0-20 0,2-1-14 16,-2-1-28-16,0-17-36 15,3 28-48-15,-3-16-51 0,0-12-41 0,2 21-46 16,-2-12-39-16,0-9-37 16,4 16-134-16,0-11-572 0,-4-5-414 0</inkml:trace>
  <inkml:trace contextRef="#ctx0" brushRef="#br0" timeOffset="60557.41">19035 6216 2839 0,'0'0'-39'16,"10"-7"51"-16,-10 7 27 16,0 0 29-16,0 0 43 0,0 0 32 0,0 0 23 15,0 0 17-15,0 0 4 0,26 22 16 0,-22-10 17 0,-2 5-19 16,5 0 2-16,-1 8-2 15,0 0-14-15,0 2-23 0,0 6-19 0,2 0-16 0,-2 3-19 16,-2-2-15-16,-2 5-18 16,-2-9-26-16,-2 8-38 0,-2-3-32 0,-2 2-31 15,-8-6-41-15,-2 0-59 16,-10 1-80-16,3-7-73 0,-5-2-183 0,-8 1-143 0,3-8 43 16,-1-3-367-16,-4-2-380 15</inkml:trace>
  <inkml:trace contextRef="#ctx0" brushRef="#br0" timeOffset="63039.57">26569 3507 1116 0,'0'0'168'0,"0"0"-67"16,0 0-44-16,0 0 5 0,5 13 21 16,-5-13 9-16,0 0 21 0,0 0 0 0,0 0 13 15,0 0 16-15,0 0 16 16,0 0 10-16,6 14 15 0,-6-14 4 0,0 0-15 16,0 0-20-16,0 0-19 0,0 0-15 15,0 0-12-15,0 0-12 0,0 0-27 0,0 0-40 16,31-23-38-16,-31 23-27 0,11-13-25 0,-11 13-13 15,12-17-3-15,-5 5 2 16,1 3 8-16,-8 9 9 0,14-19 14 0,-9 11 18 0,-5 8 20 16,9-16 14-16,-9 16 5 15,11-12-7-15,-11 12-6 0,0 0 2 0,9-16 4 16,-9 16-4-16,0 0-1 16,9-10 1-16,-9 10 0 0,0 0 8 0,0 0 14 0,16-4 11 15,-16 4 12-15,0 0 6 0,0 0 5 0,19 22-2 16,-19-22 1-16,8 18-4 15,-6-4-4-15,3-1-4 0,-5-13-7 0,4 31 1 16,-2-16-8-16,-2 2 0 0,0-17-2 16,2 34-5-16,0-18-13 0,-2 1-35 0,0 0-38 15,0-17-51-15,2 25-52 16,-2-14-55-16,0-11-117 0,1 19-551 0,1-13-268 16</inkml:trace>
  <inkml:trace contextRef="#ctx0" brushRef="#br0" timeOffset="64539.48">26781 3467 2514 0,'0'0'-127'16,"0"0"35"-16,0 0 26 0,13-7 31 0,-13 7 27 15,0 0 36-15,0 0 17 16,0 0 14-16,0 0 11 0,0 0 6 0,0 0-1 0,0 0 16 16,0 0 0-16,0 0 0 15,0 0-4-15,0 0-6 0,0 0-3 0,0 0-12 16,12 25-6-16,-12-25-5 16,0 0-7-16,0 26 1 0,0-26-3 0,0 19-4 15,0-19 2-15,-2 27 0 0,2-10-5 0,2 2-1 16,-4 0-20-16,2 2-3 0,0 2 3 15,0 3-3-15,0 1 0 0,0 3-1 0,0 1-3 16,0 0 5-16,0 1-3 0,0 1-6 16,0-1 5-16,0 2-1 0,0-1-3 0,2 4 1 15,-1 2-2-15,-1-1 7 16,0-6 5-16,3 7 4 0,1-4 5 0,-4-3-2 16,2 1-2-16,-2-1 0 15,2 1-1-15,-2-2-2 0,0-3-2 0,3 3-3 0,-3-2-4 16,2 1 2-16,-2-2-3 0,0 1 1 0,0 0 0 15,0-3-1-15,0 3 4 16,0-1 3-16,0 0 1 0,0-1-1 0,0 2-1 0,-2-3-3 16,2 3 0-16,0-2 0 15,0 1 0-15,0-2-4 0,-3 4 0 0,1 1-3 16,2-3 2-16,-2-1 1 16,0 3-4-16,0-1 0 0,-1-1 1 0,3 2 0 0,-1 2-4 15,1-3 3-15,0 0 1 0,-2 2-3 0,2-1 0 16,-2 0 2-16,2 2 1 15,0-3-2-15,0 2 2 0,-2-2 0 0,2 1 3 16,0-1-3-16,-2 1 0 16,0 0-2-16,2 0 0 0,-2-2 5 0,-1-1-7 0,1 1 3 15,0-1-1-15,0 1-2 16,2-1 0-16,-2 0 8 0,0-1-4 0,1 1 3 16,-4 0 4-16,3-2-2 15,-2 1 2-15,3-1-2 0,-1 0 0 0,0-1 1 0,2-1 2 16,-2-2 2-16,2 2 1 0,0 0 1 0,0 0 0 15,-2 4 5-15,2-1 18 16,2 1-3-16,-4 0 1 0,4-1 3 0,-2-1-4 0,2 2 1 16,0 0-4-16,0-1 6 15,-1 0-3-15,3 0 0 0,-2 0-4 0,3-2-6 16,-2 3-4-16,-1 0 3 16,0 0-1-16,0 1-7 0,0-1-6 0,-2 2 4 0,3-2 1 15,-1 0-7-15,-2 5 0 0,2-3 2 16,-2-1 3-16,0 2 1 0,2-1 0 15,-2-1 7-15,0 3-14 0,0-2 6 0,0 1-7 16,0 0 2-16,0 1 3 0,-2-3-6 16,0 3 9-16,2-3-17 0,-2 2 12 0,2-2-2 15,-3 0-10-15,1 0 11 16,0-2-11-16,0 0 4 0,0 1 5 0,0-4-23 16,2-1 7-16,-1 1 4 15,1-1-2-15,-5-2 2 0,5 4-2 0,-2-1 9 0,2-3 1 16,-2 1 3-16,2 3-3 0,-2-4 6 0,1 1-6 15,-1 2 0-15,2 0-3 0,-2-3 4 16,2 1-5-16,-2 3-1 0,2-1 2 0,-2-2-2 16,2-1 3-16,0 3 6 15,-2-2-6-15,2 0 0 0,0 1 2 0,-2-2-2 0,2 1 1 16,0 0 1-16,-3-3-6 16,3 4 8-16,-2-4-7 0,0 4 2 0,-1-3 2 15,-1 0-3-15,3 0-3 0,-3 0 5 16,2-1 0-16,-4 1-4 0,5 2 1 0,-3-3-2 15,2 1 6-15,0-2-1 0,0 2-4 0,-2 0 8 16,2-1-2-16,0 1-2 16,2-2 0-16,-2 2 1 0,2 1-2 0,0-2 5 0,2 1-3 15,-2 0-1 1,0-2 4-16,0 3-3 0,2-3-1 0,-2-1 3 0,0 2-4 16,2-1 2-16,2 1 0 15,-4-1 1-15,2 0-7 0,-2 0 7 0,2 0-3 0,-2-17 1 16,2 32-1-16,-2-14 1 0,0-4-2 0,0-14-3 15,0 33 8-15,0-18-3 16,0 2 17-16,2 1-6 0,-2-18 1 0,0 34-2 0,0-18-5 16,0 4 4-16,0-1-4 15,2 0 2-15,-4 2-5 0,2 0 3 0,0 0-4 16,0 2 3-16,0 0-3 16,0 0-3-16,2 4 8 0,-1-1-3 0,-1 3 2 0,2-2-4 15,2-1 4-15,-2 0-8 0,0 2 1 16,-2-4 0-16,0-1-1 0,0-2 3 15,0 2-4-15,0-4 0 0,0 2 1 0,0-3-10 0,0-2-15 16,0-3-29-16,0 1-34 16,0-14-45-16,-4 21-61 0,4-11-70 0,0-10-94 15,-6 10-193-15,6-10-45 0,0 0 19 16,0 0-360-16,0 0-355 0</inkml:trace>
  <inkml:trace contextRef="#ctx0" brushRef="#br0" timeOffset="67063.73">22986 6490 2733 0,'0'0'-124'0,"0"0"17"15,-22-4 22-15,22 4 16 0,0 0 20 0,0 0 21 16,0 0 10-16,0 0 18 16,0 0 11-16,0 0 1 0,0 0 7 0,0 0 4 0,0 0 4 15,0 0 12-15,-17-5-17 16,17 5-5-16,0 0 4 0,0 0 2 0,0 0 3 16,0 0-1-16,0 0 2 15,0 0-1-15,0 0 5 0,0 0 4 0,0 0 2 0,0 0-6 16,0 0-1-16,0 0-6 0,0 0-6 0,0 0 2 15,0 0-5-15,0 0-2 16,63 12-13-16,-46-10-2 0,2-1-4 0,0 2 5 0,7-2-6 16,-3-1 1-16,9 2 0 15,0 0 2-15,-1 0 1 0,3 0 0 0,2 0-4 16,0-1 5-16,6-1-4 16,-5 0 6-16,-2 3-1 0,7-3 2 0,3 1 12 15,-5 2 3-15,4-3 0 0,-1 1 0 0,-3 1 3 0,2 0-2 16,3 0 0-16,-3-2 8 15,3 2-8-15,-3-2 6 0,2 4-2 0,1-4-4 16,1 4-4-16,-1-4-1 16,-1 2 1-16,5-1-3 0,-2 2 0 0,2-3 2 0,2 1-6 15,-1-1 2-15,1 3 1 16,6-2 3-16,3 1 1 0,-10-2 6 0,7 2 2 16,0 2 5-16,1-2 1 15,-9-1 0-15,1 1 2 0,5 2-1 0,-6 0 6 0,6-1 3 16,-8 1 6-16,2 1 6 0,-3-2 7 0,-2 1-4 15,3 2 0-15,-2-1 3 16,-1 0-1-16,2-2-3 0,-1 3-6 16,0-3-2-16,1 3-5 0,-2-2-6 0,3 0-2 15,0 0-2-15,-1-1-4 0,0 1-5 0,2 0 2 16,-1-1-5-16,0 0-2 16,0-1 0-16,0 3 3 0,-2-2 1 0,2 1 2 0,-4 0 1 15,2-1-3-15,0 1-3 0,0-1 2 0,-2 1-3 16,-1 1 0-16,1-2-2 15,1 1-4-15,0-2-1 0,-2 2-2 0,-2-3 2 16,6-1-1-16,-6 2-1 0,4 0-1 16,-1 0 0-16,-2 0-1 0,4 0-1 0,-3-1 0 15,4-1 1-15,-2 3 6 16,-1-3-2-16,2 0 1 0,-3 0 0 0,4 0 0 0,-2 0 8 16,0 0 4-16,0 0-3 15,-2 0-2-15,4 1-1 0,-4-1 0 0,1 3-6 16,0-1 4-16,3 0-5 0,0-1 0 0,-4 4 0 15,3-2 1-15,-3-1-4 0,2 2 2 16,-1-3-1-16,-3 3-2 0,1-2 0 0,-1 2 1 16,0 2-1-16,1-3-2 15,-1 3 1-15,0-4 2 0,-4 3-3 0,5-1 9 16,-3 0 0-16,0 3-1 0,0-3 3 16,1 0 1-16,-1 3 1 0,2-4 2 0,-2 3-1 15,3 0 0-15,-1-1-3 0,2-1 0 0,-1 3-6 16,1-3 2-16,-1-1 1 15,5 1-4-15,-4-1 0 0,3 2-1 0,-1-2-2 0,0 1 1 16,3-1-2-16,-2 0-1 16,1 1 3-16,-3-1-1 0,1 1-4 15,2 0 3-15,1-1 1 0,-3 2-1 16,-1-4-1-16,-1 3 0 0,-2-2-1 0,3 1 1 0,-3 0-1 16,0 0 2-16,-6-1-2 15,3 0 1-15,-4 2-1 0,1-2 1 0,-2 2-1 16,2-2 1-16,-3-1-1 0,1 2-1 0,0 0 2 0,-1-3-1 15,-3 4-1-15,2-4 0 16,-7 0 2-16,7 2 1 16,-2 0-2-16,-2-2-1 0,4 2 0 0,0-2 1 15,-1 2-3-15,1-1 3 0,-2 2-1 0,3-3-1 0,-1 2 3 16,2-1 0-16,-3 1-4 16,5-2 2-16,-2 2-1 0,2-2 3 0,-3 2-1 15,1-2-3-15,1 1 2 0,-5 2 1 0,4-3-2 16,3 2 0-16,-3-1 3 15,-1 1-2-15,1 0 0 0,-2 0 1 0,-1-2-1 0,-1 5 3 16,1-4-4-16,-2 0 0 16,1-1 2-16,-2 3 1 0,-3-1 0 0,3 0 0 15,-4-1-3-15,2 2 1 16,-1-1-2-16,-1-1 7 0,0 1-4 0,-2 0 2 0,1 0-2 16,0 1 2-16,0 0-4 15,1 0 3-15,-4-3 0 0,1 3 2 0,3-2-4 16,-4 2 5-16,2-3-4 0,-1 0 2 0,2 4 1 0,-2-4-2 15,3 1 0-15,-2 1 0 16,0-2-1-16,1 2 1 0,-3 1 0 0,2-3 1 16,-2 0-1-16,2 2 0 15,-3-2 3-15,-3 2 11 0,2-2 5 0,-2 0 0 16,-2 0 0-16,2 3 0 0,-14-3-1 16,20 0-3-16,-9 0-3 0,-11 0 1 0,19 0-4 15,-19 0 2-15,17 0-3 0,-17 0 4 0,18 0-7 16,-18 0 3-16,14 0-3 0,-14 0 0 15,0 0 1-15,17-3 0 0,-17 3-2 0,0 0-1 16,0 0-5-16,17-2-2 16,-17 2-5-16,0 0-1 0,0 0-9 0,0 0-7 15,-2-14-5-15,2 14 2 0,0 0 0 16,-20-18 2-16,12 11 4 0,-2-1 4 0,-1 0 1 16,0 0-1-16,3 1 3 15,0 0 3-15,-3 1-1 0,3-2 3 0,8 8 2 16,-16-11 1-16,8 5-1 0,8 6 1 0,-12-10 2 0,12 10 0 15,-8-7-1-15,8 7 3 16,-12-8-1-16,12 8 2 0,-8-6-3 16,8 6 4-16,0 0-4 0,0 0 4 15,-10-6-1-15,10 6 0 0,0 0 0 0,0 0-1 0,0 0 1 16,0 0 2-16,0 0-3 16,0 0 4-16,0 0-3 0,0 0 3 0,0 0 0 15,18 29 0-15,-10-19-3 0,2 0 3 0,-2-1-1 0,0 1 1 16,3 1 0-1,-3 0-2-15,1-1 0 0,-1 3 4 0,-1-2 7 0,-3 0 7 16,-2-3 1-16,0 5 5 16,-2-13-4-16,-2 20 0 0,2-20-2 0,-6 19-1 0,2-10-5 15,-5 1-12-15,1 0-32 16,-3-1-41-16,0-2-66 0,1 1-67 0,-2 0-72 16,-2-4-148-16,0 2-187 15,-3-5-247-15,17-1-214 0</inkml:trace>
  <inkml:trace contextRef="#ctx0" brushRef="#br1" timeOffset="80909.42">30075 6957 141 0,'0'0'55'0,"0"0"12"0,0 0-9 0,0 0 17 15,0 0-37-15,0 0-4 0,0 0-12 0,0 0-1 0,0 0-2 16,0 0 7-16,0 0 0 15,0 0 6-15,0 0-1 0,0 0 10 0,0 0 0 0,0 0 8 16,0 0 11-16,0 0-5 16,0 0-1-16,0 0 3 0,0 0 6 0,0 0 2 15,0 0 0-15,0 0 5 16,0 0 6-16,0 0-3 0,0 0-3 0,0 0-7 16,0 0-8-16,0 0 2 0,0 0 1 15,0 0 7-15,0 0-9 0,0 0 11 0,0 0 2 16,0 0 4-16,9-16 0 0,-9 16 7 0,0 0-1 15,0 0 3-15,0 0-8 16,0 0-4-16,0 0 0 0,0 0-15 0,0 0-2 16,0 0-4-16,0 0-9 0,0 0-3 15,0 0-1-15,0 0 3 0,0 0 9 0,0 0 6 16,0 0 4-16,0 0-2 16,0 0-1-16,0 0 1 0,0 0-2 0,2 49-3 15,-2-49-7-15,-2 20-6 0,2-20 0 0,0 15-3 0,0-15-2 16,0 0-7-16,0 25-2 15,0-25-2-15,0 0 2 0,-2 18-5 0,2-18 1 16,0 0-2-16,0 0 1 16,0 19-2-16,0-19-2 0,0 0 4 0,0 0-3 15,0 0-2-15,0 0-4 0,0 0 3 16,0 0-2-16,0 0-3 0,0 0-3 0,0 0 3 16,0 0-2-16,0 0-3 15,0 0 1-15,0 0-1 0,0 0-2 0,0 0 0 16,0 0 2-16,0 0-2 0,0 0 0 0,0 0 0 0,0 0-4 15,0-62 3-15,0 62 1 16,0 0-5-16,0 0 4 0,0-19-1 0,0 19 1 16,0 0-1-16,0 0-4 15,0 0 2-15,2-16 1 0,-2 16-4 0,0 0 0 16,0 0 5-16,0 0 1 0,0 0 4 16,0 0 1-16,0 0 4 0,0 0-2 15,0 0 4-15,0 0 1 0,0 0 0 0,0 0-2 0,0 0 0 16,0 0-1-16,0 0-1 15,0 0 2-15,0 53-4 0,0-53 2 0,0 0-1 16,0 0 0-16,0 0 0 0,0 0 8 16,0 0 11-16,0 0 4 0,0 17-2 0,0-17-3 15,0 0 0-15,0 0-4 16,0 0 3-16,0 0-8 0,0 0 2 0,0 0-2 16,0 0-5-16,0 0 4 15,0 0-2-15,0 0-3 0,0 0 5 0,12-45 7 0,-12 45 6 16,0 0 0-16,0 0 1 0,6-16 1 0,-6 16-1 15,0 0-5-15,0 0-4 16,0 0-3-16,5-13-1 0,-5 13-4 0,0 0 1 16,0 0-11-16,0 0-27 15,0 0-44-15,0 0-78 0,0 0-105 0,0 0-196 0,0 0-225 16,0 0-213-16,0 0-261 16</inkml:trace>
  <inkml:trace contextRef="#ctx0" brushRef="#br1" timeOffset="119929.53">28505 6839 259 0,'0'0'193'0,"0"0"-50"0,0 0-28 16,0 0-7-16,0 0 6 15,0 0-1-15,0 0 12 0,0 0 11 0,0 0-4 16,0 0 7-16,0 0-3 0,0 0 5 0,0 0-7 15,0 0-4-15,0 0 0 0,0 0-5 16,0 0-16-16,0 0-10 0,0 0-10 0,0 0-14 16,0 0-7-16,0 0-6 15,0 0-21-15,0 0-25 0,0 0-27 0,0 0-38 16,0 0-38-16,0 0-40 16,0 0-43-16,0 0-56 0,0 0-483 0,0 0 34 0</inkml:trace>
  <inkml:trace contextRef="#ctx0" brushRef="#br1" timeOffset="120469.15">28464 6793 1895 0,'0'0'-127'0,"0"0"26"0,0 0 28 0,0 0 21 15,0 0 23-15,0 0 27 0,0 0 19 16,0 0 18-16,0 0 11 0,0 0 24 16,0 0-16-16,0 0 2 0,0 0 3 0,0 0 7 15,0 0 7-15,0 0-3 0,0 0 1 16,-2 39 1-16,2-39 13 0,0 0-6 16,0 0 0-16,0 0-1 0,0 0-9 0,4 25-5 15,-4-25-7-15,4 13-6 0,-4-13-17 0,1 17-40 0,-1-17-52 16,3 22-74-16,-3-22-97 15,3 16-510-15,-3-6-15 0</inkml:trace>
  <inkml:trace contextRef="#ctx0" brushRef="#br1" timeOffset="122519.43">26814 8080 1998 0,'0'0'-137'0,"0"0"19"15,0 0 22-15,0 0 24 0,0 0 20 0,0 0 8 16,0 0 22-16,0 0 14 0,-41 2 13 16,41-2 3-16,0 0 19 0,0 0 22 0,0 0 2 15,0 0 20-15,0 0 9 0,0 0 15 0,0 0 12 16,0 0 0-16,0 0-11 15,0 0-12-15,0 0-12 0,0 0-2 0,0 0-18 0,0 0-8 16,0 0-29-16,0 0-41 16,43 11-46-16,-28-7-84 0,-15-4-161 0,32 6-291 15,-10-3 183-15</inkml:trace>
  <inkml:trace contextRef="#ctx0" brushRef="#br1" timeOffset="125189.46">28395 8282 1602 0,'0'0'-113'0,"0"0"26"16,0 0 17-16,0 0 13 0,0 0 8 0,0 0 11 16,0 0 6-16,0 0 2 0,0 0 13 0,0 0 4 0,0 0-1 15,0 0 5 1,0 0 8-16,0 0-5 0,0 0 12 0,0 0-3 0,0 0 4 15,0 0 4-15,0 0-1 16,0 0 6-16,0 0 4 0,0 0 4 0,0 0-1 0,0 0 5 16,0 0-3-1,0 0 6-15,0 0-7 0,0 0 0 0,0 0-8 0,0 0 1 16,0 0 4-16,0 0 11 16,0 0 4-16,0 0 3 0,0 0-10 0,0 0 1 15,0 0-1-15,0 0-4 0,0 0 0 0,0 0-3 0,0 0 6 16,0 0 2-16,0 0-9 15,0 0 1-15,0 0 7 0,0 0-4 0,0 0 1 16,0 0 16-16,0 0-3 16,0 0 2-16,0 0 7 0,0 0 11 0,0 0 10 0,0 0 4 15,0 0-10-15,0 0-2 16,0 0-11-16,0 0-7 0,0 0-2 0,0 0-9 16,0 0-5-16,0 0 0 15,0 0 1-15,0 0-2 0,0 0 9 0,0 0-2 16,0 0 12-16,48-11-1 0,-48 11-2 0,0 0 0 0,0 0 0 15,0 0 0-15,0 0-2 16,0 0 1-16,0 0-5 0,0 0-2 0,19-2-2 16,-19 2-4-16,0 0-2 15,0 0-1-15,0 0-6 0,0 0 2 0,0 0-2 0,0 0-15 16,0 0-28-16,0 0-44 16,0 0-49-16,8 8-65 0,-8-8-103 0,0 0-507 15,0 0-101-15</inkml:trace>
  <inkml:trace contextRef="#ctx0" brushRef="#br1" timeOffset="133729.21">26875 6722 2148 0,'0'0'-166'0,"0"0"14"15,0 0 12-15,15 15 17 0,-15-15 8 0,0 0 9 16,0 0 2-16,0 0 1 15,0 0-3-15,4 11-6 0,-4-11-191 0,0 0 96 16</inkml:trace>
  <inkml:trace contextRef="#ctx0" brushRef="#br1" timeOffset="134229.31">27313 7211 900 0,'8'7'39'0,"-8"-7"6"0,0 0 9 16,9 7 11-16,-9-7 18 0,0 0-6 0,0 0-3 0,12 9-9 15,-12-9-8-15,0 0-1 0,0 0-16 0,0 0-30 16,11 9-43-16,-11-9-68 15,0 0-112-15,0 0-185 0,16 11 126 0</inkml:trace>
  <inkml:trace contextRef="#ctx0" brushRef="#br1" timeOffset="134384.12">27528 7370 1049 0,'0'0'-18'0,"0"0"18"16,11 11 9-16,-11-11 0 0,0 0 1 0,12 5-3 15,-12-5 2-15,0 0-5 16,0 0-27-16,22 7-34 0,-22-7-33 0,13 7-8 16,-13-7-172-16,12 5 88 0</inkml:trace>
  <inkml:trace contextRef="#ctx0" brushRef="#br1" timeOffset="134529.28">27723 7531 732 0,'0'0'2'15,"9"14"-6"-15,-9-14 10 0,10 12-2 0,-10-12 12 16,11 13 1-16,-11-13-3 16,10 11-8-16,-10-11-12 0,10 9-16 0,-10-9-26 15,11 10-51-15,-11-10-108 0,14 10 67 16</inkml:trace>
  <inkml:trace contextRef="#ctx0" brushRef="#br1" timeOffset="134939.31">28184 8087 621 0,'0'0'39'0,"7"14"2"16,-7-14-8-16,7 12 6 0,-7-12 6 0,0 0 10 16,10 12 6-16,-10-12-11 0,0 0-3 0,7 13-6 0,-7-13-4 15,0 0-4-15,14 13-5 16,-14-13 2-16,9 9-5 0,-9-9 1 0,8 12-4 15,-8-12-10-15,7 9 2 16,-7-9 0-16,12 11-4 0,-12-11 1 0,8 12-11 0,-8-12-7 16,9 11-7-16,-9-11 2 15,8 14-2-15,-8-14-1 0,9 12-1 0,-9-12 4 16,6 10 1-16,-6-10-13 16,0 0-15-16,9 16-15 0,-9-16-28 0,9 10-58 15,-9-10-155-15,0 0 93 0</inkml:trace>
  <inkml:trace contextRef="#ctx0" brushRef="#br1" timeOffset="136269.31">28438 8309 782 0,'0'0'-28'0,"0"0"12"16,0 0 12-16,0 0 8 16,0 0 7-16,0 0 9 0,0 0 2 15,0 0 2-15,0 0 14 0,0 0 2 0,0 0-1 0,0 0 10 0,0 0 3 16,0 0 1-16,0 0 1 15,0 0 8-15,0 0-12 0,0 0-3 0,0 0 0 16,0 0-4-16,0 0-4 16,0 0-7-16,0 0-6 0,-3-25-2 0,3 25-2 15,0 0-9-15,0 0 4 0,0 0 0 16,0 0-7-16,0 0-5 0,0 0 3 0,0 0-1 16,0 0-2-16,0 0 6 0,0 0-6 0,0 0 2 15,0 0 0-15,0 0 4 0,0 0 1 16,0 0-9-16,0 0 6 0,0 0-4 0,0 0 0 15,0 0 0-15,0 0 6 16,0 0 4-16,0 0 5 0,0 0 1 0,0 0 0 16,0 0 2-16,0 0-1 15,0 0 2-15,0 0 2 0,0 0 2 0,0 0 2 0,0 0 1 16,0 0-6-16,0 0 2 16,0 0 16-16,0 0 11 0,0 0 6 0,0 0 7 15,0 0-8-15,0 0 13 0,0 0 4 0,0 0-1 16,0 0-9-16,0 0-10 0,0 0-4 15,0 0-2-15,0 0-29 0,0 0-18 16,35 15-8-16,-35-15-7 0,0 0-13 16,0 0-3-16,0 0 6 0,0 0 0 0,0 0 1 15,0 0 7-15,11 10-6 16,-11-10 7-16,0 0-5 0,0 0 8 0,0 0 7 0,0 0 16 16,0 0 5-16,0 0 10 0,0 0 2 0,0 0 2 15,0 0 9-15,0 0 6 16,0 0 10-16,0 0 0 0,0 0 3 0,0 0 1 0,0 0 2 15,0 0-3-15,0 0-7 16,0 0-5-16,0 0-4 0,0 0-6 0,0 0-4 16,0 0-3-16,0 0-6 15,0 0-1-15,0 0-5 0,0 0-3 0,0 0-3 16,6-23-2-16,-6 23-14 0,0 0-5 16,0 0-1-16,13-12-1 0,-13 12 4 15,0 0-4-15,0 0 1 0,0 0 0 0,12-5-5 0,-12 5 5 16,0 0-2-16,0 0 5 15,0 0 3-15,0 0-7 0,0 0 4 0,0 0-4 0,0 0 4 16,0 0-1-16,0 0 3 16,0 0-3-16,0 0 4 0,0 0-1 0,0 0 7 15,0 0-3-15,0 0 1 16,0 0 2-16,0 0 5 0,0 0 8 0,-21 37 9 0,21-37 0 16,0 0 3-16,0 0 0 0,-21 0-1 0,21 0-1 15,0 0-1-15,0 0 5 16,0 0-1-16,0 0-4 0,0 0-1 0,-27-10-3 15,27 10-3-15,0 0-3 16,0 0-1-16,-5-17-5 0,5 17 3 0,0 0-2 0,0 0-7 16,0 0-3-1,0 0-4-15,0 0-1 0,0 0-2 0,18-28 1 0,-18 28 1 16,0 0-2-16,0 0-2 16,14-3 2-16,-14 3 2 0,0 0 1 0,0 0-4 0,0 0 7 15,0 0 2-15,0 0 5 0,0 0 6 0,0 0 0 16,0 0-5-16,0 0 2 15,0 0 4-15,0 0-3 0,0 0 2 0,0 0-3 16,0 0-6-16,0 0-14 0,0 0-39 16,0 0-71-16,0 0-83 0,0 0-131 0,0 0-587 15,0 0-326-15</inkml:trace>
  <inkml:trace contextRef="#ctx0" brushRef="#br1" timeOffset="139549.12">28763 8636 2612 0,'-9'18'-163'0,"9"-18"18"16,-9 17 28-16,9-17 31 0,-4 20 5 0,4-20 17 15,-4 26 22-15,4-15-8 0,0-11 11 0,2 23 13 16,-2-23-4-16,6 23 9 0,-4-12 6 15,-2-11 2-15,10 18 3 0,-10-18 3 0,12 15 11 16,-12-15 11-16,8 11 24 16,-8-11-9-16,11 10 17 0,-11-10 7 0,9 5 0 0,-9-5 1 15,0 0-12-15,17 6-5 16,-17-6 8-16,0 0-7 0,0 0 11 0,0 0-5 16,0 0 11-16,26-6-12 0,-26 6 2 0,0 0-7 15,0 0-7-15,0 0-12 0,0 0-1 16,0 0-10-16,0 0 8 0,20 2 2 0,-20-2-1 15,0 0 1-15,0 0-1 16,4 19-9-16,-4-19 3 0,4 13-5 0,-4-13 8 16,6 13-5-16,-6-13 2 0,9 14 4 15,-9-14-7-15,8 13-6 0,-8-13 6 0,11 11 0 16,-11-11 1-16,9 10 2 16,-9-10 5-16,0 0 2 0,16 6 7 0,-16-6-3 15,0 0 6-15,0 0-5 0,0 0-2 0,24-16-1 0,-24 16 5 16,12-11 5-16,-12 11 8 15,11-17 15-15,-11 17 3 0,9-15 2 0,-9 15-4 16,8-15-3-16,-8 15-8 16,9-13-5-16,-9 13-7 0,8-10-20 0,-8 10-24 0,6-12-30 15,-6 12-31-15,0 0-37 16,8-13-21-16,-8 13-25 0,6-8-39 0,-6 8-74 16,0 0-491-16,10-11-46 0</inkml:trace>
  <inkml:trace contextRef="#ctx0" brushRef="#br1" timeOffset="139839.5">29220 8938 2229 0,'0'0'-38'0,"0"0"19"0,0 0 11 0,16 7 5 16,-16-7 23-16,0 0 25 16,0 0 2-16,18 2-2 0,-18-2-7 0,0 0 2 0,0 0-8 15,25-2-2-15,-25 2-3 16,0 0-7-16,26-2-14 0,-26 2-8 0,18-1-8 16,-18 1-13-16,0 0-16 15,26-3-13-15,-26 3-11 0,17-1-19 0,-17 1-16 0,13-2-27 16,-13 2-43-16,0 0-79 0,0 0-269 0,6-14 308 15</inkml:trace>
  <inkml:trace contextRef="#ctx0" brushRef="#br1" timeOffset="140030.57">29248 8852 1520 0,'-22'0'52'0,"22"0"13"0,0 0 15 15,0 0-6-15,0 0 18 0,0 0 18 0,0 0 9 16,0 0-2-16,0 0-8 15,0 0-15-15,0 0-9 0,0 0-9 0,46 17-14 16,-46-17-6-16,24 2-31 0,-24-2-38 16,25 2-40-16,-9-2-39 0,-16 0-43 0,22 0-75 15,-22 0-156-15,22-4-228 16,-14 2 199-16</inkml:trace>
  <inkml:trace contextRef="#ctx0" brushRef="#br1" timeOffset="140319.4">29590 8705 1823 0,'0'0'65'0,"11"-8"13"16,-11 8 6-16,0 0 17 0,13-7 21 0,-13 7 10 0,0 0 11 15,0 0 19-15,0 0 9 0,0 0 2 0,0 0-3 16,0 0-2-16,12 25-6 15,-12-25-8-15,-2 23-12 0,2-23-9 0,-4 30-17 0,0-15-11 16,-1 1-6-16,-1 3-14 16,4-2-10-16,-2 2-12 0,-3-2-6 0,3 2-8 15,0-2-18-15,2 0-22 16,-3-2-28-16,1 1-27 0,0 0-32 0,4-16-41 0,-4 20-39 16,4-20-43-16,-2 21-63 0,2-21-117 0,-2 11-172 15,2-11-318-15,4 10-233 16</inkml:trace>
  <inkml:trace contextRef="#ctx0" brushRef="#br1" timeOffset="140559.09">29785 8928 2571 0,'0'0'-68'0,"0"0"26"0,0 0 42 15,0 0 26-15,0 0 37 0,0 0 22 0,0 0 23 16,0 0 7-16,-15 46 7 15,6-30 5-15,-1 2-2 0,-2 1-1 0,-2 0-5 0,2 0-9 16,-1 2-6-16,-1 2-12 16,-2-3-13-16,2 6-9 0,-4 0-4 0,2-1-19 15,1 0-21-15,0-4-33 16,0 0-36-16,1-1-38 0,0 0-58 0,6-1-43 0,-2-4-51 16,2-4-86-16,-1-1-607 0,5 0-335 0</inkml:trace>
  <inkml:trace contextRef="#ctx0" brushRef="#br1" timeOffset="140909.29">29666 9321 2721 0,'15'-8'-122'0,"-15"8"22"15,15-7 18-15,-15 7 18 0,15-6 12 0,-15 6 15 16,0 0 10-16,21-7 21 15,-21 7 18-15,0 0-1 0,21 0 26 0,-21 0 8 0,0 0 13 16,17 7 12-16,-17-7 19 16,0 0 21-16,11 10 17 0,-11-10 15 0,0 0 9 15,2 22 7-15,-2-22 3 16,0 0 0-16,-11 32 1 0,4-18 6 0,-1-1-3 0,2 3 32 16,0-4-12-16,-2 4-9 0,1-3-6 0,-2 0-12 15,3 0-29-15,6-13-5 16,-8 22-13-16,3-12-10 0,5-10-13 15,-4 18-10-15,4-18-20 0,0 18-28 0,0-18-31 16,0 0-34-16,11 16-30 0,-5-10-35 0,-6-6-49 16,15 4-55-16,-15-4-53 15,17-3-62-15,-17 3-144 0,14-7-133 0,-14 7-9 16,11-11-269-16,-11 11-243 0</inkml:trace>
  <inkml:trace contextRef="#ctx0" brushRef="#br1" timeOffset="159619.1">28430 8354 2420 0,'0'0'-187'0,"0"0"30"16,0 0 21-16,0 0 32 15,0 0 29-15,0 0 16 0,0 0 17 0,0 0 9 16,0 0 8-16,0 0 7 0,0 0 1 16,0 0 3-16,0 0 3 0,0 0 6 0,0 0-4 15,0 0-1-15,0 0 3 0,0 0 6 0,0 0-6 16,0 0 5-16,0 0 0 15,0 0 6-15,0 0 9 0,0 0 9 0,26-26-5 0,-26 26 15 16,0 0-2-16,0 0 7 16,0 0 3-16,0 0-7 0,0 0 0 0,0 0-9 15,0 0-1-15,0 0 10 16,0 0 2-16,0 0-9 0,0 0 2 0,0 0 2 0,0 0-6 16,0 0 5-16,0 0-7 15,0 0 4-15,0 0 4 0,0 0-8 0,0 0-3 16,0 0 3-16,0 0 12 0,0 0-10 0,0 0 12 15,0 0-15-15,0 0 9 16,0 0-4-16,0 0 3 0,0 0-6 0,0 0-3 0,0 0-4 16,0 0 1-16,0 0 7 15,0 0-10-15,0 0 10 0,0 0-9 0,0 0-4 16,0 0-10-16,0 0 4 16,0 0-7-16,0 0 14 0,0 0-6 0,15-8-4 0,-15 8 4 15,8-11-3-15,-8 11 0 0,0 0 0 0,12-13-2 16,-12 13 1-16,9-10-2 15,-9 10 3-15,0 0 0 0,10-9-12 0,-10 9 3 16,0 0-6-16,0 0 6 0,0 0 3 16,23 1 10-16,-23-1 2 0,0 0 3 0,0 0-1 15,0 0 5-15,0 0-3 16,14 18 5-16,-14-18 2 0,0 0 6 0,0 0-4 16,2 14 3-16,-2-14-1 0,0 0 19 0,0 0-9 0,0 0 6 15,0 0 0-15,0 0 0 16,-13 23-10-16,13-23 6 0,0 0-1 0,0 0-6 15,0 0 6-15,-15 8-5 16,15-8-3-16,0 0 1 0,0 0-2 0,0 0-1 16,0 0-7-16,0 0-1 0,0 0 0 15,0 0-2-15,-32-18 1 0,32 18 0 0,0 0 0 16,-6-14-8-16,6 14 6 16,0 0-3-16,0 0 3 0,-2-21 6 0,2 21 4 0,0 0 6 15,0 0 1-15,0 0 0 0,4-24-5 0,-4 24-2 16,0 0-2-16,0 0-2 15,6-15-5-15,-6 15-2 0,0 0-2 0,0 0-2 16,0 0 2-16,16-8-5 16,-16 8-1-16,0 0-1 0,0 0 4 0,0 0-4 0,0 0-2 15,20 1 2-15,-20-1 2 16,0 0 2-16,0 0 1 0,0 0-1 16,10 17-3-16,-10-17-1 0,0 0 3 15,0 0 1-15,0 0 2 0,0 0-1 0,-4 20 4 0,4-20-6 16,0 0 5-16,0 0 0 0,0 0 4 0,0 0-3 15,-21 17 0-15,21-17-3 16,0 0 2-16,0 0-3 0,-14 5 1 0,14-5 0 16,0 0 0-16,0 0-3 0,0 0 3 15,0 0-1-15,-17 2 0 0,17-2 0 16,0 0 1-16,0 0-3 0,0 0 3 16,0 0-4-16,0 0-1 0,0 0 4 0,0 0 2 15,0 0 0-15,0 0 3 0,-7-29 2 0,7 29 0 0,0 0 2 16,0 0-1-16,0 0-1 15,0 0-3-15,0 0-4 0,0 0 1 0,0 0-3 16,0 0 0-16,0 0-2 16,0 0-1-16,0 0-2 0,0 0 2 0,0 0-2 0,0 0 0 15,0 0 3-15,0 0 0 16,0 0 0-16,0 0 2 0,0 0-2 0,0 0-2 16,0 0 4-16,0 0 1 15,0 0-2-15,0 0 0 0,0 0-1 0,0 0-3 16,0 0-4-16,0 0-17 0,0 0-20 0,0 0-32 0,0 0-35 15,0 0-64-15,0 0-68 16,0 0-113-16,0 0-629 0,0 0-438 0</inkml:trace>
  <inkml:trace contextRef="#ctx0" brushRef="#br1" timeOffset="173962.43">26894 6763 2767 0,'0'0'-220'0,"0"0"26"0,0 0 21 0,0 0 19 16,0 0 20-16,0 0 6 0,0 0 14 0,0 0 19 15,0 0 17-15,0 0 19 16,0 0 11-16,0 0 10 0,0 0 4 0,0 0 6 0,0 0 2 15,0 0 3-15,0 0 6 16,0 0-1-16,0 0 4 0,0 0 0 0,0 0 2 16,0 0 3-16,-9 42 0 15,9-42 0-15,0 0 4 0,0 0-4 0,-4 15 2 0,4-15 4 16,0 0 1-16,0 0 5 16,-2 18-6-16,2-18 3 0,0 0 16 0,0 0-16 15,-2 19 2-15,2-19-2 0,0 0 7 0,-2 15-13 16,2-15 8-16,0 0 0 15,0 0-4-15,-2 17 2 0,2-17 2 0,0 0 0 0,0 0-1 16,0 0 3-16,-4 20-1 16,4-20-4-16,0 0-1 0,0 0 2 0,-2 15 0 15,2-15 2-15,0 0-6 16,0 0-8-16,0 0-6 0,0 19 2 0,0-19-2 0,0 0 1 16,0 0 1-16,0 0-4 0,0 20 7 0,0-20-6 15,0 0 8-15,0 0-3 16,0 18 3-16,0-18-5 0,0 0 5 0,0 0 2 15,0 0 0-15,6 18 2 0,-6-18 3 16,0 0-9-16,0 0 6 16,0 0 0-16,0 21 3 0,0-21 0 0,0 0-1 15,0 0 0-15,0 16 3 0,0-16-2 0,0 0 6 16,0 0-8-16,2 15 3 16,-2-15-1-16,0 0 4 0,0 0-3 0,4 19 3 0,-4-19-11 15,0 0-11-15,4 16-19 0,-4-16-23 0,0 0-48 16,3 19-77-16,-3-19 63 15</inkml:trace>
  <inkml:trace contextRef="#ctx0" brushRef="#br1" timeOffset="179578.99">30094 7047 498 0,'0'0'-19'16,"0"0"13"-16,0 0 10 0,0 0 5 0,0 0 3 15,0 0 3-15,0 0 0 16,0 0 4-16,-10 10 7 0,10-10 6 0,0 0-1 15,0 0-5-15,0 0 0 0,0 0-4 16,0 0-3-16,0 0-7 0,0 0-6 0,0 0-4 16,0 0-13-16,0 0 5 15,0 0 1-15,0 0-6 0,0 0 5 0,0 0-1 16,0 0-1-16,0 0 5 16,0 0-1-16,0 0 2 0,0 0 0 0,0 0-3 0,0 0 1 15,0 0-3-15,0 0 3 0,0 0 2 0,0 0 0 16,0 0-1-16,0 0-3 15,0 0 0-15,0 0-3 0,0 0 4 0,0 0-1 16,0 0-1-16,0 0-1 0,0 0 3 16,0 0-1-16,0 0 2 0,0 0 6 0,0 0 4 15,0 0 5-15,0 0 7 16,0 0 5-16,0 0 6 0,0 0 4 0,0 0-1 16,0 0-5-16,0 0 4 15,0 0-3-15,0 0-3 0,0 0-1 0,0 0-1 0,0 0 0 16,0 0-1-16,0 0-2 0,0 0-4 0,0 0 0 15,0 0 4-15,0 0 1 16,0 0 0-16,0 0 11 0,0 0 0 16,0 0 0-16,0 0-1 0,0 0-6 0,0 0 4 15,0 0-3-15,0 0-5 0,0 0-4 0,0 0 8 16,0 0-10-16,-12 10-1 16,12-10-1-16,0 0-2 0,0 0 8 0,0 0-2 15,-2 19 1-15,2-19 3 0,0 0-6 0,0 0 12 16,-6 17 2-16,6-17-4 0,0 0-5 15,-6 15 2-15,6-15-5 0,0 0-6 0,-8 16 9 16,8-16-1-16,0 0-6 16,-6 15 0-16,6-15 5 0,-5 11-6 0,5-11-4 15,0 0 4-15,-7 14 3 16,7-14-2-16,0 0 5 0,0 0-17 0,-8 16 3 16,8-16-1-16,0 0 3 0,0 0-1 0,-6 13 7 0,6-13 2 15,0 0 8-15,0 0-9 16,-7 14-2-16,7-14 3 0,0 0-5 0,0 0 2 15,-4 14 0-15,4-14-3 0,0 0 0 16,0 0-6-16,-6 12 3 0,6-12 4 0,0 0-4 16,0 0 3-16,-4 15 5 15,4-15-7-15,0 0 7 0,0 0 1 0,-7 15-10 16,7-15-1-16,0 0 10 16,0 0-10-16,-4 14 0 0,4-14 10 0,0 0-9 0,0 0 1 15,0 0 2-15,-4 18-1 0,4-18-3 0,0 0 5 16,0 0-7-16,-3 15-1 15,3-15 8-15,0 0-8 0,0 0 10 0,0 0-2 16,-6 15-2-16,6-15-6 0,0 0 6 16,0 0-4-16,0 0 3 0,-4 15 3 15,4-15-4-15,0 0-1 0,0 0-6 16,0 0 6-16,0 0-6 0,-4 17 3 0,4-17 5 16,0 0 0-16,0 0-5 0,0 0 0 0,0 0 3 0,-4 14-3 15,4-14 3-15,0 0 2 16,0 0 1-16,0 0 0 0,0 0-7 15,-6 12 1-15,6-12 7 0,0 0-2 16,0 0-6-16,0 0 10 0,0 0-8 16,-8 18-4-16,8-18 5 0,0 0-1 0,0 0 1 15,0 0 0-15,0 0-1 0,-4 16 27 0,4-16-6 16,0 0 1-16,0 0-1 16,0 0-5-16,0 0 1 0,-4 12-6 0,4-12 2 15,0 0-3-15,0 0 6 0,0 0-2 0,0 0-6 0,0 0 0 16,-2 20 5-16,2-20-5 15,0 0 0-15,0 0 3 0,0 0 8 0,-4 15-19 16,4-15 4-16,0 0 1 16,0 0-3-16,-6 13 1 0,6-13-1 0,0 0 2 0,0 0-10 15,0 0 10-15,-6 16-4 16,6-16-4-16,0 0 2 0,0 0 1 16,0 0 3-16,-9 13 1 0,9-13 7 0,0 0-13 0,0 0 2 15,-6 13 5-15,6-13-5 16,0 0 0-16,0 0 3 0,-9 12 3 0,9-12-3 0,0 0 1 15,-6 14-2-15,6-14 2 16,0 0-5-16,-9 15 4 0,9-15 1 0,0 0-4 16,-8 15 8-16,8-15 10 15,0 0 7-15,-8 15-10 0,8-15-1 0,-7 11-2 0,7-11 9 16,0 0 4-16,-11 14 3 16,11-14-5-16,-8 11 5 0,8-11-12 0,-6 11-3 15,6-11 7-15,0 0 2 0,-13 16 4 0,13-16-4 0,-9 11 3 16,9-11 0-16,-10 10-8 15,10-10 0-15,-9 13 5 0,9-13-3 0,-10 12-2 16,10-12-3-16,-8 10 0 16,8-10 0-16,-10 12-1 0,10-12-1 0,-10 11 1 15,10-11-5-15,-8 12 3 0,8-12-1 16,-8 10 0-16,8-10 1 0,-12 9 0 0,12-9-6 16,-8 11-2-16,8-11 1 0,0 0 5 0,-12 15-1 15,12-15 1-15,-9 9 0 16,9-9-1-16,0 0 0 0,-12 10 0 0,12-10 0 0,0 0 2 15,-16 13 1-15,16-13 4 16,-8 9 1-16,8-9 6 0,-10 7-5 16,10-7 4-16,0 0-1 0,-14 14 2 15,14-14-2-15,0 0 3 0,-10 12-7 0,10-12-3 0,0 0 2 16,-12 11 1-16,12-11-6 16,0 0-1-16,-9 9 0 0,9-9 2 0,0 0 1 15,-10 10-3-15,10-10 4 0,0 0-1 0,-15 9 1 16,15-9-2-16,0 0 2 0,-13 7-4 15,13-7 2-15,0 0-5 0,-20 8-16 0,20-8-1 16,-12 6 1-16,12-6 1 16,-14 6 0-16,14-6 2 0,-16 8 2 0,16-8 7 15,-14 7 4-15,14-7 1 16,-13 7-1-16,13-7 2 0,-14 9 5 0,14-9-8 16,-16 9 3-16,16-9 1 0,-14 10-7 0,14-10 3 0,-18 10 1 15,18-10-1-15,-14 9 1 16,3-3-2-16,11-6 1 0,-12 9-1 0,12-9 4 0,-15 9-3 15,15-9 1-15,-15 10-1 16,15-10 3-16,-14 9 0 0,14-9-1 0,-14 7 1 16,14-7-2-16,-14 9 1 15,14-9 4-15,-15 7-10 0,15-7 7 16,-13 8 0-16,13-8 0 0,-15 5 0 0,15-5 0 16,-14 8-1-16,14-8-1 0,-14 10 2 0,14-10-2 15,-12 8 1-15,12-8 0 0,-12 7 2 0,12-7-4 16,-16 8 2-16,16-8 2 0,-12 7-3 15,12-7 3-15,-15 6-2 0,15-6 0 0,-12 7 0 16,12-7 1-16,-14 7-2 16,14-7 1-16,-14 9-4 0,14-9 2 0,0 0 1 15,-17 10-3-15,17-10 0 16,-15 7 3-16,15-7-2 0,-13 8 1 0,13-8 1 0,-12 6-1 16,12-6-3-16,0 0 3 0,-19 8-1 0,19-8 0 15,0 0-1-15,-15 8 2 16,15-8-1-16,-10 6 1 0,10-6 2 0,0 0 3 0,-16 8 3 15,16-8 2-15,0 0-6 16,-16 8 4-16,16-8 1 0,0 0-7 16,-15 8 3-16,15-8-2 0,0 0-3 15,-17 7 1-15,17-7 0 0,0 0-1 0,-17 7-1 0,17-7 0 16,0 0 1-16,0 0-2 16,-20 6-2-16,20-6 2 0,0 0 2 0,-12 6 1 15,12-6-1-15,0 0-3 0,-15 4 7 0,15-4-5 16,0 0 0-16,0 0 4 15,-17 6-4-15,17-6-1 0,0 0 2 0,0 0-2 0,-19 2 5 16,19-2-6-16,0 0-2 16,0 0 5-16,-17 5-4 0,17-5-1 0,0 0 1 15,-17 4 2-15,17-4-1 16,0 0-2-16,-14 4 4 0,14-4-3 0,0 0-1 0,0 0 0 16,-21 5 2-16,21-5-1 0,0 0 0 0,0 0 3 15,-15 2-2-15,15-2 4 16,0 0-5-16,0 0 1 0,0 0-1 0,-21 4 1 0,21-4-3 15,0 0 6-15,0 0-2 16,-20 0-3-16,20 0 4 0,0 0-2 0,0 0-1 16,-20 0 2-16,20 0-3 15,0 0 2-15,0 0 1 0,-22 2-1 0,22-2-1 16,0 0 2-16,0 0-2 0,0 0 2 16,-23-2-2-16,23 2 0 0,0 0 0 0,0 0-1 15,0 0 7-15,-26-2-7 0,26 2 3 0,0 0-1 16,0 0 0-16,-18-2-1 15,18 2 1-15,0 0-2 0,0 0 1 0,-24-2 1 0,24 2-3 16,0 0 2-16,0 0 1 16,-23-1 0-16,23 1 0 0,0 0-2 0,-19-3 1 15,19 3-1-15,0 0-2 16,0 0 4-16,-21-1-2 0,21 1 0 0,0 0 0 0,0 0 2 16,-24-4 3-16,24 4-5 0,0 0-1 0,0 0 3 15,-21-2-3-15,21 2 1 16,0 0 1-16,-15-4 0 0,15 4-1 0,0 0 4 15,0 0-3-15,-23-4 1 0,23 4-2 16,0 0 0-16,0 0 0 0,-22-6 0 16,22 6-2-16,0 0 2 0,0 0-1 15,-16-3 2-15,16 3 1 0,0 0-3 0,0 0 0 16,-20-5 8-16,20 5-8 0,0 0 1 16,0 0 6-16,-16-5-9 0,16 5 4 0,0 0 2 15,0 0-3-15,-18-5-1 0,18 5 4 0,0 0-1 16,0 0 0-16,-16-8-4 15,16 8 6-15,0 0-3 0,-15-8-1 0,15 8 1 0,0 0 0 16,-16-12 1-16,16 12-1 16,-14-7-4-16,14 7 3 0,-12-9 2 0,12 9-1 15,-13-7-1-15,13 7 1 16,-13-8 0-16,13 8-1 0,-12-8-1 16,12 8 1-16,-13-8 0 0,13 8-2 0,-14-5 3 0,14 5-1 0,0 0 1 15,-22-13 0 1,22 13-1-16,-12-7 0 0,12 7 1 0,-14-7-2 0,14 7 1 15,-14-9 2-15,14 9-1 0,-17-9 1 16,17 9-2-16,-21-9 1 0,21 9-2 0,-15-10-2 16,15 10 4-16,-23-9-1 15,12 3-1-15,11 6 2 0,-21-9 4 16,8 3-7-16,13 6 2 0,-23-13 0 0,13 7 0 16,-4 0 0-16,14 6 0 0,-20-13 1 0,6 7-2 15,14 6 2-15,-18-12-1 0,7 7 0 0,11 5 1 16,-17-11-1-16,17 11 0 15,-19-9 1-15,11 3 2 0,8 6-6 0,-19-11 4 0,19 11-1 16,-15-8 0-16,15 8 2 16,-15-10-4-16,15 10 2 0,-17-12 4 0,17 12-5 15,-18-10 0-15,18 10-1 16,-15-9 0-16,15 9 2 0,-18-11-1 0,18 11 2 0,-19-8-1 16,19 8 0-16,-17-9-1 0,17 9 0 0,-17-10 0 15,17 10-1-15,-17-9 2 16,17 9 0-16,-16-9 3 0,16 9-4 0,-15-8-1 15,15 8 2-15,-17-12-1 0,17 12 1 16,-17-10 0-16,17 10 1 0,-16-7 1 16,16 7-2-16,-16-9-2 0,16 9 2 15,-15-10 0-15,15 10 0 0,-14-8 0 0,14 8 0 16,-14-10 0-16,14 10 0 0,-13-8 0 16,13 8 3-16,-12-8-2 0,12 8 0 0,-12-10-1 15,12 10 2-15,-11-10 0 0,11 10-1 0,-13-13 0 16,13 13 0-16,-10-9-1 15,10 9 0-15,-14-10 0 0,14 10-2 0,-11-11 4 16,11 11-2-16,-9-10-1 0,9 10 2 16,-14-11 0-16,14 11 3 0,-13-11-3 0,13 11-2 15,-9-10-1-15,9 10 0 16,-11-10 2-16,11 10 1 0,0 0-1 0,-14-13 0 0,14 13 1 16,-12-12 1-16,12 12-2 0,-8-9 0 0,8 9-2 15,0 0 6 1,-15-20-5-16,15 20-2 0,-8-13 3 0,8 13-2 0,-11-10 1 15,11 10 0-15,-10-12-1 0,10 12 0 16,-11-13 1-16,11 13 1 0,-10-10 0 0,10 10-1 16,-9-12 1-16,9 12 2 15,-12-10-4-15,12 10 3 0,0 0-1 0,-11-13-1 16,11 13 3-16,0 0-2 0,-10-11 2 16,10 11 0-16,-10-9-2 0,10 9 3 0,0 0-3 15,0 0 0-15,-13-16 0 0,13 16 0 0,-7-10-3 16,7 10 3-16,0 0 1 15,-11-11-1-15,11 11 0 0,0 0-1 16,-11-11 0-16,11 11 1 0,0 0 0 0,-11-13 0 16,11 13 2-16,0 0 0 0,-8-12 2 0,8 12-1 15,0 0-2-15,0 0 4 16,-13-13-6-16,13 13 2 0,0 0 1 0,-6-12-1 0,6 12 1 16,0 0-2-16,0 0 2 0,-10-14 0 15,10 14-2-15,0 0 5 0,0 0-7 16,-9-12 0-16,9 12 4 0,0 0-1 0,0 0 1 15,-8-14-2-15,8 14-1 0,0 0 1 16,0 0-1-16,-9-15 0 0,9 15 4 16,0 0-8-16,0 0 4 0,-10-13 1 15,10 13 0-15,0 0-3 0,0 0 2 0,-8-14-2 16,8 14 2-16,0 0 2 0,0 0-1 16,-9-11 0-16,9 11 1 0,0 0 5 0,0 0-7 15,0 0 1-15,-10-14 2 0,10 14-3 0,0 0 2 16,0 0-2-16,0 0 4 15,0 0-5-15,0 0 1 0,-7-13 0 0,7 13 1 0,0 0 1 16,0 0-4-16,0 0 2 16,0 0 2-16,0 0-4 0,0 0 2 0,0 0 2 15,0 0-2-15,0 0-1 16,-6-13 1-16,6 13 0 0,0 0 3 0,0 0-2 0,0 0 1 16,0 0-1-16,0 0 1 0,0 0-1 15,0 0 0-15,0 0 1 16,0 0 1-16,-9-16-5 0,9 16 3 0,0 0 0 15,0 0-1-15,0 0 0 0,-7-12 0 0,7 12 1 16,0 0 1-16,0 0-3 0,-7-14 1 0,7 14 1 16,0 0-3-16,0 0 4 15,-9-17-2-15,9 17 2 0,0 0-1 0,-8-12-3 16,8 12 1-16,0 0 3 0,-10-13-2 16,10 13 3-16,0 0 0 0,-6-13-3 15,6 13 8-15,0 0-4 0,-7-16-4 0,7 16 1 0,0 0-1 16,-4-15-2-16,4 15 4 15,0 0-3-15,-5-17-1 0,5 17 2 0,0 0 6 0,-5-17-3 16,5 17-5-16,0 0 0 16,-6-17 1-16,6 17-2 0,-7-13 4 0,7 13-1 15,0 0 2-15,-6-19-2 16,6 19-1-16,0 0 1 0,-7-20 1 0,7 20-1 0,0 0 3 16,-5-18-3-16,5 18 0 0,0 0 2 0,-3-19-6 15,3 19 5-15,0 0-1 16,-8-18-1-16,8 18 1 0,-4-11-2 15,4 11 1-15,0 0 1 0,-7-20 0 0,7 20 1 16,0 0 0-16,-8-14-3 0,8 14 3 16,0 0 2-16,-6-16-2 0,6 16 1 15,0 0-2-15,-5-15 3 0,5 15-1 0,0 0 1 16,-4-16-3-16,4 16 2 0,0 0 5 16,0 0 4-16,-6-18 4 0,6 18 0 0,0 0 0 15,0 0-2-15,-5-18 3 0,5 18-6 0,0 0-1 16,0 0 0-16,-2-16-2 15,2 16 1-15,0 0 0 0,0 0-4 0,-7-17 2 0,7 17-3 16,0 0-1-16,-5-14 1 16,5 14 0-16,0 0 1 0,-6-13-2 0,6 13-1 15,0 0 3-15,-9-15-4 16,9 15-8-16,0 0-10 0,-12-18-11 0,12 18-19 0,-6-13-19 16,6 13-27-16,-7-12-39 0,7 12-61 0,0 0-115 15,-6-22-275-15,6 22-337 16,0-20-326-16</inkml:trace>
  <inkml:trace contextRef="#ctx0" brushRef="#br1" timeOffset="184398.76">30310 7360 2835 0,'0'0'-48'0,"0"0"7"0,0 0 22 0,0 0 35 16,0 0 41-16,-8 14 9 15,8-14 3-15,0 0-14 0,0 0-5 16,0 0 6-16,0 0 21 0,0 0 13 16,-11 11 6-16,11-11 12 0,0 0-12 0,-13 15-4 0,13-15-2 15,-10 13-2-15,10-13-8 16,-14 18-8-16,8-11-11 0,6-7-7 0,-12 17-1 16,12-17-11-16,-8 13-7 0,8-13-13 0,-11 13-12 15,11-13-4-15,-7 10-3 16,7-10 3-16,0 0 1 0,0 0 1 0,0 0-8 0,0 0 3 15,0 0-1-15,0 0 0 16,13 22 7-16,-13-22-6 0,0 0 3 0,0 0 4 16,25-7 2-16,-25 7 7 15,0 0-2-15,0 0 3 0,28-9 1 0,-28 9 0 0,0 0 3 16,15-6-4-16,-15 6-8 16,0 0-1-16,13-5-3 0,-13 5-7 15,0 0 3-15,0 0-2 0,0 0-3 0,0 0-5 0,0 0-5 0,0 0 0 16,0 0-2-16,0 0 0 15,19 11 5-15,-19-11-6 0,0 0 1 0,0 0 5 16,0 0-1-16,6 12 3 16,-6-12 2-16,0 0 0 0,0 0 9 0,0 0 5 15,12 9 12-15,-12-9 0 0,0 0 6 16,0 0 10-16,0 0 2 0,22-2 3 0,-22 2-8 16,0 0-3-16,0 0 0 0,23-10 0 0,-23 10 5 15,0 0 0-15,17-9-1 16,-17 9-5-16,11-6-5 0,-11 6 0 0,0 0-6 0,14-10-6 15,-14 10-11-15,0 0-20 16,11-7-30-16,-11 7-38 0,0 0-45 0,11-10-53 16,-11 10-40-16,6-5-51 15,-6 5-102-15,0 0-159 0,6-12-400 0,-6 12-349 0</inkml:trace>
  <inkml:trace contextRef="#ctx0" brushRef="#br1" timeOffset="185069.05">30559 7550 2729 0,'0'0'-140'15,"0"0"29"-15,0 0 21 0,0 0 27 16,0 0 16-16,0 0 22 0,0 0 11 0,0 0 15 16,0 0 24-16,0 0 6 15,0 0 24-15,0 0 14 0,0 0 8 0,18-30 9 16,-18 30 8-16,0 0 4 0,0 0-5 16,0 0-9-16,0 0-10 0,0 0-8 15,10-10-11-15,-10 10-9 0,0 0-5 0,0 0-8 0,0 0-2 16,0 0-5-16,0 0-3 15,0 0-3-15,0 0-3 0,0 0-1 0,0 0-1 0,0 0 4 16,0 0-7-16,0 0 1 16,0 0-1-16,0 0 5 0,0 0 4 0,0 0 10 15,0 0 3-15,-18 44-6 16,18-44 2-16,-16 7-1 0,16-7-2 16,-14 7 0-16,14-7-2 0,0 0-1 0,-24 2 0 0,24-2 2 0,-13 5-1 15,13-5 15-15,0 0-5 16,0 0-3-16,0 0-1 0,-24-7 0 0,24 7-3 15,0 0-2-15,0 0-6 0,0 0-2 16,-10-14 2-16,10 14-11 0,0 0 3 16,0 0-3-16,0 0-2 0,0 0-1 15,0 0-4-15,0 0-11 0,0 0-7 0,0 0-3 16,0 0 3-16,34-16-3 0,-34 16-3 16,0 0 9-16,0 0-1 0,24 0 2 0,-24 0 0 15,0 0 2-15,0 0 1 0,23 3 1 0,-23-3-2 16,0 0 0-16,0 0 3 15,0 0-1-15,24 1 4 0,-24-1 2 0,0 0 6 16,18 3-7-16,-18-3 0 0,0 0-1 16,20 2-1-16,-20-2 0 0,0 0 4 0,19 0-2 15,-19 0 3-15,0 0-2 16,18 1-9-16,-18-1-19 0,0 0-27 0,0 0-43 0,24 0-42 16,-24 0-45-16,10 0-52 0,-10 0-131 0,0 0-483 15,13-3-203-15</inkml:trace>
  <inkml:trace contextRef="#ctx0" brushRef="#br1" timeOffset="185339.03">30602 7449 2441 0,'0'0'-108'16,"0"0"32"-16,0 0 36 0,0 0 24 16,0 0 16-16,0 0 22 0,0 0 17 0,0 0 12 15,0 0 7-15,0 0 9 16,0 0-3-16,0 0-6 0,0 0 3 0,0 0-9 16,55 12-8-16,-55-12-8 0,19 2-15 0,-19-2-28 0,21 0-43 15,-21 0-31-15,21 4-38 16,-10-4-39-16,-11 0-76 0,0 0-436 0,30 0 93 15</inkml:trace>
  <inkml:trace contextRef="#ctx0" brushRef="#br1" timeOffset="185718.72">30917 7476 1815 0,'0'0'-115'0,"0"0"17"16,0 0 24-16,15 11 20 0,-15-11 13 0,0 0 10 0,0 0 16 15,7 14 13-15,-7-14 19 16,0 0 2-16,0 0 9 0,2 15 4 16,-2-15 19-16,0 0 9 0,0 0 27 0,0 0-3 0,-13 20 2 15,13-20 16-15,-11 11 2 0,11-11 6 16,-15 6 4-16,15-6-2 0,0 0 9 15,-18 8-3-15,18-8-5 0,-16 4-7 16,16-4-1-16,0 0 3 0,-18 3-4 16,18-3-7-16,0 0-1 0,0 0-8 0,-24-3-6 15,24 3-9-15,0 0-7 0,0 0-7 16,-15-11-3-16,15 11-8 0,0 0-6 16,0 0-7-16,0 0 1 0,-2-18-9 0,2 18-17 15,0 0-20-15,0 0-33 0,0 0-42 0,24-14-54 0,-16 10-58 16,-8 4-57-16,15-8-130 15,-7 7-490-15,-8 1-243 0</inkml:trace>
  <inkml:trace contextRef="#ctx0" brushRef="#br1" timeOffset="186039">31025 7389 2547 0,'0'0'-72'0,"0"0"34"16,0 0 36-16,0 0 39 15,0 0 21-15,11-15 18 0,-11 15 4 0,0 0 5 0,0 0-8 16,0 0-4-16,15-4-1 16,-15 4 3-16,0 0-1 0,0 0-8 0,21 0-5 15,-21 0-8-15,0 0-4 0,0 0-9 0,26 4 0 16,-26-4-4-16,0 0-6 0,22 3 0 15,-22-3-6-15,0 0-6 0,24 1-7 16,-24-1-13-16,15 4-7 0,-15-4-5 16,0 0-3-16,20 3-13 0,-20-3-18 0,0 0-17 15,18 0-45-15,-18 0-34 0,0 0-29 16,10 0-41-16,-10 0-75 0,0 0-483 0,0 0-63 16</inkml:trace>
  <inkml:trace contextRef="#ctx0" brushRef="#br1" timeOffset="186299.1">31131 7314 2212 0,'0'0'-64'0,"0"0"28"0,0 0 39 16,0 0 52-16,0 0 37 0,0 0 31 15,0 0 19-15,0 0 19 0,0 0 12 0,0 0 7 0,0 0 6 16,0 0-11-16,-21 19-7 15,21-19-11-15,0 0-14 0,-8 17-14 0,8-17-13 0,-4 13-30 16,4-13-12-16,-10 14-8 16,10-14-11-16,-8 16-26 0,8-16-35 0,-6 14-37 15,6-14-48-15,-8 15-54 16,8-15-46-16,-6 15-68 0,6-15-118 0,-9 12-190 0,4-6-276 16,5-6-182-16</inkml:trace>
  <inkml:trace contextRef="#ctx0" brushRef="#br1" timeOffset="188429.19">27016 7089 2344 0,'0'0'-133'15,"0"0"29"-15,-27-2 15 16,27 2 30-16,0 0 5 0,-27 2 15 0,27-2 9 16,-18 3 12-16,18-3-3 15,-20 5 5-15,20-5-1 0,-20 8 8 0,20-8 10 0,-23 10-7 16,9-2-1-16,1 0-13 16,2 2-1-16,-1-1 8 0,-1 2-19 15,2 2 2-15,2 1 3 0,0 1 1 0,1 0-1 0,-4 3-2 16,7 0 10-16,-6 2 9 0,4-1 2 15,0 1 20-15,-4 0 11 0,5-1-4 0,-6-1 4 16,3 2 6-16,-7-1-4 16,1 1 0-16,-6 0-7 0,-3-1 1 0,-3-1 2 15,0-3-9-15,-4 0 1 16,-1-2 5-16,-1 0-10 0,-1-2 1 0,-4-3-1 0,0 1-3 16,-1-2-4-16,-1 1 1 0,-1-5 1 0,-1 4 9 15,2-3-20-15,-1-3-6 16,5 2-10-16,2-3-1 0,1 2-3 0,-1-2-12 0,3 0-2 15,0 2-6-15,6-2-6 16,2-2 8-16,3 0 0 0,-1 2 8 0,3 0 6 16,18 0-3-16,-31-7 4 15,31 7 3-15,-20-6-12 0,20 6-5 0,-18-7-8 0,14 1-7 16,4 6-14-16,-5-9 1 16,5 9-11-16,0 0 4 0,2-18-166 0</inkml:trace>
  <inkml:trace contextRef="#ctx0" brushRef="#br1" timeOffset="188658.84">25749 7533 623 0,'4'-9'-17'0,"3"1"23"0,-7 8 22 16,12-13 18-16,-12 13 20 0,9-14 20 15,-9 14-3-15,8-10 7 0,-8 10-10 0,0 0-6 16,10-12-7-16,-10 12-10 16,0 0 3-16,0 0 0 0,0 0 8 0,0 0 0 15,0 0 2-15,0 0 7 0,0 0 12 16,0 0-16-16,0 0 2 0,-44 28-13 0,32-20 5 16,3-1 0-16,-3 3-17 0,12-10 22 0,-20 16-4 15,8-7 2-15,4-1 3 16,8-8-1-16,-16 10 1 0,16-10 15 0,-9 16-1 0,9-16-2 15,-7 13-6-15,7-13-8 16,0 0-12-16,0 0-21 0,9 26-22 0,-9-26-23 16,12 11-34-16,-12-11-11 15,15 9-50-15,-15-9-21 0,16 9-27 0,-9-7-55 0,-7-2-124 16,11 6-338-16,-11-6 95 16</inkml:trace>
  <inkml:trace contextRef="#ctx0" brushRef="#br1" timeOffset="189419.05">24066 7645 2022 0,'0'0'63'0,"0"0"30"0,0 0 27 0,-18-9 17 16,18 9 11-16,0 0 5 0,0 0 2 0,0 0-9 0,0 0 0 15,0 0 4-15,0 0-4 16,0 0-7-16,-22 15-8 0,22-15-7 0,-8 16-11 15,8-16-13-15,-10 20-11 0,2-8-12 16,4 1-5-16,-2 2-10 0,2 0-8 0,0 1-10 16,4-16-9-16,-2 29-9 15,0-16-10-15,2-13-8 0,0 25-8 0,0-25-12 16,4 21-10-16,-4-21-11 0,6 17-12 16,-6-17-10-16,10 11-6 0,-10-11 9 0,14 4 1 15,-14-4 6-15,0 0 7 0,0 0-2 0,29-17 5 16,-29 17 7-16,15-14 16 15,-15 14 8-15,10-11 14 0,-10 11 12 0,9-11 0 16,-9 11 2-16,0 0-4 0,12-12-3 16,-12 12-5-16,0 0 0 0,0 0 2 0,14-5-3 15,-14 5-3-15,0 0 2 0,0 0-5 16,0 0 3-16,0 0-1 0,15 20 0 0,-15-20-2 16,7 10 1-16,-7-10 1 0,0 0 7 0,11 13 4 15,-11-13 7-15,0 0 3 16,11 10 4-16,-11-10 0 0,0 0-1 0,14 4 0 0,-14-4-3 15,0 0-3-15,0 0-2 16,26-10-3-16,-26 10-2 0,15-12-6 16,-15 12-16-16,14-16-17 0,-4 7-24 15,-10 9-30-15,12-19-47 0,-6 10-64 0,-2 0-54 0,0-1-103 16,1 0-162-16,-5 10-420 16,4-16-331-16</inkml:trace>
  <inkml:trace contextRef="#ctx0" brushRef="#br1" timeOffset="189758.76">24380 7884 2755 0,'0'0'-48'0,"-13"11"43"0,13-11 24 16,0 0 8-16,0 0 10 16,0 0 4-16,0 0-6 0,0 0-15 0,0 0-5 15,23 11 0-15,-23-11 5 0,20 2 4 0,-20-2 1 0,22 4 1 16,-22-4 2-1,28 2-4-15,-28-2-4 0,23 3-30 0,-23-3-25 0,26 0-42 16,-16 0-47-16,4 0-50 16,-14 0-84-16,12-6-490 0,-12 6-26 0</inkml:trace>
  <inkml:trace contextRef="#ctx0" brushRef="#br1" timeOffset="189918.63">24405 7811 2220 0,'0'0'78'0,"0"0"35"0,0 0-12 15,0 0-8-15,0 0-9 16,0 0 2-16,0 0 2 0,0 0-7 0,0 0-11 16,0 0-27-16,55 16-28 0,-42-15-25 15,-13-1-31-15,32 7-41 0,-16-6-43 0,0 1-49 16,-2 0-81-16,-14-2-488 16,26 0-21-16</inkml:trace>
  <inkml:trace contextRef="#ctx0" brushRef="#br1" timeOffset="190778.97">24830 7939 2176 0,'0'0'-47'15,"0"0"6"-15,0 0 10 0,0 0 7 16,0 0-5-16,0 0 13 0,0 0 7 0,0 0 20 16,0 0 11-16,0 0 7 0,0 0 12 0,0 0 25 15,0 0 12-15,0 0 14 16,0 0 10-16,0 0 1 0,0 0-2 0,0 0-7 0,0 0-9 15,0 0-4-15,0 0-10 16,0 0-9-16,0 0-3 0,0 0-3 0,0 0-1 16,0 0 7-16,0 0-5 15,0 0-3-15,0 0-7 0,0 0-4 0,0 0 0 0,0 0-7 16,28 12-3 0,-28-12-4-16,0 0-5 0,0 0 0 0,19 1-4 0,-19-1-4 15,0 0 2-15,0 0-3 0,0 0-3 0,18 2-1 0,-18-2-7 16,0 0-7-16,0 0-4 15,0 0-5-15,0 0-1 0,0 0-1 0,0 0-1 16,0 0 1-16,0 0-2 16,0 0 2-16,0 0-3 0,0 0-1 0,16 2-4 0,-16-2-8 15,0 0-15-15,0 0-10 16,0 0-1-16,0 0-11 0,0 0-2 0,0 0 5 16,0 0 9-16,0 0 11 0,0 0-3 0,0 0 4 15,0 0 6-15,0 0-25 16,0 0-11-16,0 0-8 0,0 0-24 0,0 0-8 0,0 0-2 15,0 0-6-15,0 0 2 16,7 4-3-16,-7-4 10 0,0 0-3 0,0 0 8 16,0 0 11-16,0 0 12 15,0 0 8-15,0 0 15 0,0 0 13 0,0 0 20 0,0 0 21 16,0 0 14-16,0 0 19 16,0 0 24-16,0 0 20 0,0 0 9 0,0 0 20 15,0 0 12-15,0 0 8 0,0 0 3 0,0 0-12 0,0 0-8 16,0 0-9-16,0 0-17 15,0 0-4-15,0 0-13 0,0 0-20 0,0 0-36 16,0 0-26-16,0 0-20 16,0 0-33-16,0 0-28 0,0 0-22 0,0 0-42 0,0 0-87 15,0 0-307-15,0 0 247 16</inkml:trace>
  <inkml:trace contextRef="#ctx0" brushRef="#br1" timeOffset="190868.75">24918 7960 1515 0,'0'0'-84'15,"0"0"-1"-15,0 0-21 16,0 0-15-16,0 0-246 0,0 0 117 0</inkml:trace>
  <inkml:trace contextRef="#ctx0" brushRef="#br1" timeOffset="191108.81">24918 7960 997 0,'0'0'-9'0,"0"0"14"0,0 0 22 0,0 0 14 16,0 0 10-16,0 0 18 16,0 0 16-16,0 0 5 0,0 0-8 0,0 0-7 15,0 0-14-15,0 0-10 0,0 0-17 0,0 0-8 0,0 0-6 16,0 0-5-1,0 0-23-15,0 0 6 0,0 0 5 0,0 0-9 0,0 0 1 16,0 0 2-16,0 0 3 16,0 0 3-16,0 0 5 0,0 0 20 0,0 0 5 0,0 0 8 15,0 0 9-15,0 0-3 16,0 0-2-16,0 0-11 0,0 0 0 0,0 0-1 16,0 0-6-16,0 0 0 0,0 0 9 0,0 0-1 15,21-13 10-15,-21 13 6 16,0 0-5-16,25 4-4 0,-25-4-29 15,21 1-28-15,-21-1-46 0,21 0-49 0,-21 0-107 16,18-3-409-16,-18 3 156 0</inkml:trace>
  <inkml:trace contextRef="#ctx0" brushRef="#br1" timeOffset="191338.64">24925 7865 1896 0,'0'0'46'0,"0"0"30"16,0 0 26-16,0 0 31 16,0 0 25-16,0 0 21 0,0 0 12 0,0 0-7 15,0 0-7-15,0 0-14 0,16 38-10 16,-16-38-18-16,0 0-12 0,-2 30-14 0,0-18-14 16,2-12-10-16,-2 26-25 0,1-11-33 15,1-15-42-15,-2 23-53 0,2-23-56 16,-4 23-57-16,4-11-57 0,0-12-107 0,0 14-596 0,0-14-361 15</inkml:trace>
  <inkml:trace contextRef="#ctx0" brushRef="#br1" timeOffset="191889.11">25197 7990 2882 0,'0'0'-49'0,"29"3"19"16,-29-3 1-16,16 6 14 0,-16-6 15 15,13 5 29-15,-13-5 19 0,0 0 22 0,5 13 0 16,-5-13 2-16,0 0 6 16,0 0 9-16,0 0 13 0,0 0 5 0,-18 29 6 15,18-29-10-15,-14 8-6 0,14-8-8 16,0 0-9-16,-21 4-8 0,21-4-4 0,0 0-4 16,-21 0-9-16,21 0-8 0,0 0-12 0,0 0-9 15,-23-10-5-15,23 10-6 16,-7-12 0-16,7 12-4 0,0 0-2 15,-4-22 2-15,4 22 4 0,0 0-2 0,0-21-1 16,0 21-4-16,0 0 1 0,0 0-9 0,11-16-3 16,-11 16-5-16,0 0 0 15,16-7 1-15,-16 7 1 0,0 0 0 0,0 0-1 0,26 4 2 16,-26-4 3-16,21 8-1 16,-21-8 3-16,22 11-4 0,-10-2 4 0,1-2 0 15,0 1 3-15,-2-1-3 0,1 4 0 16,-1-4 2-16,3 1 0 0,-14-8 1 0,17 11 9 15,-8-5 9-15,-9-6 7 0,17 7 5 0,-17-7 3 16,14 6-1-16,-14-6 1 16,0 0-6-16,23 2 0 0,-23-2-5 0,0 0-1 0,0 0-4 15,25-11-4-15,-25 11 1 16,9-10 3-16,-9 10-2 0,0 0 5 0,10-19-3 16,-10 19 0-16,0 0-1 0,-3-19-1 0,3 19-4 0,0 0-2 15,-11-19-2-15,11 19 1 16,-14-11-6-16,14 11-7 0,-20-12-19 0,7 5-14 15,13 7-20-15,-23-10-18 16,12 6-40-16,11 4-40 0,-20-8-50 0,13 7-59 0,7 1-140 16,-16-6-191-16,16 6-272 15,0 0-224-15</inkml:trace>
  <inkml:trace contextRef="#ctx0" brushRef="#br1" timeOffset="202391.8">30153 6969 535 0,'0'0'110'16,"0"0"-6"-16,0 0-8 0,0 0-18 16,0 0 3-16,0 0-8 0,0 0 3 0,0 0-11 15,0 0 16-15,0 0-5 0,0 0 13 0,0 0 0 16,0 0 12-16,0 0 0 15,0 0-2-15,0 0-7 0,0 0 1 0,0 0-6 0,0 0-5 16,0 0-3-16,0 0-7 16,0 0-8-16,0 0-6 0,0 0-10 0,0 0 0 15,0 0-8-15,0 0-5 16,0 0-1-16,0 0-6 0,0 0 3 0,0 0-7 0,0 0 3 16,0 0 2-16,0 0-2 0,0 0 5 0,0 0 0 15,0 0 1-15,0 0-2 16,0 0 1-16,0 0-11 0,0 0 5 0,0 0-2 15,0 0 0-15,0 0-7 0,0 0 1 16,0 0-2-16,0 0-2 0,0 0 0 0,0 0-5 16,0 0 1-16,0 0-2 15,0 0-5-15,0 0 4 0,0 0-2 0,12-40 1 16,-12 40-5-16,0 0 3 16,0 0-1-16,0 0 0 0,0 0 1 0,0 0-3 0,6-17 3 15,-6 17 5-15,0 0-1 0,0 0 0 0,0 0 0 16,0 0-5-16,0 0-2 15,-3-19-1-15,3 19-1 0,0 0-3 0,0 0 1 16,0 0-4-16,0 0-1 0,0 0 1 16,0 0-4-16,-7-21 0 0,7 21-1 0,0 0-2 15,0 0 1-15,0 0 2 16,0 0 1-16,0 0 3 0,0 0-5 0,-2-18 5 16,2 18-3-16,0 0 6 0,0 0 2 0,0 0 0 15,0 0 0-15,0 0 6 0,0 0 3 16,2-19-1-16,-2 19 6 0,0 0-3 0,0 0-7 15,0 0 4-15,0 0-1 16,0 0-2-16,0 0-3 0,0-20 2 0,0 20-1 0,0 0-1 16,0 0 0-16,0 0-4 15,-4-15 11-15,4 15-6 0,0 0 0 0,0 0 2 16,0 0-3-16,0 0 0 16,-2-18 2-16,2 18-1 0,0 0-1 0,0 0 1 0,0 0 3 15,-4-17-5-15,4 17 0 0,0 0 2 0,0 0 0 16,-4-15 4-16,4 15-4 15,0 0 3-15,0 0 2 0,-4-17 7 0,4 17-3 16,0 0-1-16,0 0 4 16,0 0-2-16,-4-22-5 0,4 22 4 0,0 0-3 0,0 0-1 15,-2-18 0-15,2 18-1 16,0 0 2-16,0 0-4 0,0-19 5 0,0 19-5 16,0 0 2-16,0 0-2 0,-3-20 1 0,3 20-2 0,0 0 0 15,0 0-1-15,0 0-1 16,-2-19-1-16,2 19 1 0,0 0 4 0,0 0-2 15,0 0 1-15,0 0 0 16,0 0 1-16,-2-21-7 0,2 21 5 0,0 0 0 16,0 0 1-16,0 0-2 15,0-18 1-15,0 18-1 0,0 0 7 0,0 0-4 0,0 0 8 16,-4-19-5-16,4 19-2 16,0 0 2-16,0 0-2 0,0 0-1 0,-3-16-1 15,3 16 2-15,0 0 0 0,0 0 5 0,0 0-5 0,0 0 7 16,0 0 1-16,0 0 4 15,0 0-3-15,-2-19-3 0,2 19 0 0,0 0-2 16,0 0 2-16,0 0-5 16,0 0-1-16,0 0 5 0,0 0-3 0,0 0 1 0,0 0 1 15,0 0 4-15,-2-17 0 16,2 17 1-16,0 0 5 0,0 0-1 0,0 0 5 16,0 0 0-16,0 0 0 0,0 0-2 0,0 0 1 15,-4-15-3-15,4 15-3 0,0 0-2 16,0 0-2-16,0 0-2 0,0 0-2 0,0 0 1 15,-6-17 0-15,6 17-3 16,0 0 2-16,0 0-1 0,0 0 7 0,-7-15-9 16,7 15 7-16,0 0 2 15,0 0 0-15,0 0 1 0,-4-19-1 0,4 19-3 0,0 0 0 16,0 0 1-16,-4-20-2 16,4 20 6-16,0 0-3 0,-4-15 4 0,4 15-21 15,0 0 6-15,-6-18-4 0,6 18 2 0,0 0-1 0,-9-19 1 16,9 19 8-16,-5-14-4 15,5 14 2-15,-6-16 2 0,6 16 0 0,-8-13-3 16,8 13 1-16,-6-17-2 16,6 17 0-16,-9-13-2 0,9 13 1 0,-11-15 2 15,11 15-4-15,-10-14 0 0,10 14 4 16,-9-14 0-16,9 14-3 0,-10-12 1 0,10 12-2 16,-9-12 3-16,9 12-4 0,-10-13-2 0,10 13 4 15,-11-14-1-15,11 14-1 16,-8-14 0-16,8 14 1 0,-8-11-1 0,8 11 7 0,-12-11-4 15,12 11-3-15,-8-11 1 16,8 11-1-16,-8-14 0 0,8 14 1 0,0 0-2 16,-11-17 1-16,11 17 3 15,-8-10 1-15,8 10 0 0,-9-11-1 0,9 11 3 0,-8-13 0 16,8 13-1-16,-11-12 1 0,11 12 3 0,-8-13 2 16,8 13 4-16,-8-13 3 15,8 13 1-15,-12-14-4 0,12 14 0 0,-8-15 3 16,8 15 0-16,-8-13-1 0,8 13-2 15,-8-15-1-15,8 15-2 0,-11-16 0 0,11 16-3 16,-9-15-1-16,9 15 1 16,-10-13-3-16,10 13 0 0,-7-15 0 0,7 15 0 15,-8-14-1-15,8 14-2 0,-8-13 1 16,8 13-1-16,0 0 0 0,-12-17 0 0,12 17-1 16,-6-14 0-16,6 14-1 0,-6-13 0 0,6 13 2 15,-8-12-3-15,8 12 0 16,-9-14 1-16,9 14-2 0,-9-12 0 0,9 12 2 0,-8-14-1 15,8 14-1-15,0 0 2 16,-12-18 0-16,12 18-1 0,-9-12 1 0,9 12-1 16,-6-12 2-16,6 12-2 15,0 0 0-15,-11-16 1 0,11 16-2 0,0 0 1 0,-11-16-2 16,11 16 1-16,-6-11-3 16,6 11 2-16,0 0-2 0,-12-15 1 0,12 15-1 15,-9-12 0-15,9 12 2 0,-9-12 0 0,9 12 1 16,-8-11-3-16,8 11 4 0,-10-13-2 15,10 13 0-15,-11-13-1 0,11 13 3 16,-11-14-1-16,11 14-2 0,-15-15 2 16,7 8 0-16,8 7-3 0,-14-14 4 0,14 14-2 15,-16-11 1-15,8 3 6 0,8 8-8 16,-15-12 4-16,15 12-1 0,-15-13-1 0,15 13 0 16,-12-11 1-16,12 11 0 0,-15-12-2 0,15 12-1 15,-15-11 3-15,15 11 0 16,-15-14 0-16,15 14 0 0,-16-10-1 0,6 3 2 0,10 7 2 15,-18-12-7-15,7 4 3 16,11 8 1-16,-17-14 0 0,6 7 0 0,11 7 0 16,-16-13 0-16,16 13 0 15,-20-12 0-15,12 5 3 0,8 7-4 0,-17-9 1 0,17 9-1 16,-17-11 1-16,17 11 0 16,-17-11-3-16,17 11 2 0,-14-10-1 0,14 10 2 15,-18-8-3-15,18 8 3 0,-16-9-2 0,16 9 2 16,-20-10 0-16,20 10 0 0,-16-9 1 15,16 9-3-15,-19-8 2 0,19 8 4 0,-18-7-6 16,18 7 1-16,-16-10 0 16,16 10 2-16,-18-9 0 0,18 9-2 0,-18-8-2 15,18 8 1-15,-17-8 0 0,17 8 2 16,-22-7 1-16,12 2-2 0,10 5 1 16,-24-8 1-16,12 3-2 0,12 5 7 0,-25-9-8 0,10 5 0 15,15 4 2-15,-27-10 0 16,13 3-2-16,0 3 1 0,14 4 2 0,-26-7-2 0,13 3 1 15,13 4-3-15,-25-8 2 16,10 3 1-16,15 5 5 0,-26-8-7 0,12 4 2 16,14 4 0-16,-24-4-3 15,24 4 2-15,-25-5 0 0,25 5 0 0,-22-6 0 0,22 6-2 16,-24-4 1-16,24 4 2 16,-23-6 3-16,23 6-6 0,-24-2 1 0,24 2 2 15,-20-3 0-15,20 3 0 0,-22-4 0 0,22 4 0 16,-20-2-1-16,20 2-2 0,-18-2 3 15,18 2 0-15,-22 0-1 0,22 0 2 0,0 0-2 16,-29-2 2-16,29 2-1 16,-21 0-1-16,21 0 0 0,-23 0 1 0,23 0 0 15,-21 0 0-15,21 0 2 0,-24-2-2 16,24 2 3-16,-20 0-3 0,20 0 0 0,0 0 1 16,-30 0-5-16,30 0 4 0,-20 2 1 0,20-2 3 15,0 0-4-15,-25 0-1 16,25 0 1-16,-21 2-1 0,21-2-3 0,0 0 4 15,-26 2-1-15,26-2-1 0,-21 3 2 16,21-3 0-16,-19 3-3 0,19-3 6 16,-18 3-3-16,18-3-2 0,-21 6 2 15,21-6-1-15,-15 4 2 0,15-4-2 0,-23 3 1 0,23-3 4 16,-18 7-4-16,18-7-1 16,-20 5 1-16,20-5-3 0,-18 6 6 0,18-6-3 15,-24 5 0-15,14-1 0 0,10-4 0 0,-23 8-2 16,23-8 4-16,-24 6-2 0,14-3 0 15,10-3 1-15,-24 6 0 0,24-6-1 0,-20 8 0 16,9-4 1-16,11-4 1 16,-21 7-4-16,21-7 3 0,-22 6 5 0,8-2-6 15,14-4 0-15,-19 5 2 0,19-5-2 16,-22 6 0-16,10-2-1 0,12-4 2 16,-23 6 0-16,9-2 1 0,14-4 0 0,-22 5-2 0,6-1 2 15,16-4 6-15,-23 6-1 16,8-2 10-16,15-4-3 0,-25 6 2 0,12-3-4 0,13-3 0 15,-23 6-2-15,23-6-2 16,-22 7 4-16,11-3-4 0,11-4-3 0,-23 6 1 16,23-6 5-16,-20 8-2 15,9-4 2-15,11-4 0 0,-18 9-2 0,18-9 2 0,-20 8-2 16,9-3 0-16,11-5 0 16,-20 10-1-16,5-4-1 0,15-6 4 0,-21 9-3 15,9-4 4-15,-1 2 1 0,13-7 0 0,-25 10-1 0,12-5 1 16,1 1-2-16,12-6-1 15,-22 8 1-15,10-2-1 0,12-6-2 0,-19 8-1 16,9-2-1-16,10-6 0 16,-19 8 2-16,19-8-3 0,-19 10 1 0,8-5-2 0,11-5 2 15,-20 11-2-15,20-11-1 16,-15 10 0-16,15-10 3 0,-19 10-2 0,19-10 0 16,-16 9-2-16,16-9 2 0,-16 11-4 0,16-11 1 15,-16 10 1-15,8-4-1 0,8-6-1 16,-14 11 0-16,14-11 0 0,-14 11 4 0,14-11-3 15,-14 10 0-15,14-10-2 16,-13 11 2-16,13-11-1 0,-15 10-1 0,15-10 1 16,-14 11 2-16,14-11-2 0,-11 12-1 15,11-12 3-15,-10 9-1 0,10-9 0 0,-14 12 1 16,14-12-1-16,-11 11 2 16,11-11-2-16,-9 10 0 0,9-10 0 0,-12 11 1 15,12-11-1-15,-11 14-1 0,11-14 6 16,-8 11 1-16,8-11 0 0,-10 11 1 0,10-11-1 15,-7 14 5-15,7-14-3 0,-8 13 3 0,8-13-2 16,-10 11 1-16,10-11-3 16,-5 14-1-16,5-14-3 0,0 0-1 0,-8 17 1 0,8-17-1 15,-7 12-1-15,7-12 3 16,0 0-3-16,-6 16 0 0,6-16 1 0,-6 12-1 16,6-12 2-16,0 0-1 0,-10 16 0 0,10-16-2 15,0 0 1-15,-7 20 0 0,7-20-2 16,-4 12 2-16,4-12 0 0,0 0-2 0,-7 19 3 15,7-19-2-15,-7 13 1 16,7-13 1-16,0 0-2 0,-3 19 0 0,3-19-1 16,-6 11 4-16,6-11-3 15,0 0 1-15,-4 18-2 0,4-18 0 0,0 0 0 0,-5 17 0 16,5-17 4-16,0 0-1 16,-4 16-1-16,4-16-1 0,0 0 1 0,-2 22-1 15,2-22-1-15,-3 15 3 0,3-15-6 0,0 0 4 0,-2 24 1 16,2-24-1-16,0 0 2 15,0 20-1-15,0-20 23 0,-3 16-8 0,3-16-3 16,0 0 0-16,-2 22 2 16,2-22-5-16,0 0-3 0,0 23 1 0,0-23 0 0,0 15-3 15,0-15 1-15,0 0 1 16,-2 21-5-16,2-21 1 0,0 0 0 0,0 21 2 16,0-21-8-16,-2 15 5 0,2-15 1 0,0 0 4 0,0 23-5 15,0-23 0-15,0 0-2 16,2 21 0-16,-2-21 4 0,0 0-5 0,-2 19 1 15,2-19 6-15,0 0-5 16,0 20-1-16,0-20-6 0,0 0 5 0,-2 19-2 0,2-19 2 16,0 0 4-16,-1 19-8 15,1-19 6-15,0 0-11 0,0 19 6 0,0-19 8 16,0 0-3-16,-2 17 1 16,2-17 1-16,0 0-4 0,-2 18 3 0,2-18-4 15,0 0 3-15,-2 18 4 0,2-18-6 16,0 0 3-16,0 0-6 0,-2 23 0 0,2-23 0 15,0 0 5-15,-2 19-2 0,2-19 4 0,0 0-3 0,-2 19-2 16,2-19 2-16,0 0 0 16,-4 20-5-16,4-20 6 0,0 0-2 0,-2 24 2 15,2-24 3-15,-2 17-5 16,2-17 2-16,0 19-8 0,0-19 9 0,-2 19 0 0,2-19-3 16,-2 23 1-16,2-23-1 0,-2 21 5 0,2-21-3 15,0 21 0-15,0-21-2 16,-3 20-2-16,3-20 6 0,0 20-5 0,0-20 0 15,0 17-18-15,0-17-23 0,-2 13-40 16,2-13-51-16,0 0-77 0,-4 16-72 16,4-16-179-16,0 0-155 0,-5 5 10 15,5-5-268-15,0 0-243 0</inkml:trace>
  <inkml:trace contextRef="#ctx0" brushRef="#br1" timeOffset="203718.86">30397 6580 2499 0,'-9'-11'-131'15,"9"11"25"-15,0 0 14 16,0 0 26-16,0 0 22 0,-9-12 15 0,9 12 23 16,0 0 19-16,0 0 7 0,0 0 21 0,0 0 14 0,-10-12 28 15,10 12 11-15,0 0 10 16,0 0 11-16,0 0 1 0,0 0-4 0,0 0-1 15,0 0-14-15,0 0 3 16,0 0-2-16,0 0-4 0,0 0-5 0,0 0-6 0,0 0-14 16,-32 20-5-16,32-20-10 15,-8 17-7-15,8-17 1 0,-6 17-8 16,6-17-5-16,-9 19-9 0,9-19-9 16,-4 16-8-16,4-16-5 0,-4 15-10 0,4-15-10 15,0 0-5-15,-2 21-11 0,2-21 2 0,0 0-7 0,0 0 6 16,6 16 0-16,-6-16 4 15,0 0 10-15,0 0 6 0,0 0 1 0,23-3 16 16,-23 3-4-16,0 0 3 16,0 0 3-16,0 0-1 0,26-14 6 15,-26 14 1-15,0 0-5 0,0 0 3 0,14-8-6 16,-14 8-6-16,0 0 0 0,0 0 3 0,0 0-3 16,0 0 2-16,0 0 1 0,0 0 1 0,11 18-3 0,-11-18 0 15,0 0 2-15,0 0 2 16,2 20-3-16,-2-20 4 0,0 0-1 0,0 0 2 15,7 12 2-15,-7-12 0 16,0 0 17-16,0 0 9 0,0 0 4 0,14 4 2 16,-14-4 1-16,0 0-1 0,0 0-7 15,0 0-1-15,0 0-3 0,21-22-4 0,-21 22-3 16,9-14 0-16,-9 14-2 16,9-12-6-16,-9 12-9 0,8-13-21 0,-8 13-20 15,0 0-27-15,8-13-31 0,-8 13-50 0,0 0-47 16,8-10-37-16,-8 10-90 0,0 0-616 15,5-7-345-15</inkml:trace>
  <inkml:trace contextRef="#ctx0" brushRef="#br1" timeOffset="203978.98">30589 6735 2799 0,'0'0'-63'0,"0"0"51"0,0 0 39 16,0 0 22-16,0 0 23 15,0 0 17-15,17 7 2 0,-17-7-6 16,0 0-9-16,15 2-6 0,-15-2-10 0,0 0-7 16,0 0-3-16,25 0-9 0,-25 0-7 0,0 0-13 15,24-2-17-15,-24 2-21 0,0 0-25 0,21-1-25 0,-21 1-40 16,0 0-40-1,13-8-48-15,-13 8-65 0,0 0-572 0,4-13-169 0</inkml:trace>
  <inkml:trace contextRef="#ctx0" brushRef="#br1" timeOffset="204149.02">30615 6649 2391 0,'0'0'-80'16,"-15"-6"48"-16,15 6 31 0,0 0 47 0,0 0 27 15,0 0 36-15,0 0 6 16,0 0 0-16,0 0-6 0,0 0-16 0,0 0-14 0,0 0-4 15,0 0-10-15,0 0-10 16,0 0-19-16,0 0-36 0,0 0-39 0,0 0-52 16,62 4-52-16,-62-4-51 15,18 0-128-15,-18 0-442 0,20-1-53 0</inkml:trace>
  <inkml:trace contextRef="#ctx0" brushRef="#br1" timeOffset="204429.1">30909 6656 2132 0,'0'0'-61'0,"0"0"26"0,19 3 21 0,-19-3 22 16,0 0 17-16,0 0 26 0,9 10 15 0,-9-10 9 15,0 0 2-15,0 0-2 16,0 0-4-16,0 0 9 0,0 0-1 0,0 0 2 15,0 0 5-15,0 0 0 16,0 0 7-16,0 0 8 0,-22 26 3 0,22-26-8 0,0 0-8 16,0 0-13-16,0 0-15 15,0 0-27-15,0 0-36 0,0 0-44 16,0 0-45-16,0 0-41 0,0 0-44 16,0 0-67-16,0 0-146 0,0 0-371 0,0 0-46 0</inkml:trace>
  <inkml:trace contextRef="#ctx0" brushRef="#br1" timeOffset="204698.97">31013 6486 2267 0,'0'0'-2'0,"0"0"48"0,0 0 22 15,0 0 23-15,0 0 16 16,21-5 7-16,-21 5 4 0,0 0-6 0,0 0-10 0,23 2-11 16,-23-2-12-16,0 0-7 15,21 4-9-15,-21-4-9 0,0 0-8 0,24 3-15 16,-24-3-20-16,14 3-22 16,-14-3-33-16,15 3-46 0,-15-3-51 0,15 3-54 0,-15-3-109 15,15 0-522-15,-15 0-155 0</inkml:trace>
  <inkml:trace contextRef="#ctx0" brushRef="#br1" timeOffset="207188.68">26930 5843 2281 0,'0'0'-175'0,"0"0"17"16,0 0 17-16,0 0 18 0,0 0 23 15,0 0 20-15,0 0 23 0,0 0 19 0,0 0 19 16,0 0 14-16,0 0 24 0,0 0-2 0,0 0 11 15,0 0 4-15,0 0 8 16,0 0 14-16,-28-12-7 0,28 12 10 0,0 0-1 16,-16-13 5-16,16 13 5 0,-11-12 2 15,11 12-2-15,-14-14 1 0,5 6-9 16,9 8-4-16,-16-21-10 0,7 9 1 0,-2-1-4 0,-3 0-5 16,3-1-7-16,-5 2 3 15,3-2-11-15,-5-1-1 0,3 2-4 16,-2 1 1-16,4 1-3 0,-3-2 10 0,1 6-21 15,-1-2 7-15,0 3-4 0,0 0 6 0,-1 2-6 16,17 4 6-16,-34-3-3 16,16 3 0-16,18 0-12 0,-32 7 6 0,15-1 6 0,1 2-12 15,1-1 3-15,-6 3 3 16,5 0-4-16,1-1-1 0,-4 0-4 0,4-1 3 16,-3 2 5-16,5-3-5 0,-6 1 4 0,4-2 1 15,-3-2 2-15,2 0-1 0,16-4-9 16,-36 3 9-16,16-3-6 0,2-2-6 0,18 2-7 15,-41-8-5-15,17 2-8 16,-1-1-5-16,0-2 5 0,3-4-6 0,-5 3 1 16,2-6-13-16,0 3-1 0,-2-3-6 15,5 0-7-15,-4-3-4 0,3-1-11 0,2 1-12 16,0 5-12-16,4-4-13 16,0 1-5-16,2 2-24 0,-3-2-14 0,7 1-270 15,-2 5 424-15</inkml:trace>
  <inkml:trace contextRef="#ctx0" brushRef="#br1" timeOffset="207308.78">25697 5347 1126 0,'-9'-9'-53'15,"9"9"11"-15,-10-11 4 0,10 11 1 0,0 0 6 0,-12-12 4 16,12 12 0-16,0 0 12 16,0 0 10-16,-5-13 12 0,5 13 0 0,0 0 8 0,0 0-2 15,0 0-15-15,0 0-9 16,0 0-9-16,-4-16-9 0,4 16-6 0,0 0-5 16,0 0-15-16,0 0-43 0,0 0-104 0,0 0 66 15</inkml:trace>
  <inkml:trace contextRef="#ctx0" brushRef="#br1" timeOffset="207929.01">25832 5271 653 0,'13'10'53'0,"-13"-10"-5"0,0 0-6 0,0 0-2 16,0 0 0-16,1 15-7 15,-1-15 6-15,0 0 1 0,0 0-8 0,0 0 5 0,0 0 9 16,-32 11 7-16,32-11 19 16,0 0 27-16,-31-3 2 0,31 3-4 0,0 0-2 15,-30-8 13-15,30 8 4 16,-15-4-17-16,15 4-8 0,-18-6-6 0,18 6-9 0,0 0 1 16,-17-5-16-16,17 5-3 0,0 0 6 0,0 0-16 15,-19-6-1-15,19 6 11 16,0 0-3-16,0 0-5 0,0 0 2 0,0 0 9 0,0 0 11 15,0 0 7-15,0 0 2 16,-6 24-8-16,6-24-8 0,0 0-5 0,12 26-7 16,-5-15-6-16,-7-11-4 15,10 25-5-15,-4-13-14 0,1 1-26 0,-1 0-28 16,-2 2-31-16,4-1-46 0,-3-1-29 0,-1 0-43 0,2 1-69 16,-2 0-541-16,2-4-98 15</inkml:trace>
  <inkml:trace contextRef="#ctx0" brushRef="#br1" timeOffset="209528.55">24488 4621 2247 0,'0'0'-83'15,"0"0"33"-15,0 0 29 16,0 0 27-16,0 0 39 0,0 0 40 0,0 0 40 0,0 0 27 16,0 0 13-16,0 0 6 15,0 0 1-15,0 0-3 0,0 0 0 0,0 0-4 16,0 0-9-16,6-47-4 0,-6 47-12 0,0 0-13 0,0 0-12 16,0 0-14-16,0 0-17 15,0 0-10-15,0 0-5 0,0 0-7 0,0 0-7 16,0 0-5-16,0 0-2 15,0 0-12-15,0 0-4 0,0 0-7 0,0 0-7 16,-11 56-4-16,11-56-2 0,0 0-3 16,2 22-8-16,-2-22-2 0,0 0-9 0,6 19-5 15,-6-19-8-15,5 10-5 16,-5-10-6-16,0 0-5 0,17 10-5 0,-17-10 3 16,16 1 0-16,-16-1 4 0,0 0 3 0,27-4 1 0,-27 4 6 15,18-9 4-15,-18 9 0 16,17-10 14-16,-17 10 11 0,15-9 11 0,-15 9 4 15,15-8-1-15,-15 8 0 16,14-7-6-16,-14 7-5 0,0 0-3 0,15-4 3 0,-15 4-1 16,0 0 2-16,0 0-3 15,23 11 3-15,-23-11-2 0,12 9 0 0,-12-9 0 16,16 10 1-16,-6-4-3 16,-10-6 2-16,18 9 2 0,-9-3-1 0,-9-6-1 0,19 8 2 15,-19-8-1-15,20 3 2 0,-20-3 1 0,17 3 3 16,-17-3 9-16,0 0 1 15,28-4 3-15,-28 4-2 0,18-7-1 0,-18 7-2 0,17-9-5 16,-17 9-8-16,16-11-20 16,-16 11-22-16,11-11-40 0,-11 11-53 0,11-12-67 15,-8 6-77-15,-3 6-152 16,5-11-164-16,-5 11-328 0,0 0-312 0</inkml:trace>
  <inkml:trace contextRef="#ctx0" brushRef="#br1" timeOffset="209793.86">25073 4692 2655 0,'0'0'-59'0,"16"6"54"0,-16-6 35 0,0 0 32 0,17 5 20 15,-17-5 11-15,0 0 5 0,15 3-6 0,-15-3-5 16,0 0-17-16,21 1-6 15,-21-1-7-15,17 2-9 0,-17-2-4 0,20 0-6 0,-20 0-3 16,20 2-6-16,-20-2-6 16,22 3-12-16,-22-3-20 0,19 0-33 0,-19 0-30 15,0 0-49-15,22 0-42 16,-16 0-53-16,-6 0-122 0,0 0-463 0,0 0-113 0</inkml:trace>
  <inkml:trace contextRef="#ctx0" brushRef="#br1" timeOffset="209958.64">25110 4631 2412 0,'0'0'-3'0,"0"0"28"0,0 0 22 16,0 0 14-16,0 0 17 15,0 0 3-15,0 0-5 0,0 0-8 0,0 0-2 16,0 0-12-16,0 0-6 16,0 0-4-16,0 0-28 0,0 0-23 0,59 6-52 0,-59-6-46 15,25 2-45-15,-25-2-70 0,23 2-151 0,-12-4-309 16,-11 2 77-16</inkml:trace>
  <inkml:trace contextRef="#ctx0" brushRef="#br1" timeOffset="210198.94">25446 4671 2076 0,'0'0'55'16,"0"0"42"-16,0 0 22 0,20 4 6 0,-20-4-3 0,0 0-2 16,16 2-8-16,-16-2-12 15,0 0-6-15,26 0-14 0,-26 0-9 16,21 2-8-16,-21-2-17 0,20 2-31 16,-20-2-50-16,18 1-45 0,-18-1-72 0,19 3-43 0,-19-3-106 15,17 0-483-15,-6 0-86 0</inkml:trace>
  <inkml:trace contextRef="#ctx0" brushRef="#br1" timeOffset="210638.87">25821 4679 2234 0,'0'0'-56'0,"0"0"15"0,22 0 3 0,-22 0 8 16,0 0 0-16,0 0 19 0,19 3 29 0,-19-3 13 15,0 0-2-15,0 0 10 0,0 0 7 16,0 0 11-16,0 0 13 0,0 0 5 0,0 0 2 15,0 0-6-15,-38 24-4 16,38-24 1-16,0 0-2 0,-23 3-4 0,23-3-3 16,0 0-8-16,-21 0-3 0,21 0 3 15,0 0-10-15,0 0-3 0,-29-6-1 16,29 6-6-16,0 0-9 0,-11-8-9 16,11 8-6-16,0 0-11 0,-10-14-7 0,10 14 6 15,0 0-4-15,0 0 2 0,0 0 1 0,0 0-3 0,0 0 1 16,0 0 0-16,0 0 1 15,0 0 5-15,27-20 4 0,-27 20-4 0,0 0 4 16,28 8-4-16,-28-8 2 16,24 6 7-16,-24-6-1 0,23 7 1 0,-10-3 0 0,0 1 1 15,-13-5-5-15,21 5 8 16,-21-5-7-16,21 2-12 0,-21-2-8 0,22 2-4 16,-22-2 3-16,18-2 2 0,-18 2-10 0,0 0 8 15,20-7 4-15,-20 7 3 0,0 0 2 16,9-10 1-16,-9 10 7 0,0 0 0 0,0 0 0 15,0 0-2-15,0 0 1 16,0 0 1-16,-29-28-13 0,29 28-26 0,-18-5-30 16,18 5-46-16,-18-3-43 0,7-1-84 15,11 4-502-15,-16-4-18 0</inkml:trace>
  <inkml:trace contextRef="#ctx0" brushRef="#br2" timeOffset="-205028.15">16537 5685 2069 0,'-2'-29'-189'0,"0"2"-409"15,0 3 194-15</inkml:trace>
  <inkml:trace contextRef="#ctx0" brushRef="#br2" timeOffset="-201638.36">15271 3520 1580 0,'0'0'-123'0,"0"0"8"0,0 0 13 0,0 0-1 15,0 0 16-15,0 0 18 0,0 0 15 0,0 0 14 16,0 0 15-16,-2-47 1 16,2 47 2-16,0 0 11 0,0 0 2 15,0 0 2-15,0 0 3 0,0 0-3 16,0 0 5-16,0 0-1 0,0 0 4 0,0 0 5 0,0 0 10 16,0 0 8-16,0 0 16 0,-2-21 3 0,2 21 15 15,0 0 12-15,0 0 8 16,0 0 1-16,0 0 13 0,0 0 5 0,0 0 7 0,0 0 5 15,0 0 6-15,0 0-11 16,0 0-2-16,0 0-4 0,0 0-8 0,0 0-11 16,0 0-4-16,0 0-4 15,0 0-1-15,0 0-8 0,0 0-9 0,6-13-6 16,-6 13-4-16,0 0-9 0,0 0-3 16,0 0 0-16,0-25 0 0,0 25-5 0,0 0-4 15,2-17 0-15,-2 17 1 0,0 0 7 0,4-18 0 16,-4 18 0-16,0 0-8 0,0 0-2 15,5-14-6-15,-5 14-1 0,0 0-2 0,0 0-4 16,0 0 0-16,13-8 3 16,-13 8-3-16,0 0-6 0,0 0 8 15,0 0-5-15,0 0 5 0,31 9-1 16,-31-9-4-16,0 0 0 0,21 8-1 0,-21-8 3 0,19 5-3 16,-19-5 1-16,18 6-3 0,-18-6-1 0,18 6 0 15,-18-6 4-15,18 7-1 16,-18-7 0-16,16 7 0 0,-16-7-6 0,15 7 2 0,-15-7 2 15,17 5 0-15,-17-5-1 16,17 8 3-16,-17-8 0 0,12 5-7 16,-12-5 7-16,16 4-1 0,-16-4-2 15,14 7 2-15,-14-7-4 0,0 0 4 16,22 5 3-16,-22-5-5 0,14 2 0 0,-14-2 3 16,0 0 3-16,21 4-5 0,-21-4 0 0,0 0 4 15,22 0-4-15,-22 0 3 0,0 0-2 0,18-4 6 16,-18 4-3-16,0 0 2 0,20-6-1 15,-20 6 2-15,12-5 5 0,-12 5-2 0,0 0 0 16,17-10-2-16,-17 10-3 16,11-7-1-16,-11 7 4 0,0 0-3 0,13-10 0 15,-13 10-1-15,0 0-2 0,12-8 3 16,-12 8-4-16,0 0 1 0,10-7 2 0,-10 7 0 16,0 0-5-16,0 0 4 0,0 0 0 0,0 0-3 15,14-10 0-15,-14 10 1 16,0 0 5-16,0 0-1 0,0 0 1 0,0 0-3 0,0 0 3 15,0 0-6-15,0 0 1 16,14-6 2-16,-14 6-3 0,0 0-2 0,0 0 4 16,0 0-1-16,0 0-2 15,0 0 4-15,0 0 4 0,0 0-5 0,0 0 9 0,0 0-1 16,0 0 1-16,13 22-5 16,-13-22 6-16,0 0-3 0,0 0 2 0,9 11-4 15,-9-11 0-15,0 0-3 0,6 13 4 16,-6-13-2-16,0 0 1 0,9 14-4 0,-9-14 5 15,0 0-2-15,8 10-2 0,-8-10 2 0,0 0 3 16,14 8-6-16,-14-8 4 16,14 5-2-16,-14-5-1 0,0 0 4 0,22 3-9 15,-22-3 1-15,22 0 1 0,-22 0 0 16,21 0 0-16,-21 0-2 0,24 0 2 16,-24 0-2-16,24-2 2 0,-24 2 0 0,28-1-6 0,-13 1 4 15,-15 0 3-15,28-2-2 16,-28 2 0-16,28-3-6 0,-14 3 1 0,-14 0 2 0,25 0-1 15,-25 0-1-15,24 3 1 16,-24-3 1-16,23 0 1 0,-23 0-3 16,21 3 2-16,-21-3 1 0,19 2 1 15,-19-2 3-15,19 4 1 0,-19-4-3 0,19 2-1 16,-19-2 0-16,20 4-3 0,-20-4 5 0,18 3 0 0,-18-3 3 16,18 6 9-16,-18-6 5 15,16 4 5-15,-16-4 2 0,17 4 2 0,-17-4-1 16,13 4-3-16,-13-4-3 0,0 0 5 15,19 3-2-15,-19-3 5 0,0 0 1 0,14 4 1 16,-14-4 8-16,0 0-2 16,14 6 4-16,-14-6 5 0,0 0 4 0,0 0-1 15,12 8 2-15,-12-8 3 0,0 0-5 16,8 10-5-16,-8-10-5 0,0 0-3 0,7 11-3 16,-7-11-2-16,0 0-6 0,4 13-1 0,-4-13-2 15,0 0-10-15,0 0-22 16,4 14-26-16,-4-14-33 0,0 0-42 0,0 0-65 0,0 0-70 15,0 0-136-15,9 5-245 16,-9-5-249-16,0 0-244 0</inkml:trace>
  <inkml:trace contextRef="#ctx0" brushRef="#br2" timeOffset="-201037.96">15853 3065 2550 0,'0'0'-106'0,"5"-13"21"16,-5 13 24-16,0 0 19 16,6-14 34-16,-6 14 36 0,0 0 26 0,0 0 13 15,10-13 6-15,-10 13 16 16,0 0 7-16,0 0 10 0,0 0 7 0,11-9-9 0,-11 9-9 16,0 0-7-16,0 0 4 0,0 0 7 0,0 0-9 15,0 0-4 1,0 0-3-16,0 0-3 0,0 0-9 0,12 28 2 0,-12-28-4 15,3 15-8-15,-3-15-3 0,4 16-6 16,-4-16-7-16,5 17-1 0,-5-17-2 0,4 18-6 16,-4-18-2-16,6 17-2 15,-6-17-7-15,4 16 0 0,-4-16-7 0,4 14-18 16,-4-14-22-16,4 13-21 16,-4-13-23-16,0 0-29 0,6 17-26 0,-6-17-29 0,0 0-21 15,5 11-30-15,-5-11-27 0,0 0-39 0,0 0-53 16,0 0-508-16,7 3-158 15</inkml:trace>
  <inkml:trace contextRef="#ctx0" brushRef="#br2" timeOffset="-200608.02">15923 3033 2394 0,'0'0'-96'0,"4"-22"23"0,-4 22 23 0,2-16 23 0,-2 16 44 15,6-17 2 1,-6 17 8-16,7-18 13 0,-7 18 4 0,9-13-4 0,-9 13 10 15,10-13 0-15,-10 13 0 16,11-11 1-16,-11 11 0 0,10-9-6 16,-10 9 0-16,0 0 1 0,20-4 18 0,-20 4-2 15,0 0 0-15,0 0-5 0,26 7-6 0,-26-7-4 16,12 11 5-16,-12-11-8 0,8 13-6 0,-8-13-3 16,6 15-5-16,-6-15 2 15,2 16-3-15,-2-16 0 0,0 0-2 0,-6 25-6 0,6-25-1 16,-10 14-1-16,10-14-2 15,-14 12 2-15,14-12-2 0,-14 11-4 0,14-11 1 16,-15 12-2-16,15-12 0 16,-15 7-1-16,15-7-2 0,-15 9 1 0,15-9-2 0,-12 5-3 15,12-5 0 1,0 0 6-16,-15 11 3 0,15-11 11 0,0 0 3 0,-7 14 8 16,7-14 10-16,0 0 4 0,0 0 5 0,12 28-2 15,-4-18-4-15,4-1-1 16,-1 1-1-16,6 1-10 0,0-1 1 0,5 2-5 0,0-1-1 15,2-2-10-15,-1 3-8 16,3-3-39-16,-4 1-51 0,2-2-72 0,-1-1-72 16,-3-2-129-16,-2-1-226 15,2-2-292-15,-4 1-227 0</inkml:trace>
  <inkml:trace contextRef="#ctx0" brushRef="#br2" timeOffset="-199107.84">18375 3465 2406 0,'0'0'-144'0,"0"0"30"16,-20 8 21-16,20-8 31 0,0 0 30 15,0 0 22-15,0 0 28 0,0 0 22 0,0 0 24 0,0 0 5 16,0 0 9-16,0 0 3 16,0 0 9-16,0 0-6 0,0 0-6 0,0 0-11 15,0 0-5-15,0 0-7 0,0 0-4 0,0 0-3 0,0 0-3 16,0 0-12-16,0 0 4 15,0 0-8-15,0 0-3 0,0 0-2 0,0 0 0 16,0 0-5-16,0 0-2 16,0 0-2-16,0 0-1 0,0 0-5 0,0 0 0 15,0 0 2-15,0 0 2 0,0 0-3 16,0 0-6-16,0 0 1 0,0 0-1 0,13-46 3 16,-13 46-8-16,0 0 4 0,0 0 2 0,0 0-3 15,0 0-1-15,5-17-2 16,-5 17 1-16,0 0-5 0,0 0-1 0,0 0-8 15,0 0-8-15,0 0-19 0,0 0-13 16,0 0-29-16,0 0-26 0,0 0-18 0,4-8-35 16,-4 8-51-16,0 0-117 15,0 0-314-15,0 0 132 0</inkml:trace>
  <inkml:trace contextRef="#ctx0" brushRef="#br2" timeOffset="-197028.27">18353 3503 1786 0,'0'0'-73'0,"0"0"15"0,0 0 15 0,0 0 5 15,0 0 11-15,0 0 15 16,0 0 12-16,0 0 10 0,0 0 10 0,0 0 7 0,0 0 13 15,10-32-10-15,-10 32-3 16,0 0 6-16,0 0 0 0,0 0-1 0,7-18 8 16,-7 18-14-16,0 0 4 15,5-16 4-15,-5 16-5 0,4-14-9 0,-4 14 4 16,6-15 8-16,-6 15-15 0,8-15-10 16,-8 15 5-16,4-15 4 0,-4 15-6 0,9-15 5 15,-9 15-2-15,7-14-13 0,-7 14 9 0,8-13 4 16,-8 13-10-16,6-12 4 15,-6 12 0-15,0 0-2 0,13-14 1 0,-13 14-3 0,0 0-3 16,10-11 2 0,-10 11-8-16,0 0 3 0,16-5 3 0,-16 5-7 0,0 0 3 15,0 0-3-15,0 0 12 16,24 4-6-16,-24-4-1 0,0 0-3 0,20 9 4 0,-20-9 1 16,17 8 3-16,-17-8-11 0,17 8 9 0,-17-8 15 15,17 7 12-15,-9-1-3 16,-8-6 13-16,18 7 2 0,-18-7 2 0,16 6-15 15,-16-6 12-15,19 8-7 0,-19-8 4 16,19 8-13-16,-19-8 1 0,19 5 1 0,-19-5-5 16,22 5-5-16,-12-2 3 15,-10-3-2-15,21 4-3 0,-21-4 7 0,23 2-10 16,-23-2 3-16,21 1-2 0,-21-1-10 0,24-1 17 16,-24 1 1-16,20-5-2 0,-20 5-3 15,22-4 5-15,-22 4 1 0,21-7-7 0,-10 4-1 16,-11 3-2-16,23-10-2 15,-13 2 3-15,4 2-4 0,-14 6 0 0,22-11 0 0,-11 4 5 16,2-1-12-16,0 0 5 16,-1 0-2-16,1 1-3 0,0-1-3 0,-1 2 2 15,-12 6 1-15,20-11-3 16,-20 11-1-16,19-10 2 0,-19 10-11 0,14-8 9 0,-14 8 0 16,13-3-3-16,-13 3 2 0,0 0 2 0,19-4-1 15,-19 4-2-15,0 0 2 16,0 0-9-16,0 0 13 0,0 0-2 0,30 6 7 15,-30-6-2-15,10 5 7 0,-10-5 7 16,0 0 2-16,19 12 2 0,-19-12 2 16,15 8-4-16,-15-8 0 0,17 9-2 15,-7 0-2-15,4-4 2 0,-2 2-1 0,5 0-1 16,-2 0 0-16,2 0-1 16,2-1-6-16,0 0 5 0,0-1-5 0,2 3 3 0,2-2-2 15,3-1 3-15,0 1-12 0,-4 0 9 0,2-3-2 16,1 4-2-16,1-4-2 15,-5 1 0-15,0 0 4 0,0-2-5 0,1 1 0 0,-6 0-2 16,4-2 3-16,-6 2-1 16,-14-3 5-16,25 3-7 0,-25-3 2 0,24 2 5 15,-24-2-7-15,16 2 0 16,-16-2-3-16,18 3-1 0,-18-3 4 0,0 0-2 0,21 5 1 16,-21-5-3-16,0 0-2 0,17 3-1 0,-17-3 2 15,0 0-1-15,17 6 5 16,-17-6-3-16,0 0-1 0,16 8 5 0,-16-8 10 15,10 5 8-15,-10-5 7 16,10 7-4-16,-10-7 2 0,8 13 7 0,-8-13 3 0,11 9 11 16,-11-9-1-16,10 13-4 15,-10-13 0-15,11 12 2 0,-11-12 3 0,11 13 3 16,-11-13-2-16,10 11 2 16,-10-11-4-16,12 10-6 0,-12-10-2 0,12 9-5 0,-12-9-8 15,8 10-25-15,-8-10-43 0,0 0-53 0,10 8-62 16,-10-8-65-16,0 0-136 15,0 0-528-15,0 0-266 0</inkml:trace>
  <inkml:trace contextRef="#ctx0" brushRef="#br2" timeOffset="-196257.87">19086 2947 2533 0,'0'0'-119'0,"0"0"32"0,0 0 22 0,0 0 22 16,0 0 19-16,0 0 7 16,0 0 9-16,0 0 7 0,0 0 4 0,0 0 9 0,0 0 16 15,0 0 16-15,0 0 7 16,0 0 10-16,0 0 12 0,0 0 0 0,34 27-1 16,-34-27 2-16,14 11 1 0,-14-11-1 0,15 12 1 0,-7-5-3 15,3 0-2 1,-2 3-9-16,-9-10-11 0,18 17 2 0,-6-9-7 0,-4 2-1 15,2-1-2-15,1 1-2 16,-11-10 0-16,19 17 0 0,-8-10-6 0,-11-7 4 16,14 14-5-16,-6-8 2 0,-8-6-1 15,16 11-3-15,-16-11-3 0,12 11-1 0,-12-11-2 16,11 10-5-16,-11-10-1 0,11 8-11 0,-11-8-13 16,0 0-10-16,12 9-21 15,-12-9-21-15,0 0-13 0,0 0-20 0,11 10-27 0,-11-10-20 16,0 0-14-16,0 0-19 15,10 7-28-15,-10-7-31 0,0 0-70 0,0 0-391 16,9 2 60-16</inkml:trace>
  <inkml:trace contextRef="#ctx0" brushRef="#br2" timeOffset="-195847.99">19403 2941 1877 0,'0'0'-103'0,"0"0"28"16,0 0 16-16,0 0 28 15,0 0 16-15,0 0 16 0,0 0 19 0,0 0 12 0,0 0 10 16,-32 21 9-16,32-21 0 16,-10 10 17-16,10-10-5 0,-15 11 14 0,15-11 0 15,-15 14 5-15,6-7 0 16,9-7 3-16,-20 16-14 0,9-9 0 0,2 0 1 16,-1 3-8-16,-1-1 7 0,-1 1-6 0,12-10-14 0,-22 17-6 15,12-6-4-15,0-3-6 16,10-8 3-16,-20 15-8 0,12-5 1 0,8-10 2 15,-17 14-11-15,17-14-1 16,-13 11-7-16,4-5 7 0,9-6-6 0,-10 10-15 0,10-10-42 16,-10 9-43-16,10-9-49 15,0 0-50-15,-14 9-96 0,14-9-471 0,0 0-31 16</inkml:trace>
  <inkml:trace contextRef="#ctx0" brushRef="#br2" timeOffset="-191948.28">798 8446 2356 0,'0'-23'105'0,"0"23"27"15,0 0 14-15,0 0 4 16,0 0 13-16,0 0 4 0,0 0 1 0,0 0-8 15,0 0-9-15,0 0-18 16,0 0-4-16,0 0-9 0,0 0-2 0,0 0-12 0,0 0-18 16,0 0 8-16,0 0-8 15,0 0-4-15,0 0-1 0,0 0-13 0,0 0-5 16,0 0-4-16,0 0-24 16,0 0-7-16,-9 50-6 0,7-35 2 0,-1 1 0 15,1 2-3-15,0-1 2 0,0 2 0 0,0 1-3 0,-1-2 5 16,3 3-2-16,-2 1-4 15,2-1-3-15,-2-1 0 0,2 1-4 0,-2 0-4 0,2-1 5 16,0-4 6-16,-1 4-19 16,1-20-10-16,0 30-20 0,0-16-24 0,0-3-30 15,-2 0-36-15,2-11-39 16,0 17-43-16,0-17-43 0,0 0-73 0,-2 13-164 0,2-13-125 16,0 0-320-16,0 0-331 0</inkml:trace>
  <inkml:trace contextRef="#ctx0" brushRef="#br2" timeOffset="-191407.94">756 8718 2685 0,'4'-27'-113'15,"-2"14"23"-15,0-2 2 0,-2 15 16 0,5-30 17 16,-1 12 25-16,3 2 24 0,-3-2 23 0,6-2 26 0,-4 2 7 0,1 0 18 16,-1 3 11-16,4-2 13 15,-2 5 14-15,-1-4 8 0,0 5 8 0,0-3-4 16,2 3-10-16,-9 11-6 15,11-21-9-15,-4 13-12 0,-7 8-10 0,11-13-9 16,-11 13-8-16,13-9-8 0,-13 9-6 16,12-6-6-16,-12 6-2 0,0 0-5 0,0 0-5 15,0 0-1-15,31 14-2 16,-31-14-3-16,9 13-4 0,-9-13 5 0,7 16-5 16,-7-16 4-16,2 21 3 0,-2-21 1 0,-2 19-2 0,2-19 1 15,-9 22-2-15,4-11 0 16,5-11 1-16,-15 16 4 0,6-5 2 0,9-11-1 15,-14 12 0-15,14-12-3 16,-13 11 1-16,13-11-5 0,-11 9 2 0,11-9 1 16,0 0 1-16,-12 9 2 0,12-9 0 15,0 0-2-15,-9 8 1 0,9-8 3 0,0 0 3 16,0 0-1-16,-10 10-2 0,10-10 3 0,0 0-6 16,0 0-5-16,0 0-1 15,0 0-4-15,0 0-1 0,-11 12-1 0,11-12 0 0,0 0 5 16,0 0 13-16,0 0 3 15,0 0 13-15,6 22-2 0,-6-22 19 0,13 17-12 16,-6-6 4-16,6-1-3 0,-3 4 2 16,2-1-9-16,0 0-4 0,4 2-2 0,-1 2 15 15,-1-2 0-15,2 1-13 16,-5-2-5-16,3-2-22 0,-1 0-14 0,-3 0-22 16,1-1-28-16,-3-2-34 0,-2-2-43 0,-6-7-54 0,15 15-60 15,-9-10-77-15,3-1-175 16,-9-4-132-16,0 0-310 0,0 0-353 0</inkml:trace>
  <inkml:trace contextRef="#ctx0" brushRef="#br2" timeOffset="-190998.03">1166 8027 2698 0,'0'0'-136'0,"7"-10"20"0,-7 10 18 0,0 0 3 15,19-3 17-15,-19 3 2 16,0 0 19-16,17-3 10 0,-17 3 6 0,0 0 6 15,0 0 14-15,0 0 28 16,27 6 25-16,-27-6 27 0,0 0 46 0,4 14-9 0,-4-14 6 16,0 0 13-16,0 0 15 15,-13 32 11-15,5-22 1 0,8-10 10 0,-13 22 2 16,5-8-1-16,2-3 1 0,-2 1-5 0,-1 1-3 16,4 0-11-16,5-13-11 15,-8 25-14-15,6-13-12 0,2-12-5 0,-4 20-15 0,4-20-10 16,0 20-15-16,0-20-15 15,6 16-30-15,-6-16-43 0,9 13-51 0,-9-13-58 16,23 10-74-16,-11-7-95 0,5-2-192 16,-17-1-466-16,27 1-419 0</inkml:trace>
  <inkml:trace contextRef="#ctx0" brushRef="#br2" timeOffset="-190668.06">1301 8595 3033 0,'0'0'-12'15,"0"0"15"-15,9 9 4 0,-9-9 19 16,0 0 14-16,15 8 13 0,-15-8 2 16,14 3-10-16,-14-3 0 0,21 4-7 0,-21-4-6 0,26 4-2 15,-9-2-1-15,0 2-3 16,2-2-14-16,0 0-19 0,0 0-26 16,-3-1-37-16,1 4-41 0,3-4-30 0,-4-1-45 0,-2 1-57 0,-14-1-120 15,27 0-358-15,-18-1 12 16</inkml:trace>
  <inkml:trace contextRef="#ctx0" brushRef="#br2" timeOffset="-190418.23">1503 8561 2134 0,'0'0'-30'0,"0"0"21"0,-14-5 20 16,14 5 39-16,0 0 37 15,0 0 23-15,0 0 18 0,0 0 12 0,0 0 1 0,-12 22 6 16,12-22 17-16,-2 17-10 15,2-17 1-15,0 22-13 0,0-22-29 0,0 26-12 16,2-9-8-16,-2 0-8 16,2-1-4-16,0 4-9 0,-2-4-12 0,2 2-4 0,2-1 1 15,-4 2-14-15,4-2-4 16,-4-2-17-16,2 3-27 0,-2-18-30 0,6 27-44 16,-4-16-44-16,-2-11-56 0,6 20-47 0,-6-20-50 0,3 12-212 15,2-8-405-15,-5-4-271 16</inkml:trace>
  <inkml:trace contextRef="#ctx0" brushRef="#br2" timeOffset="-190027.93">1727 8425 2667 0,'0'0'-67'0,"0"0"20"0,0 0 21 0,0 0 20 16,0 0 27-16,0 0 26 0,0 0 43 0,0 0 15 15,0 0 2-15,0 0-5 16,0 0-3-16,0 0 2 0,17 26 11 0,-17-26 1 0,6 20-3 15,-4-9-8-15,3 3 0 16,-5-14-1-16,11 28-6 0,-1-13-13 0,-4 0-2 16,2 2-8-16,5 3-9 15,-4-7-6-15,3 6-10 0,-2-1-1 0,4-4-7 0,-4 2-1 16,1-3-14-16,-3 0-13 0,0-1-19 0,2-3-18 16,-10-9-20-16,10 14-20 15,-10-14-29-15,10 11-54 0,-10-11-36 0,0 0-63 16,11 6-98-16,-11-6-166 0,0 0-348 15,0 0-208-15</inkml:trace>
  <inkml:trace contextRef="#ctx0" brushRef="#br2" timeOffset="-189718.33">1869 8551 2569 0,'0'0'-49'0,"0"0"16"0,5-15 19 0,-5 15 17 0,0 0 9 0,0 0 33 15,0 0 12-15,0 0 8 16,0 0 12-16,0 0 11 0,0 0 3 0,0 0 7 16,0 0 12-16,0 0 1 15,0 0 2-15,-29 35-12 0,29-35-3 0,-12 22-8 16,5-9-4-16,1 0-3 0,0 3-2 0,-3-3-4 0,-1 2-1 16,1 4-2-1,1 0-3-15,-2-2-6 0,-1-2-4 0,6 1-6 0,-5 3-4 16,3-4-8-16,0-1-5 15,2-1-2-15,-2 0-8 0,7-13-9 0,-11 21-9 16,9-11-16-16,2-10-20 0,-6 13-27 16,6-13-35-16,0 0-60 0,-5 15-76 0,5-15-109 15,0 0-199-15,0 0-424 16,0 0-386-16</inkml:trace>
  <inkml:trace contextRef="#ctx0" brushRef="#br2" timeOffset="-189178.27">2025 8170 2787 0,'0'0'-126'0,"0"0"30"0,0 0 24 16,0 0 2-16,7-15 14 0,-7 15 19 0,0 0 6 0,0 0 3 15,0 0 13-15,19-4-1 16,-19 4 16-16,0 0 16 0,0 0 1 0,23 2 15 15,-23-2 11-15,0 0 0 16,0 0 4-16,23 2 6 0,-23-2 6 0,0 0-3 0,0 0 5 16,12 13 1-16,-12-13 6 15,0 0 3-15,0 0-3 0,3 15-1 0,-3-15 1 16,0 0 1-16,0 0-5 16,-11 27-3-16,11-27 6 0,-10 12 5 0,10-12 6 15,-10 16-1-15,10-16 0 0,-11 16 0 0,6-7-5 0,5-9-4 16,-9 14-3-16,9-14-6 15,0 0-1-15,-7 19-6 0,7-19-1 0,0 0 3 16,-5 14 2-16,5-14-2 16,0 0-4-16,0 0-5 0,9 18-6 0,-9-18-3 0,0 0-6 15,19 7-8-15,-19-7-27 16,17 3-29-16,-17-3-42 0,0 0-56 0,30-3-63 16,-30 3-72-16,18-7-128 0,-7 4-174 0,-11 3-302 15,0 0-231-15</inkml:trace>
  <inkml:trace contextRef="#ctx0" brushRef="#br2" timeOffset="-188148.1">2442 8695 2444 0,'0'0'-120'16,"0"0"33"-16,0 0 26 0,-14-9 16 0,14 9 20 16,0 0 18-16,0 0 37 15,0 0 21-15,0 0 14 0,0 0 26 0,0 0 10 16,0 0 15-16,0 0 17 0,0 0 6 0,0 0 4 0,0 0-3 16,0 0 0-16,0 0-8 15,0 0-5-15,0 0-7 0,0 0-9 0,0 0-9 16,0 0-4-16,0 0-5 15,0 0-9-15,0 0-7 0,0 0-11 0,0 0-5 0,0 0-11 16,0 0-3-16,0 0-5 16,0 0-4-16,0 0-8 0,0 0 1 0,0 0-4 15,44-6-3-15,-44 6-3 16,0 0-6-16,25 0-5 0,-25 0 5 0,20 0-7 0,-20 0-9 16,0 0-12-16,27 0-15 0,-27 0-22 0,15-2-23 15,-15 2-23-15,0 0-45 16,21-4-40-16,-21 4-35 0,0 0-35 0,16-3-63 15,-16 3-103-15,12-2-465 0,-12 2-254 16</inkml:trace>
  <inkml:trace contextRef="#ctx0" brushRef="#br2" timeOffset="-187798.15">2444 8575 2581 0,'0'0'-73'0,"0"0"23"0,0 0 14 16,0 0 25-16,0 0 25 0,0 0 36 0,0 0 28 0,0 0 15 15,0 0 16-15,0 0 17 16,-18-1 14-16,18 1 11 0,0 0 9 0,0 0-6 15,0 0-16-15,0 0-10 16,0 0-12-16,0 0-8 0,0 0-7 0,0 0-4 0,0 0-12 16,0 0-10-16,0 0-6 15,57-3-12-15,-57 3-13 0,20 3-18 0,-20-3-30 16,24-3-32-16,-24 3-36 0,21 0-50 0,-21 0-53 16,21 3-57-16,-21-3-79 15,21-3-159-15,-12 3-468 0,-9 0-354 0</inkml:trace>
  <inkml:trace contextRef="#ctx0" brushRef="#br2" timeOffset="-184518.29">3327 8167 2745 0,'0'0'-113'0,"0"0"22"0,0 0 14 0,8-16 21 16,-8 16 21-16,0 0 27 15,0 0 13-15,0 0 5 0,0 0 10 0,0 0 9 0,0 0 15 16,0 0 18-16,0 0 18 16,0 0 16-16,0 0 5 0,0 0 9 0,0 0 3 15,0 0 5-15,0 0-6 16,0 0 5-16,0 0-3 0,0 0-3 0,0 0-1 16,0 0-3-16,0 0-7 0,0 0-3 0,16 39 2 0,-16-39-9 15,2 17-12-15,-2-17 7 16,4 22-13-16,-4-22 7 0,2 22 3 15,0-6-2-15,0-4-12 0,0 5-10 16,0-3 4-16,2 4-5 0,-1-3-6 16,-1 0-9-16,0 0-4 0,0 0 3 0,-2-15-4 15,2 26 3-15,0-15-27 0,-2-11-2 0,2 22 2 16,-2-22-5-16,5 20 1 16,-5-20 5-16,2 17-6 0,-2-17-10 0,2 15-11 0,-2-15-20 15,0 0-34-15,2 18-40 0,-2-18-56 0,0 0-65 16,2 12-63-16,-2-12-142 15,0 0-170-15,0 0-28 0,0 0-195 0,0 0-155 16</inkml:trace>
  <inkml:trace contextRef="#ctx0" brushRef="#br2" timeOffset="-183888.13">3065 8661 2347 0,'0'0'-105'0,"0"0"16"0,0 0 16 0,0 0 21 15,0 0 19-15,-19-10 17 16,19 10 24-16,0 0 20 0,0 0 25 15,0 0 11-15,0 0 19 0,0 0 24 16,0 0 11-16,0 0 10 0,0 0 2 0,0 0 7 0,0 0-4 16,0 0-12-16,0 0-16 15,0 0-8-15,0 0-14 0,0 0-14 0,0 0-11 16,0 0-9-16,59 9-12 16,-45-8-5-16,-14-1-12 0,39 4-11 0,-16-2-13 0,2 0-9 15,7 0 1-15,0 0 0 0,2-1 1 0,1 2 3 16,8-2-2-16,-1 3 2 15,1 0 0-15,-1-3-3 0,2 2 5 0,-1-2 1 0,-1 1-1 16,1 0 6-16,-3 0-5 16,-6-2 4-16,2 2-2 0,-3 0-1 0,1-2 12 15,0 0 5-15,0 0 8 16,-2 0 8-16,-3 0 3 0,-3 0-3 0,-3 0-2 16,3 2-8-16,-5-2 2 0,0 0-5 0,-2 0 5 15,-19 0-11-15,30 2-15 0,-30-2-17 16,25-2-20-16,-25 2-25 0,21 0-35 0,-21 0-39 15,15 4-41-15,-15-4-86 0,0 0-179 16,0 0-326-16,0 0-67 0</inkml:trace>
  <inkml:trace contextRef="#ctx0" brushRef="#br2" timeOffset="-183038.11">3164 9200 2197 0,'0'0'-82'0,"0"0"25"16,0 0 17-16,0 0 18 0,2-17 16 0,-2 17 22 15,0 0-2-15,0 0-1 16,0 0-4-16,0 0-2 0,0 0 2 0,0 0 15 16,0 0 15-16,0 0 15 0,0 0 8 15,0 0 16-15,0 0 1 0,0 0 8 0,0 0-6 16,0 0-3-16,-37 32 2 0,37-32 4 16,-12 22-7-16,6-9-6 0,2 0-3 15,0 2-5-15,4-15-4 0,-4 29-8 0,2-14-5 0,2-15-3 16,-3 27-3-16,3-27-6 15,5 23-3-15,-3-12-3 0,-2-11-4 0,6 20-9 16,-6-20-3-16,8 16-4 16,-2-8-3-16,-6-8-2 0,12 12 2 0,-12-12-1 0,10 7-3 15,-10-7 2-15,12 6-5 16,-12-6 1-16,0 0 4 0,16 3-1 0,-16-3 1 16,0 0-3-16,0 0-1 0,0 0-3 0,0 0 1 15,0 0-2-15,23-10 1 0,-23 10-3 16,0 0 2-16,0 0 1 0,0 0-1 15,10-10 2-15,-10 10-2 0,0 0-1 16,0 0 2-16,0 0-4 0,0 0 0 0,0 0 2 16,0 0 3-16,0 0-1 0,0 0 4 15,0 0-5-15,0 0 5 0,0 0-4 0,0 0-2 16,0 0 4-16,0 0-1 0,0 0-1 0,0 0-7 16,0 0-16-16,0 0-39 15,0 0-45-15,0 0-58 0,0 0-109 0,4 17-559 0,-4-17-177 16</inkml:trace>
  <inkml:trace contextRef="#ctx0" brushRef="#br2" timeOffset="-182407.91">3369 9061 2527 0,'0'0'-6'16,"0"0"15"-16,5-15 6 0,-5 15 3 0,0 0 22 0,0 0 37 15,0 0 18-15,0 0 19 0,0 0 9 0,0 0 2 16,0 0 1-16,0 0 1 15,8 44 0-15,-8-44 1 0,-2 28 0 0,2-10-9 16,0 1 5-16,0-2-2 16,0 2-7-16,0 0-10 0,0 2-11 0,0-2-7 0,2 0-13 15,0 0-8-15,-2-1-7 16,2-3-6-16,-2-15-15 0,2 26-5 0,1-15-22 16,-3-11-19-16,0 20-33 0,0-20-29 0,2 15-50 0,-2-15-66 15,2 10-70-15,-2-10-108 16,0 0-173-16,0 0-447 0,0 0-445 0</inkml:trace>
  <inkml:trace contextRef="#ctx0" brushRef="#br2" timeOffset="-182147.81">3590 9321 2986 0,'0'0'-61'0,"0"0"30"16,0 0 5-16,0 0 20 16,0 0 10-16,0 0 16 0,23 0 5 0,-23 0 6 15,0 0-2-15,21 0-4 0,-21 0-7 16,0 0 1-16,32-3 2 0,-32 3-10 0,21 3 0 16,-21-3-12-16,26-4-20 0,-26 4-14 0,20-2-28 15,-20 2-32-15,20-2-26 16,-20 2-32-16,14-6-47 0,-14 6-96 0,7-6-364 15,-7 6 107-15</inkml:trace>
  <inkml:trace contextRef="#ctx0" brushRef="#br2" timeOffset="-181917.99">3685 9235 1908 0,'0'0'21'0,"0"0"38"0,-17-6 14 16,17 6 19-16,0 0 25 15,0 0 27-15,0 0 19 0,0 0 9 0,0 0-3 16,0 0 2-16,0 0-6 15,15 44 1-15,-15-44-3 0,4 24-11 0,-2-11-10 16,0 3-14-16,-2-16-16 0,2 32-13 16,-2-16-11-16,2 0-17 0,-2-16 2 0,0 29-7 15,2-15-12-15,-2-14-19 16,0 25-15-16,0-25-20 0,0 20-28 0,0-20-31 0,0 18-35 16,0-18-45-16,3 13-60 0,-3-13-67 0,0 0-110 15,10 8-144-15,-10-8-375 16,0 0-274-16</inkml:trace>
  <inkml:trace contextRef="#ctx0" brushRef="#br2" timeOffset="-181428.32">3890 9245 2605 0,'0'0'-64'15,"7"-16"31"-15,-7 16 31 0,0 0 26 0,0 0 36 16,0 0 24-16,0 0 9 15,0 0 3-15,0 0 4 0,0 0 3 0,0 0-7 16,0 0 3-16,-26 38 1 16,26-38-1-16,-7 26-9 0,5-12-3 0,0 1-12 15,2-15-6-15,0 27-6 0,0-27-5 16,2 27-9-16,0-16-2 0,5 2-9 0,-7-13-14 16,9 19-9-16,-1-11-10 0,-8-8-16 0,13 12-15 0,-13-12-12 15,16 6-6-15,-16-6-9 16,0 0-1-16,0 0 5 0,30-16 5 0,-30 16 4 15,15-15 5-15,-8 5 13 16,-7 10 15-16,8-17 16 0,-8 17 10 16,10-13 7-16,-10 13 1 0,7-11-3 0,-7 11-5 15,0 0-6-15,8-12 2 0,-8 12 6 0,0 0 2 16,0 0-3-16,0 0-1 16,0 0-4-16,0 0-1 0,0 0 0 0,0 0 1 0,24 23 3 15,-24-23 8-15,10 9 7 0,-10-9 15 0,10 10 5 16,-10-10 17-16,0 0 3 15,20 7 11-15,-20-7-8 0,0 0 0 0,23-5-22 16,-23 5-5-16,15-13-2 0,-6 3-7 16,-1 1-4-16,-2-5-5 0,2 0-4 0,0-4-13 15,0 2-12-15,-4-1-8 16,2 2-23-16,-2-2-30 0,0 2-39 0,1 0-57 16,-3-1-62-16,0 0-67 0,-2 16-133 0,-2-30-180 0,2 19-298 15,0 11-277-15</inkml:trace>
  <inkml:trace contextRef="#ctx0" brushRef="#br2" timeOffset="-181168.19">4238 9048 2729 0,'0'0'7'0,"0"0"19"0,0 0 12 16,0 0 10-16,0 0 26 16,0 0-6-16,22 7-3 0,-22-7-8 0,0 0-8 0,22 0-4 15,-22 0-3-15,23 0-4 16,-23 0-6-16,26 0-2 0,-26 0 0 0,30-1-10 16,-16 1-16-16,-14 0-31 0,30-4-34 0,-18 2-45 0,-12 2-26 15,25-2-53-15,-18-2-85 16,-7 4-539-16,13-6-125 0</inkml:trace>
  <inkml:trace contextRef="#ctx0" brushRef="#br2" timeOffset="-180928.08">4365 9039 2313 0,'-2'13'-29'16,"2"-13"13"-16,0 0 10 0,0 22 0 0,0-22 9 0,2 19 25 15,-2-19 21-15,4 22 23 0,-4-22 4 0,4 23 8 16,0-10 8-16,-2 0 7 15,-2-13 8-15,4 29 3 0,-2-12 0 0,-2-1-14 16,2 3-10-16,-2-19-10 0,0 32-8 16,3-16-6-16,-3 1-7 0,2 2-5 0,-2-3-7 15,0 2-4-15,0-18-11 16,2 27-17-16,-2-27-26 0,0 24-29 0,0-24-38 16,2 21-42-16,-2-21-33 0,4 17-55 0,-2-14-95 0,-2-3-539 15,9 8-189-15</inkml:trace>
  <inkml:trace contextRef="#ctx0" brushRef="#br2" timeOffset="-180528.11">4658 9097 2578 0,'0'0'0'0,"0"0"6"16,0 0-3-16,0 0 0 0,0 0-12 0,0 0 12 15,0 0 6-15,0 0 4 0,0 0 8 16,18 27-8-16,-18-27 8 0,4 25 20 15,-2-11 21-15,2 2 22 0,-2 2 20 16,2 0 1-16,-2 4 2 0,0-1-4 0,1 3-3 16,-1 0-9-16,-2-4-9 15,0 3-7-15,-2 2-10 0,-3 0-6 0,3-1-6 0,-4-1-4 16,2-2-7-16,-4 0-11 0,1-3-12 0,0-2-12 16,-1 0-21-16,0-3-24 15,0 0-27-15,-1-1-37 0,9-12-38 0,-15 19-38 16,9-14-45-16,6-5-106 15,-11 10-542-15,5-6-231 0</inkml:trace>
  <inkml:trace contextRef="#ctx0" brushRef="#br2" timeOffset="-179698.23">4470 8815 2414 0,'0'0'-169'0,"15"-7"23"0,-15 7 13 16,0 0 16-16,19-8 11 15,-19 8 17-15,0 0 12 0,19-3 6 16,-19 3 17-16,0 0 18 0,22-3 16 0,-22 3 6 0,0 0 21 0,0 0 18 16,20 6 13-16,-20-6 8 15,0 0 11-15,6 14 25 0,-6-14 8 0,0 0 5 16,0 0 15-16,-8 27-3 0,8-27 12 15,-10 14 4-15,10-14 7 0,-8 16 6 0,8-16-3 16,-9 13-4-16,9-13-10 16,-7 12-20-16,7-12-2 0,0 0-13 0,-6 14-19 15,6-14-22-15,0 0-42 0,0 0-53 16,15 16-47-16,-15-16-53 0,15 2-53 0,-15-2-116 16,16-2-450-16,-16 2-68 0</inkml:trace>
  <inkml:trace contextRef="#ctx0" brushRef="#br2" timeOffset="-179177.96">4123 8936 2172 0,'0'0'-77'0,"0"0"18"0,0 0 10 16,0 0 4-16,0 0 1 0,0 0 15 16,28-33 1-16,-28 33 22 0,12-6 4 15,-12 6 2-15,13-7 13 0,-13 7-1 0,15-6 15 16,-15 6 2-16,17-3 2 0,-17 3 9 0,0 0-2 0,21 0-3 16,-21 0 2-16,0 0 12 15,0 0-12-15,19 10 2 0,-19-10 9 0,6 10 9 16,-6-10 6-16,0 0 1 15,-2 21 10-15,2-21 15 0,0 0-6 0,-10 25 6 0,10-25 5 16,-6 20 4-16,1-11 5 16,5-9-6-16,-7 15-3 0,7-15-10 0,0 0-10 15,-6 19-4-15,6-19-7 16,0 0-5-16,-2 16-16 0,2-16-29 0,0 0-32 0,0 0-54 16,20 10-56-16,-20-10-66 0,22 3-74 0,-22-3-149 15,26-3-378-15,-11 2-104 0</inkml:trace>
  <inkml:trace contextRef="#ctx0" brushRef="#br2" timeOffset="-178508.15">4856 8918 2254 0,'0'0'-90'15,"0"0"5"-15,0 0 5 0,6-19-10 0,-6 19-2 16,0 0 2-16,8-9 12 15,-8 9 13-15,0 0 13 0,10-9 8 0,-10 9 15 16,0 0 24-16,12-10 25 0,-12 10-6 16,0 0 6-16,0 0 4 0,18-4-8 0,-18 4 6 15,0 0 0-15,0 0 1 16,24 0-6-16,-24 0 1 0,0 0 9 0,21 6 13 16,-21-6-2-16,0 0 11 0,18 8 11 0,-18-8 8 15,12 7 9-15,-12-7-6 0,6 11 0 16,-6-11 0-16,0 0-2 0,2 19 4 0,-2-19-2 15,0 0-1-15,-10 25 3 16,10-25 10-16,-12 15 2 0,6-5 5 0,6-10-7 16,-10 17 2-16,4-8 5 0,6-9-5 15,-11 16-6-15,11-16-3 0,-9 13-3 0,9-13-5 16,-6 13-1-16,6-13 1 0,0 0-1 16,-6 18-3-16,6-18-6 0,0 0-5 0,0 0-6 15,8 20-7-15,-8-20-8 0,13 7-14 0,-13-7-20 16,15 3-29-16,-15-3-30 15,20 0-28-15,-20 0-53 0,24 0-38 0,-13-3-52 0,-11 3-104 16,28-8-552-16,-14 2-262 16</inkml:trace>
  <inkml:trace contextRef="#ctx0" brushRef="#br2" timeOffset="-163038.15">3653 8383 2775 0,'0'0'-178'0,"0"0"22"0,0 0 20 0,0 0 9 16,0 0 18-16,0 0 22 16,0 0 22-16,0 0 22 0,0 0 30 0,0 0 26 15,0 0 40-15,0 0 27 0,0 0 16 16,0 0 4-16,0 0 4 0,0 0-3 16,0 0-12-16,0 0 3 0,0 0-17 0,0 0-6 15,0 0 2-15,0 0-4 0,0 0-6 16,0 0-4-16,0 0-3 0,0 0-3 0,0 0-1 0,0 0-1 15,0 0 3-15,0 0 2 16,0 0-2-16,0 0-5 0,0 0-3 0,0 0-3 16,0 0-5-16,0 0-2 15,49 12-8-15,-49-12-5 0,23 0 1 0,-23 0-5 0,24 1-7 16,-24-1-10-16,20 3-8 0,-20-3-15 0,20 1-23 16,-20-1-29-16,15 3-32 15,-15-3-37-15,0 0-47 0,0 0-73 16,20-3-590-16,-20 3-205 0</inkml:trace>
  <inkml:trace contextRef="#ctx0" brushRef="#br2" timeOffset="-162668.25">3791 8254 2478 0,'0'0'-67'0,"0"0"23"0,0 0 13 16,0 0 5-16,6-13 1 0,-6 13 27 0,0 0 29 0,0 0 13 0,0 0 19 16,0 0-3-16,0 0 14 15,0 0 15-15,0 0 16 0,0 0 8 0,0 0 1 16,0 0 3-16,-11 49-1 15,11-49-1-15,-2 19-7 0,2-19-7 0,-4 20-7 16,4-20-5-16,-2 22-9 0,2-22-12 16,-2 21-5-16,2-21-8 0,-2 19-3 15,2-19-5-15,0 19-9 0,0-19-6 16,-3 17-12-16,3-17-19 0,0 0-22 0,-4 23-35 16,4-23-25-16,-2 15-50 0,2-15-43 0,0 0-50 0,-2 16-61 15,2-16-139-15,0 9-427 16,0-9-200-16</inkml:trace>
  <inkml:trace contextRef="#ctx0" brushRef="#br2" timeOffset="-158808.21">4163 8170 914 0,'0'0'195'0,"0"0"-46"0,0 0-18 0,0 0-7 0,0 0 28 15,0 0 0-15,0 0 10 16,0 0-13-16,0 0 8 0,0 0 8 0,0 0 8 16,0 0 1-16,0 0-5 0,0 0-7 0,0 0-18 15,0 0-16-15,0 0-17 0,0 0-15 16,0 0-10-16,0 0-7 0,0 0-11 0,0 0-6 15,-14 7-8-15,14-7-3 16,-14 22-7-16,10-10-3 0,-2 3-4 0,0-3-1 16,6-12-8-16,-9 29-1 15,7-18-3-15,2-11-6 0,-6 21-5 0,6-21-9 0,-2 19-8 16,2-19-12-16,-2 17-6 0,2-17-8 0,0 0-8 16,6 19-9-16,-6-19 4 15,11 7 2-15,-11-7 4 0,0 0 3 0,18 3 6 0,-18-3 3 16,0 0 10-16,0 0-1 15,30-11 11-15,-30 11 9 0,13-8 6 0,-13 8 3 16,0 0 0-16,15-10-2 16,-15 10-4-16,0 0 2 0,0 0-3 0,0 0 2 0,0 0-3 15,0 0 1-15,0 0-3 16,12 18-6-16,-12-18-6 0,0 0-1 0,3 17 0 16,-3-17-2-16,0 0 2 0,8 17 5 0,-8-17-4 15,8 9 4-15,-8-9 0 16,16 7 9-16,-16-7 9 0,0 0 20 0,22 0 13 0,-22 0 11 15,0 0 15-15,28-15 3 16,-28 15 8-16,17-15-3 0,-9 6-6 0,-1-1-6 16,2-1-11-16,-9 11-2 15,10-20-12-15,-10 20-12 0,8-18-25 16,-8 18-19-16,4-15-39 0,-4 15-44 0,2-13-48 16,-2 13-54-16,0 0-58 0,0 0-90 0,0 0-196 15,-12-10-380-15,12 10-323 0</inkml:trace>
  <inkml:trace contextRef="#ctx0" brushRef="#br2" timeOffset="-158208.46">4458 7964 2790 0,'0'0'-38'0,"6"-17"-3"0,-6 17 10 15,0 0-4-15,10-15-1 0,-10 15 11 16,9-8-5-16,-9 8 3 0,13-7 3 0,-13 7 0 16,0 0-2-16,19-6 17 15,-19 6 0-15,0 0 6 0,0 0 24 0,0 0 10 16,23 11 21-16,-23-11 3 0,0 0 12 16,-2 23 11-16,2-23 6 0,0 0 7 0,-15 29 4 15,11-17 14-15,4-12 0 0,-11 20 6 0,5-11-6 16,6-9-3-16,-9 16-10 15,9-16-1-15,-8 13-7 0,8-13-6 0,-7 11-8 0,7-11-9 16,0 0-9-16,0 0-9 16,0 0-15-16,0 0-23 0,13 25-32 0,-13-25-39 15,19 6-48-15,-19-6-77 16,21 4-79-16,-21-4-166 0,24 3-508 0,-12-1-360 0</inkml:trace>
  <inkml:trace contextRef="#ctx0" brushRef="#br2" timeOffset="-157898.42">4660 8200 2830 0,'0'0'-63'16,"0"0"7"-16,0 0 3 0,0 0 3 0,0 0 10 0,0 0-4 15,28-4 7 1,-28 4-1-16,0 0 11 0,30-1-2 0,-30 1 1 0,25-3 5 16,-7 3 11-16,0-2-3 0,-18 2 1 0,34-3 8 15,-17 3 2-15,0-2-19 16,-17 2-26-16,25-2-34 0,-25 2-43 0,22-4-70 0,-22 4-383 15,14-2 222-15</inkml:trace>
  <inkml:trace contextRef="#ctx0" brushRef="#br2" timeOffset="-157708.03">4807 8196 1740 0,'-17'11'18'0,"17"-11"20"16,-15 12 19-16,9-2 15 0,6-10 13 15,-10 22 20-15,4-10 9 0,2 3 10 0,4-15 1 16,-8 27 12-16,4-12 1 0,2-2 10 15,2-13-1-15,-6 28-6 0,1-16-13 0,5-12-13 16,-2 26-11-16,-2-15-20 16,4-11-15-16,-2 19-40 0,2-19-43 0,-5 17-49 15,5-17-61-15,-2 15-65 0,2-15-106 16,0 0-624-16,-2 8-317 0</inkml:trace>
  <inkml:trace contextRef="#ctx0" brushRef="#br2" timeOffset="-157423.25">5031 7925 2668 0,'9'-6'-102'0,"-9"6"15"0,16-7 5 16,-16 7 9-16,18-7 16 15,-18 7 9-15,14-5 4 0,-14 5 14 0,0 0 24 16,0 0 18-16,0 0 23 15,26 12 22-15,-26-12 25 0,2 15 12 0,-2-15 8 0,-2 20 10 16,2-20 14-16,0 0 4 16,-11 32 2-16,9-21-2 0,2-11 3 0,-7 19-5 15,7-19-10-15,-2 20-11 16,2-20-6-16,0 17-18 0,0-17-7 0,7 15-40 0,-7-15-60 16,17 12-75-16,-4-5-92 0,-13-7-137 0,22 3-656 15,-22-3-445-15</inkml:trace>
  <inkml:trace contextRef="#ctx0" brushRef="#br2" timeOffset="-153668.36">5592 8774 2859 0,'0'0'-160'0,"0"0"23"15,0 0 21-15,0 0 23 0,0 0 22 0,0 0 26 16,0 0 23-16,0 0 24 16,0 0 23-16,0 0 21 0,0 0 11 0,0 0 21 15,0 0 17-15,0 0 11 0,0 0 12 16,0 0 2-16,0 0 4 0,0 0-3 0,0 0-4 16,0 0-5-16,0 0-6 0,0 0-8 0,0 0-6 15,0 0-6-15,0 0-7 16,0 0-3-16,0 0-2 0,0 0-6 0,0 0-1 0,0 0-3 15,0 0 3-15,0 0-2 16,0 0 0-16,0 0-4 0,23 4 7 0,-23-4-4 16,0 0-5-16,0 0-5 15,19 0-6-15,-19 0-1 0,0 0-3 0,0 0-7 0,26 1-1 16,-26-1-8-16,0 0 1 0,18 2-7 16,-18-2-4-16,0 0 1 0,20 0-4 15,-20 0-5-15,0 0 0 0,0 0 4 0,21 0 0 0,-21 0 3 16,0 0-8-16,0 0-6 15,0 0 6-15,19 2 0 0,-19-2-5 0,0 0 4 16,0 0 0-16,0 0-1 16,0 0-2-16,19 0-5 0,-19 0 3 0,0 0 0 0,0 0 3 15,0 0-4-15,0 0-6 16,0 0-1-16,22 0-12 0,-22 0-16 0,0 0-25 16,0 0-37-16,0 0-52 0,0 0-74 0,10-2-62 0,-10 2-146 15,0 0-201-15,0 0-334 16,0 0-405-16</inkml:trace>
  <inkml:trace contextRef="#ctx0" brushRef="#br2" timeOffset="-153308.33">5613 8682 2839 0,'0'0'-112'0,"0"0"27"0,0 0 18 15,0 0 22-15,0 0 17 16,0 0 28-16,0 0 24 0,0 0 27 0,0 0 24 15,0 0 12-15,0 0 10 16,0 0 16-16,0 0 6 0,0 0 3 0,0 0 4 0,0 0-6 16,0 0-9-16,43-2-12 15,-43 2-11-15,0 0-8 0,32 2-14 0,-32-2-15 16,22 2-23-16,-22-2-40 0,20 0-55 16,-20 0-83-16,21-2-63 0,-13 2-115 0,-8 0-632 15,22-4-391-15</inkml:trace>
  <inkml:trace contextRef="#ctx0" brushRef="#br2" timeOffset="-152758.49">6968 8241 2771 0,'0'0'-142'16,"0"0"24"-16,2-19 16 0,-2 19 23 15,0 0 27-15,0 0 17 0,0 0 25 16,0 0 28-16,0 0 12 0,0 0 33 0,0 0 9 16,0 0 24-16,0 0 16 0,0 0 4 0,0 0 10 0,0 0 5 15,0 0-4-15,0 0-3 16,0 0-11-16,0 0 2 0,-13 55-6 0,11-42-1 15,2-13 8-15,-4 32-13 16,2-16-7-16,0 0-5 0,-1 3-1 0,-1-1 0 0,4 1-8 16,-4 0-2-16,2-1-6 15,0 2-2-15,-2-1-9 0,4-1 18 0,0 2-11 16,-2-3-2-16,2-17-1 16,2 33-14-16,-2-18 2 0,2-1-8 0,-2-14-9 0,2 22-7 15,-2-22-11-15,4 21-20 0,-4-12-25 0,0-9-36 16,4 14-45-16,-4-14-58 15,2 13-74-15,-2-13-90 0,0 0-189 0,0 11-127 0,0-11-291 16,0 0-349 0</inkml:trace>
  <inkml:trace contextRef="#ctx0" brushRef="#br2" timeOffset="-152278.33">6557 8789 2698 0,'0'0'-112'0,"0"0"34"0,0 0 25 0,0 0 18 16,0 0-1-16,0 0 8 16,0 0 22-16,0 0 15 0,0 0 8 0,0 0 7 15,0 0 8-15,0 0 3 16,52 5 19-16,-52-5 9 0,31-1 5 0,-12 1 15 0,2 0 8 16,1 0 2-16,0-2 5 0,8 4 2 0,-5-4 2 15,5 4 7-15,0-2 5 16,2 1-2-16,-1 4-4 0,3-5 1 0,0 1-5 15,3 2 2-15,-2 0 0 0,1-3-2 16,6 4-10-16,-8-2-2 0,2 0-8 0,-1 2-5 16,-2 0-12-16,-1-3-6 15,-2 1-5-15,-3-1-8 0,-4 4-6 0,-2-5-5 16,1 2-10-16,-4-2-15 0,-18 0-16 0,30 2-21 16,-30-2-28-16,23 0-40 0,-23 0-46 15,22 0-60-15,-16 1-53 0,-6-1-74 0,0 0-171 16,0 0-114-16,0 0-218 0,0 0-155 15</inkml:trace>
  <inkml:trace contextRef="#ctx0" brushRef="#br2" timeOffset="-151708.6">6379 9395 2376 0,'18'-34'-26'0,"-18"34"41"0,0 0 34 15,8-10 18-15,-8 10 20 16,0 0 16-16,0 0 16 0,10-9 10 0,-10 9 3 16,0 0-4-16,0 0-1 15,0 0 1-15,0 0 13 0,0 0 1 0,0 0 0 16,0 0 1-16,0 0-5 0,0 0-9 0,0 0-21 16,9 34-3-16,-9-34-10 0,0 21-5 15,0-21-3-15,-2 26-4 0,2-12 2 0,0-14-18 16,0 26-9-16,0-12-6 15,0-14-7-15,-3 29-3 0,6-16-9 0,-3-13-12 0,0 23-16 16,0-23-23-16,2 20-27 16,-2-10-34-16,0-10-44 0,0 15-56 15,0-15-57-15,2 12-70 0,-2-12-156 16,0 0-148-16,0 0-348 0,0 0-393 0</inkml:trace>
  <inkml:trace contextRef="#ctx0" brushRef="#br2" timeOffset="-151473.52">6611 9555 3037 0,'0'0'34'0,"22"-2"3"0,-22 2-13 0,0 0-5 16,0 0-4-16,24 0 9 15,-24 0 2-15,0 0 0 0,25 0 0 0,-25 0-4 16,22 0-1-16,-22 0-2 15,20 2 2-15,-20-2-5 0,26 2 0 0,-26-2-20 0,21 4-28 16,-8-3-43-16,-13-1-31 16,19 2-48-16,-19-2-39 0,0 0-93 15,0 0-499-15,26-3-85 0</inkml:trace>
  <inkml:trace contextRef="#ctx0" brushRef="#br2" timeOffset="-151268.42">6786 9506 2399 0,'0'0'26'0,"0"0"-5"16,0 0 5-16,0 0-5 0,0 0 18 0,0 0 41 16,0 0 22-16,0 0 16 15,0 0 2-15,0 0 3 0,-15 32-3 0,15-32 1 0,-6 24-6 16,2-10-6-16,-1 0-10 0,5-14-11 16,-6 29-9-16,2-13-10 0,0-1-10 15,4-15-20-15,-5 27-23 0,3-16-39 0,2-11-51 16,-7 23-54-16,7-23-51 15,0 18-50-15,0-18-108 0,-2 14-578 0,2-14-311 0</inkml:trace>
  <inkml:trace contextRef="#ctx0" brushRef="#br2" timeOffset="-150798.22">6926 9441 2652 0,'0'0'-87'16,"0"0"21"-16,0 0 14 0,0 0 11 15,0 0 29-15,0 0 6 0,0 0 26 0,0 0 7 16,0 0-3-16,0 0 5 0,-16 51 0 0,12-36-13 0,4-15 13 16,-4 28 0-16,4-16 7 15,0-12-5-15,0 25 3 0,0-25-9 0,2 23 0 16,0-11-5-16,-2-12 3 15,10 16-5-15,-10-16-4 0,8 12-8 0,-8-12-3 0,12 7-13 16,-12-7 3-16,0 0 2 16,0 0 10-16,0 0-1 0,34-15 16 15,-34 15 21-15,13-13 20 0,-13 13 20 16,10-10 8-16,-10 10 1 0,11-9-7 0,-11 9-10 0,0 0-13 16,11-10-3-16,-11 10-6 0,0 0-6 0,0 0-2 15,0 0-8-15,0 0 5 16,0 0-6-16,0 0 0 0,14 24 1 0,-14-24-1 0,9 9 9 15,-9-9 9-15,9 9 10 16,-9-9 3-16,0 0 11 0,12 10 9 0,-12-10-1 16,0 0-2-16,0 0 2 15,0 0-13-15,0 0-7 0,0 0-7 0,32-18-21 0,-32 18-17 16,9-19-27-16,-7 10-51 0,-2 9-66 16,4-26-90-16,-4 12-116 0,0-1-239 15,-2 0-34-15,2 15-249 0,-4-33-203 0</inkml:trace>
  <inkml:trace contextRef="#ctx0" brushRef="#br2" timeOffset="-150468.33">7213 9147 2674 0,'12'-15'19'0,"-12"15"8"15,8-11-14-15,-8 11-1 0,10-11 2 0,-10 11-4 16,0 0 1-16,15-10 0 0,-15 10-5 16,0 0-3-16,19-7-2 0,-19 7 7 15,0 0-1-15,21 0-3 0,-21 0-1 0,0 0-6 0,0 0 12 16,24 7-2-16,-24-7 8 0,0 0 2 0,6 15 19 16,-6-15 9-16,0 0 6 15,-4 23 6-15,4-23 11 0,0 0 15 0,-11 22 11 0,11-22 6 16,-9 16-1-16,9-16-3 15,-8 15-13-15,8-15-9 0,-6 15-8 0,6-15-3 16,-4 13-7-16,4-13-6 16,0 0-10-16,-3 20-27 0,3-20-47 0,0 0-76 0,17 15-81 15,-6-14-113-15,-2 2-213 16,3-1-363-16,-12-2-248 0</inkml:trace>
  <inkml:trace contextRef="#ctx0" brushRef="#br2" timeOffset="-150188.15">7393 9376 2614 0,'0'0'10'0,"0"0"27"15,9 9 4-15,-9-9-6 0,0 0 6 0,15 10-5 16,-15-10 13-16,16 4 4 16,-16-4 0-16,24 5-3 0,-11-2-5 0,4-2 1 15,2 1-1-15,-3 0-7 0,4 0-3 16,-2-2-26-16,-18 0-51 0,33 0-46 0,-19 0-56 16,-1 0-41-16,-13 0-58 0,0 0-542 0,27-6-87 15</inkml:trace>
  <inkml:trace contextRef="#ctx0" brushRef="#br2" timeOffset="-149998.28">7578 9416 2288 0,'0'0'-51'0,"-20"11"37"16,10-1 24-16,0-1 25 0,0 3 22 15,0 1 21-15,0 4 7 0,-1 1 11 0,3 2 6 0,-3-1-3 16,3 0 11-16,-1 2 4 0,3-3 6 0,0 2 7 16,-1-2 0-16,2-1-9 15,1-1-12-15,0 0-15 0,2 0-6 0,2-16-9 16,-6 23-15-16,4-10-21 0,2-13-20 15,-2 16-32-15,2-16-31 0,0 0-61 0,-2 20-71 16,2-20-81-16,0 0-156 16,0 0-492-16,0 0-292 0</inkml:trace>
  <inkml:trace contextRef="#ctx0" brushRef="#br2" timeOffset="-149668.28">7851 9105 2611 0,'0'0'-115'0,"16"-4"12"16,-16 4 15-16,0 0 6 0,24 0 10 16,-24 0 20-16,0 0 5 0,17 6 28 15,-17-6 16-15,0 0 9 0,12 11 27 0,-12-11 46 16,2 14 26-16,-2-14 15 0,0 0 24 15,-6 25 16-15,6-25 9 0,-10 19 8 0,4-10 2 16,6-9-3-16,-11 21-9 16,4-13-9-16,7-8-16 0,-8 15-12 0,8-15-13 15,-4 16-15-15,4-16-10 0,0 0-8 16,-5 16-7-16,5-16-18 0,0 0-39 0,15 17-37 16,-15-17-52-16,20 8-67 0,-8-6-64 0,0 0-70 15,-12-2-145-15,26-2-187 16,-13 0-259-16,0 0-217 0</inkml:trace>
  <inkml:trace contextRef="#ctx0" brushRef="#br2" timeOffset="-146868.58">8192 8517 2593 0,'10'-16'-3'0,"-10"16"28"15,0 0-1-15,0 0 4 0,0 0 6 0,0 0 10 0,0 0-2 16,0 0 22-16,0 0 16 15,0 0 13-15,0 0 11 0,0 0 5 0,0 0 10 16,0 0 3-16,0 0 4 16,0 0-12-16,0 0-7 0,4 42-7 0,-4-42-7 0,-4 25-11 15,4-25-2-15,-6 28-5 16,2-12-8-16,1 1 13 0,-1 0-6 0,2 2 2 16,-2 0-9-16,-1-2-12 0,1 2-7 0,2-1 0 15,-2-2-7-15,2 2-2 0,-2-3-4 16,4-15-14-16,-4 27-18 0,4-27-24 0,-4 19-31 15,4-19-42-15,-6 15-61 16,4-8-70-16,2-7-74 0,0 0-142 0,0 0-122 0,0 0-362 16,0 0-331-16</inkml:trace>
  <inkml:trace contextRef="#ctx0" brushRef="#br2" timeOffset="-146388.21">8113 8633 2737 0,'5'-16'-23'0,"-1"3"48"0,-4 13 3 16,4-25 1-16,0 14-2 15,-4 11 13-15,10-21 8 0,-6 7 17 0,4 3-4 16,0-1-4-16,0 1-3 16,3 0 6-16,-1 0-3 0,3-1 6 0,0 2-3 0,-3 1-2 15,6 1-9-15,-2 1-2 16,-2 1-6-16,4 0-4 0,-2 1-3 0,-14 5-6 16,23-6-4-16,-23 6 1 0,22-2 5 0,-22 2 0 0,0 0 7 15,28 6 4-15,-28-6 4 16,10 10 7-16,-10-10 1 0,8 14 4 0,-8-14-1 15,2 18-5-15,-2-18 2 16,-4 19-4-16,4-19-5 0,-6 20-4 0,6-20-2 0,-10 24-2 16,0-14-5-16,2 1-1 15,-2 0-5-15,10-11-2 0,-20 18 1 0,12-11-1 16,-2 0-3-16,10-7 3 16,-17 12-3-16,17-12 8 0,-15 10-3 0,15-10 1 0,-11 7 1 15,11-7 0-15,0 0 0 0,-14 9 0 0,14-9-2 16,0 0 1-16,-11 10 20 15,11-10 8-15,0 0 12 0,0 0 11 0,-5 19-21 16,5-19 14-16,0 0 2 0,0 0 5 16,12 25 2-16,-12-25-1 0,8 17-6 0,0-6 7 15,-2 1-11-15,5-1-4 16,-2 3-7-16,-1-3-7 0,1 3-7 0,1-3-9 0,0 0-11 16,0-2-18-16,-2 3-18 0,-8-12-26 0,12 17-28 15,-6-9-32-15,1 0-45 16,-7-8-59-16,9 11-65 0,-9-11-79 0,6 8-175 0,-6-8-106 15,0 0 38-15,0 0-359 16,-22 9-374-16</inkml:trace>
  <inkml:trace contextRef="#ctx0" brushRef="#br2" timeOffset="-145908.15">7766 8804 2806 0,'0'0'-104'0,"0"0"38"0,0 0 26 0,0 0 22 16,0 0 33-16,6-25 35 15,-6 25 37-15,0 0 31 0,0 0 13 0,0 0 19 16,0 0 8-16,21 0 5 16,-21 0 1-16,0 0-5 0,0 0 9 0,0 0-16 0,30 10-13 15,-30-10-23-15,0 0-14 16,24 4-4-16,-24-4-29 0,16 1-17 16,-16-1-26-16,17 5-34 0,-8-5-31 0,-9 0-33 0,0 0-31 0,0 0-41 15,33-2-36-15,-26 2-46 16,-7 0-47-16,13-4-86 0,-13 4-625 0,8-6-445 15</inkml:trace>
  <inkml:trace contextRef="#ctx0" brushRef="#br2" timeOffset="-145718.56">7747 8673 3071 0,'0'0'16'0,"0"0"19"0,0 0-4 0,0 0-2 16,0 0 19-16,0 0 38 15,0 0 28-15,0 0 13 0,0 0-12 0,0 0-14 16,44-10-9-16,-44 10-12 0,24 2-20 16,-24-2-36-16,26 0-61 0,-26 0-90 0,24 0-97 15,-24 0-191-15,22-2-554 16,-14 0-410-16</inkml:trace>
  <inkml:trace contextRef="#ctx0" brushRef="#br2" timeOffset="-126548.66">16579 9172 2545 0,'11'-14'-18'0,"-11"14"50"16,6-11 8-16,-6 11 10 0,0 0 24 0,9-11 12 15,-9 11 16-15,0 0 11 16,0 0 3-16,6-14 0 0,-6 14-2 0,0 0 2 0,0 0 2 16,0 0 19-16,0 0 11 0,0 0 4 15,0 0-11-15,0 0-13 0,0 0-14 16,0 0-19-16,2 43-6 0,-4-25 0 0,2-18-12 15,-4 43-10-15,2-19-6 0,-1 4-9 16,-1 1-6-16,2 0-2 0,0 0-8 0,0 3-9 16,2-3 4-16,-2-1-4 15,2 0-3-15,-2-3-12 0,2-3-9 0,0 2-16 16,0-6-20-16,-2 1-22 0,2-19-34 0,0 28-42 0,0-28-67 16,2 23-67-16,-2-16-166 15,0-7-183-15,0 11 23 0,0-11-261 0,0 0-202 16</inkml:trace>
  <inkml:trace contextRef="#ctx0" brushRef="#br2" timeOffset="-125373.46">17174 9450 2975 0,'0'0'119'0,"0"0"-5"15,0 0-9-15,0 0-11 16,0 0-12-16,0 0-7 0,0 0-2 0,0 0-6 0,0 0-8 16,0 0-6-16,36 9-5 0,-36-9-5 0,26 0 1 15,-12 0 1-15,-14 0-5 16,30-1-2-16,-13 1-15 0,-17 0-18 0,34-3-38 15,-20 3-44-15,-14 0-58 0,30-1-52 16,-15-1-71-16,0 0-148 0,-2-2-505 0,-3 3-306 16</inkml:trace>
  <inkml:trace contextRef="#ctx0" brushRef="#br2" timeOffset="-125068.3">17699 9121 2671 0,'7'-12'-8'0,"-7"12"56"0,0 0 0 0,10-13 2 16,-10 13 35-16,0 0 23 0,0 0 25 0,0 0 4 0,0 0-3 15,0 0 0-15,0 0-6 16,4 40 0-16,-4-40 5 0,-2 32-3 0,2-13 0 15,-2 0-6-15,2 4-10 16,0 0-9-16,0 2 11 0,2-1-15 0,-2 3-16 16,2 0-3-16,0-3-18 0,3 1-20 15,-3 0-24-15,2-4-36 0,-4-2-41 0,4-2-57 16,-2 0-56-16,0-1-56 0,2-3-74 0,-2-3-164 0,1-1-150 16,-3-9-318-16,4 13-341 15</inkml:trace>
  <inkml:trace contextRef="#ctx0" brushRef="#br2" timeOffset="-124838.22">17902 9496 2881 0,'0'0'-35'16,"0"0"22"-16,15 0 18 0,-15 0 16 0,0 0 19 0,0 0 15 16,0 0 15-16,0 0 2 0,-11 42 4 0,11-42 10 15,-16 27 13-15,5-7 7 16,0-1 10-16,1 0 3 0,0 0-7 0,-2 3-10 15,0-1-10-15,1 0-11 0,1-1-11 16,-1-1-13-16,2 3-17 0,-1-7-29 0,2 2-38 16,2-4-52-16,-3 1-58 15,2-1-60-15,3-4-67 0,4-9-163 0,-8 16-518 16,4-13-364-16</inkml:trace>
  <inkml:trace contextRef="#ctx0" brushRef="#br2" timeOffset="-124508.3">17874 9829 2724 0,'28'-6'-118'0,"-15"5"26"15,-13 1 15-15,23-6 34 16,-23 6 14-16,25-4 26 0,-25 4 29 0,26-2 21 16,-26 2 15-16,21 0 16 0,-21 0 11 0,21 0 11 15,-21 0 7-15,19 2 1 0,-19-2 5 16,14 6 11-16,-14-6 1 0,0 0 1 0,10 13-6 15,-10-13-4-15,0 0-4 0,-2 21 1 16,2-21 21-16,0 0 0 0,-13 29 3 16,8-20-6-16,5-9-21 0,-6 19 6 15,6-19-3-15,-6 19-2 0,6-19 6 0,-4 18-8 16,4-18-13-16,-2 15-12 0,2-15-8 0,0 0-9 0,6 19-14 16,-6-19-20-16,12 10-21 15,-2-6-33-15,0-1-30 0,2-1-42 0,1-2-51 16,-13 0-62-16,30-2-53 0,-13-1-59 15,0-1-141-15,-1-3-152 0,0 2 18 0,-2-1-267 16,-1-2-208-16</inkml:trace>
  <inkml:trace contextRef="#ctx0" brushRef="#br2" timeOffset="-119718.49">16656 9215 1569 0,'0'0'-14'0,"0"0"17"0,0 0 18 0,0 0 19 15,0 0 10-15,0 0 29 0,0 0 24 0,0 0 10 16,0 0 7-16,0 0-4 16,0 0-5-16,0 0 1 0,0 0-8 0,0 0 2 15,0 0 4-15,0 0 0 0,0 0-11 16,0 0-6-16,0 0-8 0,27-28-4 0,-27 28-5 16,0 0-10-16,15-9-7 0,-15 9-5 0,13-7-5 15,-13 7-5-15,16-8-9 16,-16 8 17-16,20-6-9 0,-20 6-2 0,20-6-7 0,-20 6-2 15,24-4-3-15,-24 4-4 16,21 0-2-16,-21 0-2 0,20 0-5 0,-20 0 0 16,18 4-4-16,-18-4-1 15,17 6 0-15,-17-6 1 0,15 11-1 0,-15-11 3 0,8 15-3 16,-8-15 6-16,7 17 0 0,-7-17 3 0,2 19-3 16,-2-19-2-16,-2 22 6 15,2-22 2-15,-4 20 2 0,-3-8 3 0,7-12 0 0,-12 23-4 16,3-13 1-16,0-1-5 15,9-9-2-15,-18 14 3 0,7-5-4 0,0-2-1 16,11-7-3-16,-19 10-3 16,19-10-1-16,-19 8-3 0,19-8-2 0,-17 5-2 15,17-5-1-15,-14 4 3 0,14-4-1 0,0 0 2 16,-22 2-2-16,22-2 2 0,0 0-2 16,0 0 3-16,-23-2 2 0,23 2 0 0,0 0-2 15,0 0 2-15,-19-7-6 0,19 7 4 16,0 0-4-16,0 0-2 0,0 0 2 0,0 0 1 15,-21-1 0-15,21 1 5 16,0 0 2-16,0 0 3 0,0 0 5 0,0 0 4 16,0 0 0-16,0 0 1 0,0 0-2 15,0 0 2-15,0 0 1 0,0 0 4 0,0 0 10 16,0 0 3-16,0 0 9 0,0 0 12 16,0 0 3-16,23 43-3 0,-23-43-2 15,11 15-7-15,-11-15-7 0,10 17-2 0,-3-6-9 16,-1 0-1-16,0 2-10 0,2-1-5 15,4 2-24-15,-4-1-16 0,2 0-24 0,3 3-17 16,0-1-27-16,0-1-25 0,-3-2-29 16,0 0-33-16,4 0-44 0,-2-1-50 0,-4-2-106 15,-1-1-203-15,0-2-389 0,-7-6-413 0</inkml:trace>
  <inkml:trace contextRef="#ctx0" brushRef="#br2" timeOffset="-119218.36">16529 9115 2858 0,'4'-12'-135'16,"-4"12"24"-16,0 0 22 0,0 0 27 0,0 0 27 0,0 0 41 16,0 0 26-1,0 0 34-15,0 0 25 0,-38 36 11 0,27-17 13 0,-2 2 9 16,-2 6 11-16,1 2 3 0,1 3 3 0,-4 7-6 16,2 0-16-16,0 3-13 0,0 0-7 15,3 0-8-15,2-6-7 0,-2 4-12 16,6-2-4-16,0 3-10 0,2-2-4 15,2-1-6-15,2 1-3 0,6 1-5 0,0 1-14 16,2 3-16-16,2-4-25 0,2 4-41 16,1-8-51-16,4 4-60 0,4-2-65 15,-7-7-106-15,8-2-219 0,-3-3-342 16,4-5-283-16</inkml:trace>
  <inkml:trace contextRef="#ctx0" brushRef="#br2" timeOffset="-118548.61">18347 9181 2590 0,'0'0'-93'16,"2"-24"36"-16,-2 24 17 0,0 0 13 0,0 0 25 16,0 0 22-16,0 0 17 0,0 0 31 0,0 0 5 15,0 0 7-15,0 0 10 16,28 46-4-16,-24-30 10 0,0 0 7 0,0 3-1 0,2 4 11 15,-4 1-11-15,3 1-3 16,-1 4-5-16,-2-2-4 0,-2 1-11 16,0-1-4-16,-2 1-8 0,2-1-4 15,-4 0-4-15,1-3-13 0,-1 1-1 0,2-2-4 16,-4-2-8-16,0-2-16 0,2-2-25 0,-3-1-25 0,0-2-41 16,3 0-56-16,-2 0-49 15,2-5-67-15,4-9-135 0,-8 17-555 0,3-12-348 16</inkml:trace>
  <inkml:trace contextRef="#ctx0" brushRef="#br2" timeOffset="-118138.65">18450 8733 2699 0,'11'-9'-152'0,"-11"9"22"0,11-7 4 16,-11 7 22-16,0 0 7 0,20-8 14 15,-20 8 18-15,18-4 15 0,-18 4 19 16,17-2 16-16,-17 2 27 0,0 0 9 15,23-4 13-15,-23 4 12 0,0 0 37 0,0 0 29 16,21 4 27-16,-21-4 3 0,0 0 13 16,0 0 1-16,0 0 6 0,0 0 10 0,-19 40-6 15,11-29-13-15,-1 3 1 16,3-1-1-16,-3 3-9 0,3-3-14 0,0 2-11 16,0-1-10-16,1-1-11 0,0 2-13 0,5-15-10 0,0 24-15 15,0-24-34-15,12 27-38 16,-4-17-59-16,2 1-67 0,3-3-74 0,-2-2-105 15,4-1-214-15,-1 0-449 16,0-4-433-16</inkml:trace>
  <inkml:trace contextRef="#ctx0" brushRef="#br2" timeOffset="-117768.54">18753 9561 2996 0,'0'0'-10'0,"0"0"27"0,0 0 1 0,0 0 8 0,0 0 21 16,0 0 12-16,0 0 15 15,0 0-4-15,0 0-11 0,0 0-8 0,0 0-7 0,0 0-6 16,22 11-3-16,-22-11-5 0,24 2-4 0,-8 0-2 16,0 0-9-16,4-1-10 15,-1 2-20-15,-19-3-24 0,36 0-34 0,-18 1-34 16,-18-1-51-16,35-1-55 0,-23-3-126 15,1 0-485-15,-4 1-154 0</inkml:trace>
  <inkml:trace contextRef="#ctx0" brushRef="#br2" timeOffset="-117553.52">18912 9450 2449 0,'0'0'-32'0,"0"0"26"0,0 0 23 15,0 0 25-15,-22 13 44 16,22-13 21-16,0 0 26 0,-8 25 15 0,4-13 2 0,2 3-7 15,-2-1-8-15,4-14-4 16,-6 33-7-16,4-17-4 0,-1 1-13 0,3 0-6 16,-2 0-18-16,2-17-8 15,0 32-11-15,0-16-14 0,0-16-20 0,2 24-19 16,-2-24-29-16,3 23-30 0,-3-23-51 0,4 18-54 0,-4-18-67 16,8 13-68-16,-8-13-144 15,8 7-480-15,-8-7-308 0</inkml:trace>
  <inkml:trace contextRef="#ctx0" brushRef="#br2" timeOffset="-117248.3">19187 9181 2698 0,'0'0'-89'0,"0"0"13"15,6-16 7-15,-6 16 21 16,0 0 44-16,0 0 24 0,0 0 32 0,0 0 5 15,0 0 14-15,0 0 12 0,0 0 25 16,0 0 3-16,2 57 15 0,0-40 5 0,0 4 0 16,2 0-1-16,-2 4 1 15,2-2-17-15,0 5-5 0,2-3-11 0,0 1-6 16,0-1-5-16,1 1-11 0,2-3-9 0,-1 1-3 0,0-4-8 16,1 1-7-16,-1-3-5 15,-2-1-5-15,4-2-16 0,-4-3-21 16,2-2-25-16,0 2-25 0,-8-12-33 15,15 14-30-15,-15-14-40 0,13 9-31 0,-13-9-20 0,0 0-29 16,15 4-54-16,-15-4-123 16,0 0-439-16,0 0-189 0</inkml:trace>
  <inkml:trace contextRef="#ctx0" brushRef="#br2" timeOffset="-116978.68">19393 9301 2520 0,'0'0'-50'16,"2"-15"26"-16,-2 15 18 0,0 0 24 0,0 0 12 15,2-19 32-15,-2 19 33 0,0 0 28 16,0 0 11-16,0 0 9 0,0 0 7 16,0 0 7-16,0 0-8 0,-30 33 9 15,22-20-11-15,-5 6-3 0,-2 0-12 0,2 2-12 16,-3 4-4-16,-2 1-12 0,2 1-9 0,-1 0-13 0,2-1-4 16,-2 0-10-1,3 2-9-15,0-2-7 0,2-5-10 0,1 2-2 0,0-2-9 16,1 0-13-16,3-2-19 15,-1-4-21-15,2-1-24 0,2-2-34 0,-2 1-34 0,6-13-30 16,-8 19-42-16,8-12-73 16,0-7-70-16,0 0-156 0,0 0-104 0,0 0-250 15,0 0-176-15</inkml:trace>
  <inkml:trace contextRef="#ctx0" brushRef="#br2" timeOffset="-116578.68">19506 8929 2382 0,'12'-19'-87'16,"-12"19"39"-16,8-13 27 0,-8 13 32 0,6-13 25 0,-6 13 15 16,8-10 19-16,-8 10 11 15,0 0 9-15,11-11 3 0,-11 11 13 16,0 0 8-16,0 0 3 0,22-2-7 0,-22 2-9 15,0 0-8-15,0 0-10 0,22 12-9 0,-22-12-4 16,14 11 18-16,-14-11 1 16,10 15 4-16,-10-15-1 0,6 18-2 0,-6-18 2 15,2 21 0-15,-2-21-2 0,-4 20 5 16,4-20 5-16,-4 21-2 0,4-21 5 0,-4 21-1 16,0-9 4-16,4-12-29 0,-6 17-1 0,6-17 4 15,-8 19-4-15,8-19-8 16,-6 17-4-16,6-17-4 0,-2 16-5 0,2-16-3 0,-2 16-8 15,2-16-5-15,0 0-9 16,4 20-15-16,-4-20-13 0,14 11-41 0,-6-7-26 16,-8-4-37-16,18 4-53 0,-18-4-64 15,26-1-47-15,-11-2-62 0,0 0-152 16,2 0-124-16,-3-2-21 0,2-1-207 0,-4 1-169 0</inkml:trace>
  <inkml:trace contextRef="#ctx0" brushRef="#br2" timeOffset="-116128.68">19700 9674 2544 0,'0'0'37'0,"0"0"39"16,0 0 22-16,0 0 31 16,0 0 21-16,0 0 10 0,0 0 5 0,0 0-15 15,0 0-15-15,0 0-15 16,0 0-16-16,0 0-11 0,0 0-13 0,0 0-4 0,0 0-8 16,0 0-5-16,50-9-9 0,-50 9-4 0,23-1-7 15,-23 1-5-15,26-3-13 16,-26 3-9-16,26-2-26 0,-16 2-35 0,-10 0-41 0,23-4-55 15,-12 3-59-15,-1-3-54 16,-10 4-105-16,15-8-167 0,-15 8-345 0,6-9-233 16</inkml:trace>
  <inkml:trace contextRef="#ctx0" brushRef="#br2" timeOffset="-115958.77">19801 9574 2686 0,'-17'-2'-22'0,"17"2"37"0,0 0 35 16,0 0 30-16,-25 2 23 0,25-2 23 15,0 0 7-15,0 0-5 0,0 0-8 0,0 0-18 0,0 0-12 16,0 0-6-16,0 0-17 16,0 0-18-16,0 0-37 0,0 0-50 0,56 8-52 15,-56-8-58-15,39-4-48 16,-20 0-70-16,0-5-143 0,5 5-414 0,-6-4-152 16</inkml:trace>
  <inkml:trace contextRef="#ctx0" brushRef="#br2" timeOffset="-115558.45">20256 9109 2338 0,'0'0'-104'0,"0"0"40"15,7-16 30-15,-7 16 23 0,0 0 37 0,0 0 46 0,0 0 29 16,0 0 25-16,0 0 18 16,0 0 4-16,0 0-4 0,0 0 3 0,0 0-9 15,0 0 0-15,0 0-11 16,0 0-5-16,0 54-7 0,0-54 4 0,-5 24-7 0,1-10-3 16,4-14-2-16,-7 30-8 0,5-14-7 0,0 1-6 15,0 0-11-15,-2 2-5 16,4 0-9-16,-2 0-4 0,2 1-7 0,0-1-4 15,0-1-8-15,0-18-1 0,0 33-5 16,0-19-6-16,0-14 1 0,2 26-6 0,-2-15-6 16,0-11-5-16,2 22-5 15,-2-22-12-15,2 18-19 0,-2-18-33 0,0 18-37 16,0-18-45-16,0 0-52 0,2 21-52 0,-2-21-67 0,0 0-146 16,-4 13-136-16,4-13-273 15,-6 7-224-15</inkml:trace>
  <inkml:trace contextRef="#ctx0" brushRef="#br2" timeOffset="-114758.42">20538 9572 2548 0,'0'0'-28'0,"8"-11"44"0,-8 11 13 15,0 0 14-15,10-14 13 16,-10 14 41-16,0 0 33 0,0 0 20 0,0 0 4 0,0 0-5 16,0 0 6-16,0 0-4 15,-26 36 11-15,12-20 2 0,2 1-5 0,-3 2 25 16,0-2-18-16,-2 4-25 0,1 2-18 0,-2-2-7 16,0 2-17-16,-2-1-6 0,5-2-26 15,-1 1-23-15,0-5-27 0,2 2-42 0,2-3-46 16,-2 0-60-16,2-1-68 15,3-1-58-15,1-4-95 0,4-1-200 0,4-8-70 16,-9 11-281-16,9-11-292 0</inkml:trace>
  <inkml:trace contextRef="#ctx0" brushRef="#br2" timeOffset="-114438.63">20459 9892 2618 0,'15'-10'-85'0,"-15"10"37"0,15-8 6 0,-15 8 21 16,17-7 28-16,-17 7 22 15,16-8 25-15,-16 8 20 0,14-5-8 0,-14 5 0 16,0 0 3-16,20-6-3 0,-20 6 9 0,0 0 17 0,0 0 5 16,0 0 9-16,0 0 5 15,20 13 1-15,-20-13 5 0,0 0 4 0,0 0 2 16,-13 31 5-16,13-31 1 15,-15 25 14-15,9-14-12 0,-2 3-12 0,2-3-10 0,-4 3-13 16,10-14-8-16,-10 23-11 16,6-14-6-16,4-9-12 0,-2 19-20 0,2-19-23 15,4 15-35-15,2-8-35 16,2-1-43-16,-8-6-50 0,20 10-67 0,-8-8-60 0,-12-2-105 16,24-4-170-16,-11-1-432 0,1-2-439 15</inkml:trace>
  <inkml:trace contextRef="#ctx0" brushRef="#br2" timeOffset="-113748.66">20770 8635 2896 0,'0'0'-145'0,"0"0"15"0,0 0 29 0,0 0 21 16,0 0 31-16,0 0 17 0,0 0 9 15,0 0 8-15,0 0-5 0,26-4 10 16,-26 4 7-16,0 0 10 0,27 4 22 0,-27-4 0 15,22 1 5-15,-22-1-7 16,21 5 2-16,-21-5 6 0,15 5 11 0,-15-5 8 0,10 9 3 16,-10-9 12-16,0 0 11 15,0 19 20-15,0-19 8 0,0 0 3 0,-10 25 10 16,10-25 2-16,-13 16-2 0,13-16-1 0,-13 17-9 0,13-17-4 16,-10 17 1-16,10-17 16 15,-6 15-12-15,6-15-10 0,2 19-10 0,-2-19-29 16,16 16-28-16,-5-9-37 15,4 1-48-15,0 0-52 0,3-4-67 0,2 3-51 0,-2-4-64 16,0 0-158-16,1-1-512 16,-7-2-387-16</inkml:trace>
  <inkml:trace contextRef="#ctx0" brushRef="#br3" timeOffset="2370.5">11673 11180 2512 0,'0'0'-184'0,"0"0"17"0,0 0 12 16,0 0 13-16,0 0 11 0,0 0 13 0,0 0 6 15,0 0 5-15,0 0-16 16,0 0-13-16,0 0-238 0,0 0 120 0</inkml:trace>
  <inkml:trace contextRef="#ctx0" brushRef="#br0" timeOffset="70630.2">2121 13013 1845 0,'0'0'-74'0,"11"-10"23"16,-11 10 15-16,14-11 21 0,-14 11 26 0,13-11 19 16,-13 11 24-16,11-12 40 15,-11 12 9-15,14-11 23 0,-14 11 20 0,12-12 9 16,-12 12 8-16,12-12 3 0,-12 12 1 15,8-11-8-15,-8 11-12 0,0 0-15 0,10-15-6 16,-10 15-12-16,0 0-10 16,0 0-17-16,2-17-10 0,-2 17-8 0,0 0-4 15,0 0-6-15,0 0 5 0,-22-13-4 16,22 13-3-16,-26 0-6 0,26 0-2 0,-38 3-5 16,17 1 3-16,-6 2-7 0,3 1 1 0,-2 2-3 15,-4 3-2-15,5 0-3 16,2 1-1-16,-2 5-3 0,1 1 3 0,4 1 4 0,4 0-6 15,2 0-1-15,3 3-2 16,5 0-8-16,1 2 2 0,5-3-7 0,5 3-1 16,1-2-5-16,7 2-8 15,1-1-2-15,8 0-2 0,1-1-2 0,2-3-6 0,2 0-8 16,1-4-4-16,2 0-9 0,-1 0-10 0,1-5-1 16,-4-2-3-16,-1-1-8 15,1-3-14-15,-6-1-12 0,2-2-13 0,-6-2-14 16,4-2 5-16,-20 2 9 15,31-11 5-15,-19 4 9 0,-2-5 12 0,-4-2 25 0,-3-1 9 16,0-2 21-16,-3 17 18 16,-3-32 15-16,2 15 17 0,-3 1 14 0,4 16 11 15,-12-26 5-15,5 14 2 0,0 1 10 0,7 11-3 16,-14-18-4-16,7 11-2 0,7 7-10 16,-13-9 2-16,13 9-6 0,0 0-4 0,0 0 0 15,0 0-5-15,0 0-8 16,0 0-12-16,0 0-20 0,0 0-27 0,0 0-33 15,0 0-39-15,0 0-50 0,48 16-64 16,-48-16-64-16,22 0-118 0,-22 0-214 0,26-1-293 16,-26 1-276-16</inkml:trace>
  <inkml:trace contextRef="#ctx0" brushRef="#br0" timeOffset="70870.57">2559 13112 2717 0,'0'0'-37'16,"0"0"17"-16,0 0 15 0,0 0 13 0,0 0 21 0,0 0 27 15,0 0 22-15,-42 34 11 0,30-22 6 0,2 1 6 16,0 1 1-16,-1 0 1 16,2 1-7-16,3 1-7 0,0 1-10 15,2 0-7-15,-1-2-11 0,5 3-15 0,-2-1-28 16,2-17-31-16,9 33-35 0,-5-18-49 0,4-2-38 15,1 0-46-15,2-2-51 16,-1-3-68-16,0-1-549 0,2 0-195 0</inkml:trace>
  <inkml:trace contextRef="#ctx0" brushRef="#br0" timeOffset="71110.25">2632 13291 2664 0,'9'-13'84'0,"-9"13"-2"0,0 0-7 0,0 0-4 16,13-9 15-16,-13 9 18 15,0 0 6-15,0 0-8 0,0 0-8 0,21 34-11 16,-17-19-8-16,0-2-7 16,3 4-9-16,-3 1-6 0,1-2-4 0,-1 3-5 15,-4 1-4-15,2-4-1 0,0 2 3 0,-4 2-1 0,2-20 0 16,-8 29-9-16,-1-14 0 16,0 1-2-16,-1-4-3 0,-1-1-9 0,-1-3-13 15,1-1-26-15,11-7-33 16,-23 6-45-16,23-6-56 0,-24-6-66 0,12-4-89 0,3-1-179 15,1-2-395-15,-3-8-255 16</inkml:trace>
  <inkml:trace contextRef="#ctx0" brushRef="#br0" timeOffset="71310.31">2703 13003 2826 0,'0'0'88'0,"8"-11"5"16,-8 11-6-16,0 0-1 16,0 0 16-16,0 0 14 0,0 0 1 0,10-8-13 15,-10 8-8-15,0 0-19 0,0 0-19 16,0 0-28-16,0 0-25 0,0 0-49 0,0 0-57 16,0 0-86-16,12-9-118 0,-12 9-669 0,0 0-422 15</inkml:trace>
  <inkml:trace contextRef="#ctx0" brushRef="#br0" timeOffset="71740.19">2851 13194 2926 0,'8'15'-54'15,"-8"-15"5"-15,7 13 7 0,-7-13 12 0,4 14 3 16,-4-14 16-16,2 14 6 15,-2-14 11-15,2 18 7 0,-2-18 0 0,2 15 5 16,-2-15-1-16,5 15 11 16,-5-15 7-16,0 0 9 0,6 18 3 0,-6-18-5 0,8 9-13 15,-8-9-13-15,0 0 1 0,0 0-9 0,18 2 8 16,-18-2 2-16,0 0 4 16,0 0-7-16,20-29 2 0,-14 16-4 0,-1-3 6 0,-1 2 9 15,3-1 14-15,-7 15 15 16,6-27 15-16,-4 15 10 0,-2 12-2 0,6-19 7 15,-6 19-5-15,7-15 0 16,-7 15-3-16,0 0 7 0,0 0-10 0,0 0-8 0,0 0-5 16,0 0-6-16,0 0-7 0,0 0-5 0,0 0-4 15,0 0 1-15,0 0-6 16,0 0 11-16,0 0 4 0,30 23 3 0,-30-23-1 16,0 0-2-16,0 0-8 15,16 5-9-15,-16-5-14 0,0 0-17 0,0 0-27 0,26-9-37 16,-26 9-39-16,12-7-39 15,-12 7-52-15,15-10-48 0,-9 7-67 0,-6 3-148 16,11-8-522-16,-11 8-428 16</inkml:trace>
  <inkml:trace contextRef="#ctx0" brushRef="#br0" timeOffset="71990.27">3145 13100 3160 0,'0'0'35'0,"19"3"7"15,-19-3-10-15,0 0 17 16,15 11 23-16,-15-11 17 0,13 11 8 0,-13-11-2 16,8 18-5-16,-4-7-3 0,-4-11 1 0,8 25 10 0,-5-12 0 15,2 0-3-15,-3 3-3 16,-2-16-10-16,2 32-11 0,-2-17-2 0,0-15-8 16,-2 32-8-16,0-18-9 15,-1 2-1-15,3-16-10 0,-9 25-20 0,7-13-27 16,2-12-35-16,-8 21-40 0,8-21-54 15,-6 15-59-15,6-15-66 0,-7 11-163 0,7-11-193 16,0 0-278-16,0 0-286 16</inkml:trace>
  <inkml:trace contextRef="#ctx0" brushRef="#br0" timeOffset="72210.39">3410 13347 2951 0,'0'0'79'0,"0"0"-12"0,16 1-13 16,-16-1 0-16,0 0 1 0,18 4 6 0,-18-4-4 15,0 0-7-15,23 2-12 16,-23-2-18-16,21-2-17 0,-21 2-5 0,27 0-15 0,-9-2-14 16,-18 2-41-1,31-3-45-15,-14-1-57 0,-2 0-79 0,-15 4-132 0,24-8-373 16,-24 8-44-16</inkml:trace>
  <inkml:trace contextRef="#ctx0" brushRef="#br0" timeOffset="72340.56">3519 13240 2270 0,'0'0'103'15,"-16"-9"47"-15,16 9-7 0,0 0-9 0,-15-7-5 16,15 7-10-16,0 0-9 16,0 0-10-16,0 0-24 0,0 0-34 0,0 0-42 0,0 0-52 15,0 0-60-15,47-6-57 16,-31 2-73-16,-16 4-160 0,36-5-345 0,-21 1-27 15</inkml:trace>
  <inkml:trace contextRef="#ctx0" brushRef="#br0" timeOffset="72920.48">4089 12963 2301 0,'0'0'122'0,"0"0"39"16,0 0-3-16,0 0-11 0,-13-11 2 16,13 11 11-16,0 0 1 0,0 0-9 0,0 0-19 15,0 0-22-15,0 0-21 16,0 0-12-16,0 0-12 0,0 0-7 0,30-18-4 15,-30 18-6-15,29 0-12 16,-13 0-9-16,-16 0-13 0,36 0-9 0,-17 0-12 0,1 0-14 16,0 3-19-16,1-3-24 0,-2 2-28 0,0-2-36 15,-2 1-35-15,-17-1-43 16,31 0-47-16,-31 0-89 0,24-1-550 0,-11 1-272 0</inkml:trace>
  <inkml:trace contextRef="#ctx0" brushRef="#br0" timeOffset="73690.39">3967 13173 2663 0,'0'0'13'0,"0"0"15"0,0 0-2 15,0 0-5-15,4-18-10 0,-4 18 10 0,0 0-1 16,0 0-1-16,0 0-6 16,0 0 3-16,0 0-4 0,12 58 3 0,-10-41 15 0,3 2 23 15,-3 0 10-15,0 2 5 16,2 1 4-16,-2-2-2 0,-2-1 1 15,2 2 8-15,-4 0 8 0,2-4 4 16,-4 2-3-16,-2-2 2 0,-1-1 3 0,-1-1-1 16,-2 0-12-16,-2-4-6 0,2 1-10 0,-2-4-11 0,-4-3-24 15,16-5-30-15,-27 6-43 16,27-6-51-16,-26-3-60 16,16-5-62-16,-2 0-78 0,-2-4-164 0,6-1-440 0,0 0-283 15</inkml:trace>
  <inkml:trace contextRef="#ctx0" brushRef="#br0" timeOffset="74720.28">4260 12958 2702 0,'4'-21'-31'0,"-4"21"49"0,0 0 1 0,0 0-7 15,7-14-2-15,-7 14 27 16,0 0 32-16,0 0 19 0,0 0 9 0,0 0 12 15,0 0 9-15,0 0 10 16,0 0 15-16,-15 48 2 0,13-33 6 0,0 4-6 0,0 0-9 16,0 0-9-16,0 2-33 0,0 4-14 0,0-2-6 15,0-1-9-15,0-1-4 16,2 3-4-16,0-4-9 0,-2 2-8 16,2-3-14-16,0-1-27 0,-3 0-31 0,3-18-37 15,-2 29-47-15,2-29-54 0,0 25-43 0,0-16-62 16,0-9-131-16,2 11-155 15,-2-11-330-15,0 0-265 0</inkml:trace>
  <inkml:trace contextRef="#ctx0" brushRef="#br0" timeOffset="75180.19">4460 13181 2736 0,'0'0'51'0,"0"0"20"16,0 0-8-16,0 0 5 0,0 0 14 15,0 0 5-15,14 20 9 0,-14-20 5 16,0 20-2-16,0-20-13 0,0 24-7 0,0-24-4 16,2 24 0-16,-2-11 2 15,0-13 0-15,4 23-7 0,-1-10-9 0,-3-13-4 0,6 19-5 16,-1-9-8-16,-5-10-13 15,10 11-16-15,-10-11-11 0,0 0-9 16,17 5-4-16,-17-5-2 0,0 0-1 16,0 0-1-16,30-23 2 0,-22 13 1 0,0-2 1 0,1-1 14 15,-9 13 8-15,13-20 17 0,-13 20 7 0,10-13 4 16,-10 13-4-16,9-11-3 16,-9 11-4-16,10-8-2 0,-10 8-2 0,0 0-1 15,0 0 1-15,22 0-1 0,-22 0 1 16,0 0 10-16,22 9 12 0,-22-9 5 0,20 6 9 15,-20-6 1-15,19 4 6 16,-19-4 5-16,23 3-21 0,-23-3 1 0,23-6-1 16,-23 6-8-16,22-5-20 0,-22 5-16 0,16-9-22 0,-7 3-41 15,-9 6-60-15,9-16-71 16,-5 9-77-16,-4 7-156 0,-2-21-207 16,2 21-9-16,-9-23-250 0,0 12-253 15</inkml:trace>
  <inkml:trace contextRef="#ctx0" brushRef="#br0" timeOffset="75480.66">3797 12733 2914 0,'25'3'164'15,"-25"-3"-8"-15,0 0-20 16,0 0-17-16,24 3-8 0,-24-3-11 0,0 0-9 16,0 0-10-16,18 1-29 0,-18-1-31 15,0 0-26-15,0 0-31 0,0 0-34 0,0 0-60 16,18 4-62-16,-18-4-89 15,6 2-188-15,-6-2-377 0,0 0-192 0</inkml:trace>
  <inkml:trace contextRef="#ctx0" brushRef="#br0" timeOffset="75890.25">5088 13272 2851 0,'0'0'142'0,"0"0"-16"0,0 0-17 16,0 0-9-16,0 0-10 16,24 3 9-16,-24-3 11 0,0 0-12 0,0 0-11 15,21-3-7-15,-21 3-8 0,0 0-10 16,30-3 4-16,-30 3-8 0,29 0-3 0,-14 0-11 15,-15 0-14-15,36 3-14 16,-17-3-27-16,-3 0-38 0,-16 0-49 16,34 3-71-16,-19-3-78 0,-15 0-142 15,28-3-201-15,-18-1-252 0,0 2-180 0</inkml:trace>
  <inkml:trace contextRef="#ctx0" brushRef="#br0" timeOffset="76140.18">5222 13154 2674 0,'0'0'49'0,"0"0"5"0,0 0-18 0,0 0 4 15,0 0 28-15,0 0 25 0,0 0 15 16,0 0 5-16,0 0 0 0,0 0 1 0,10 45 4 16,-10-45-7-16,2 27 9 0,-2-13-6 0,2 1-12 15,0 2-10-15,-2-17-11 16,0 33-10-16,0-15-8 0,0 2-20 0,0-4-15 0,0-16-28 15,0 33-32-15,0-16-36 16,0-2-48-16,0-15-55 0,3 29-48 0,-3-18-83 16,0-11-169-16,4 21-446 0,-4-21-314 0</inkml:trace>
  <inkml:trace contextRef="#ctx0" brushRef="#br0" timeOffset="76380.39">5554 13133 3000 0,'15'11'66'0,"-9"-3"0"16,-6-8 0-16,8 23 27 16,-4-8 15-16,1 2 10 0,0 0 4 0,-3 2-11 15,0 0-8-15,0 2-13 16,2 1-10-16,-2 0-5 0,0-1-10 0,0 0-11 0,2-2-26 15,-2 0-46-15,1-2-71 16,-1 2-100-16,-2-19-98 0,2 25-195 16,-2-14-475-16,0-1-388 0</inkml:trace>
  <inkml:trace contextRef="#ctx0" brushRef="#br0" timeOffset="77930.3">6174 13363 2892 0,'0'0'-44'0,"0"0"31"0,0 0 14 16,0 0 11-16,0 0 18 16,-25 0 17-16,25 0 7 0,0 0 5 0,0 0 1 15,0 0 0-15,0 0 2 0,0 0 0 16,0 0-1-16,0 0 2 0,0 0 3 0,0 0 5 15,0 0 3-15,0 0-6 16,0 0-5-16,0 0-9 0,52 10-4 16,-52-10-7-16,28 4-10 0,-13-4-15 0,-15 0-21 0,30 2-24 0,-16-2-37 15,-14 0-53-15,30-2-50 16,-30 2-45-16,26-4-68 0,-26 4-135 0,19-4-405 16,-13 1-143-16</inkml:trace>
  <inkml:trace contextRef="#ctx0" brushRef="#br0" timeOffset="78100.22">6211 13268 2575 0,'0'0'82'0,"-18"-6"10"0,18 6-11 15,0 0-7-15,0 0 1 0,-14-5 12 16,14 5 5-16,0 0-9 0,0 0-11 0,0 0-6 16,0 0-5-16,0 0-9 0,0 0-12 0,0 0-27 15,56 1-41-15,-36-1-66 16,1 3-69-16,-1-6-101 0,4 3-202 0,-5 0-318 0,3 0-84 15</inkml:trace>
  <inkml:trace contextRef="#ctx0" brushRef="#br0" timeOffset="78860.5">6815 13394 2248 0,'0'0'-28'0,"0"0"28"0,0 0 0 0,0 0 8 0,16 11 14 15,-16-11 7-15,0 0 8 16,0 0-6-16,0 23 6 0,0-23 1 0,0 17 4 16,0-17 3-16,0 0 11 15,-4 23 8-15,4-23 12 0,0 0-3 0,0 23-3 0,0-23-12 16,-3 13 1-16,3-13-12 15,0 0 0-15,3 18-2 0,-3-18-2 16,0 0 0-16,0 0-6 0,2 17 4 16,-2-17 5-16,0 0 10 0,0 0 0 0,0 0-7 0,6 11-9 15,-6-11-4-15,0 0 0 0,0 0-12 0,0 0-7 16,0 0-9-16,0 0-9 16,0 0-10-16,21-32-4 0,-15 18-7 0,-2-1-10 15,1-2-11-15,-1-5-10 0,0-2-11 16,1-3-3-16,-1-3-7 0,0-5 4 0,0 1 10 15,0-4 4-15,0 0 5 16,0 0 9-16,0 0 11 0,2 1 6 0,-4-2 10 16,2 0-3-16,-2 1 20 0,2 2-15 0,0 0 17 0,0 6 16 15,0 1 3-15,3 1 1 16,-1 1-5-16,3 2-1 0,1 3-2 16,1 0-12-16,1 5 12 0,2-2-5 15,-2 2 7-15,0 3-4 0,4-1-3 0,-4 6 1 0,5-1-4 16,-2 2-1-16,4 1 3 15,3 1-3-15,-2 5-6 0,10-3 5 0,1 2 2 16,6 2-3-16,7 0 1 16,2 0-3-16,16 3-1 0,-1 1 1 0,4 0 1 0,23 4-1 15,-4-1 0-15,-11-1-2 0,-13-3 3 0,3 1-1 16,-3 1-8-16,2-2 9 16,-5 1 3-16,-2-2-7 0,-6-1 1 0,-5 2-12 15,1-2-22-15,-3 2-26 0,-6-3-19 16,-4 0-36-16,-2-3-18 0,-7 6-30 0,-1-3-54 15,-6-3-119-15,-3 2-309 16,-13 1 130-16</inkml:trace>
  <inkml:trace contextRef="#ctx0" brushRef="#br0" timeOffset="79230.3">7330 13330 1883 0,'10'-45'39'15,"-10"45"42"-15,0 0-5 16,11-17 6-16,-11 17 11 0,7-10 4 0,-7 10-10 0,0 0-10 15,0 0-12-15,0 0 16 16,0 0 20-16,0 0 18 0,0 0 14 0,0 0 10 16,0 0-5-16,0 0-1 0,0 0 1 0,2 50-10 15,-2-50-11-15,-4 31-9 0,4-16-13 16,-3 0-13-16,3-15-6 0,-2 30-6 16,2-16-7-16,0-14-10 0,0 27-13 15,0-27-29-15,-2 21-30 0,2-21-46 0,2 18-51 16,-2-18-57-16,2 18-65 15,-2-18-88-15,3 11-216 0,-3-11-351 0,0 0-270 0</inkml:trace>
  <inkml:trace contextRef="#ctx0" brushRef="#br0" timeOffset="79410.5">7506 13495 2814 0,'0'0'80'0,"16"-2"-6"16,-16 2-35-16,20-2-22 0,-20 2-8 0,25-2 9 15,-10 0 7-15,-15 2-4 16,31 0 0-16,-11 0-15 0,-2-2-11 0,-18 2-2 16,41 0 0-16,-20 0-22 0,-2-2-38 0,3 2-67 0,-4-1-95 15,1-4-195-15,-4 4-273 16,-2-3 50-16</inkml:trace>
  <inkml:trace contextRef="#ctx0" brushRef="#br0" timeOffset="79610.27">7811 13399 2315 0,'0'0'122'0,"0"0"-15"16,0 0-15-16,-32 14 8 0,32-14 20 0,-5 17 17 0,5-17 5 15,-4 23-10-15,2-8-4 0,0 2-3 0,0 0-3 16,2-17 2-16,0 35 3 16,2-16-12-16,-2 0-7 0,2-4-16 0,0 4-12 15,2-2-16-15,-1-2-33 0,-3-15-38 16,4 25-42-16,-2-14-40 0,-2-11-64 0,6 16-75 15,-6-16-125-15,4 8-188 16,-4-8-359-16,0 0-285 0</inkml:trace>
  <inkml:trace contextRef="#ctx0" brushRef="#br0" timeOffset="79870.5">7976 13140 2711 0,'0'0'-43'0,"8"-11"7"16,-8 11 3-16,0 0-1 0,0 0 26 0,0 0 29 15,11-11 10-15,-11 11 3 0,0 0-1 0,0 0-7 0,18-7-4 16,-18 7-1-16,22-6-1 16,-22 6 2-16,28-2-3 0,-14 2-2 0,-14 0-2 15,36-3 0-15,-15 3-12 16,-1-2 7-16,-2 1-8 0,-18 1-19 0,37-2-28 0,-25 2-43 15,-12 0-33-15,28-4-42 16,-28 4-63-16,21-2-467 0,-15 0 56 0</inkml:trace>
  <inkml:trace contextRef="#ctx0" brushRef="#br0" timeOffset="80115.47">8144 13114 1971 0,'0'0'-47'0,"-12"9"34"0,12-9 19 16,-8 14 39-16,8-14 35 15,-4 17 29-15,4-17 25 0,-2 22 19 0,2-22 5 0,2 29 13 16,0-13 8 0,-2 3 4-16,2-2 2 0,2 2-7 0,-2 2-16 0,-2-2-12 15,2-1-13-15,-2 2-18 0,2-1-9 0,-4 2-10 16,2-2-15-16,0-2-5 0,0 2-3 16,-2-2-12-16,0 0-7 0,2-17-9 0,-2 33-15 15,0-19-27-15,2-14-35 16,-2 22-46-16,2-22-53 0,-2 21-64 0,2-13-58 15,0-8-128-15,0 0-226 0,-4 11-326 16,4-11-340-16</inkml:trace>
  <inkml:trace contextRef="#ctx0" brushRef="#br0" timeOffset="80440.2">8401 12907 2769 0,'0'0'-76'0,"6"-13"15"0,-6 13 19 0,0 0-15 15,11-11 21-15,-11 11 3 0,0 0 1 0,13-10-1 16,-13 10 7-16,0 0 9 16,0 0-6-16,18 0 3 0,-18 0 9 0,0 0-1 0,0 0-4 15,18 12 7-15,-18-12 17 16,0 0 14-16,0 0 10 0,2 22 26 0,-2-22 20 15,0 0 18-15,0 0 11 16,-22 26 10-16,16-19 1 0,6-7 7 0,-16 19-3 16,9-9-7-16,-2 0-4 0,9-10-6 0,-12 22-10 0,8-12-7 15,4-10-7-15,-5 20-10 16,5-20-22-16,5 22-45 0,-5-22-56 0,12 20-70 0,-1-10-89 16,0-2-164-16,1-1-563 15,0-1-353-15</inkml:trace>
  <inkml:trace contextRef="#ctx0" brushRef="#br0" timeOffset="80860.57">8526 13278 2790 0,'0'0'-82'0,"0"0"17"15,0 22 11 1,0-22 10-16,0 19 11 0,0-19 30 0,-2 21 11 0,2-21 29 15,-2 26-1-15,2-26 7 16,-2 24-12-16,4-13 0 0,-2-11-3 0,0 25 0 0,2-14-1 16,-2-11-2-16,4 21-8 0,-4-21 2 0,4 18-13 15,-4-18-25-15,4 11-7 16,-4-11-5-16,0 0-11 0,0 0 6 0,18 4 6 16,-18-4-7-16,0 0 9 0,0 0 7 15,0 0-1-15,25-27 13 0,-25 27 18 0,9-11 13 16,-9 11 12-16,8-8-14 15,-8 8-4-15,0 0 0 0,13-8-6 16,-13 8 8-16,0 0-2 0,0 0 3 0,0 0-1 16,25 16-2-16,-25-16 1 0,15 13 5 0,-7-7 10 15,-8-6 7-15,22 11 17 0,-12-3 15 16,-10-8 23-16,19 7 15 0,-19-7 3 16,19 6 4-16,-19-6-1 0,15 1-12 0,-15-1-9 0,0 0-13 15,26-7-11-15,-26 7-16 16,12-11-26-16,-12 11-38 0,10-23-54 0,-5 9-88 15,-1-3-94-15,0-3-202 16,-2 1-475-16,1-2-327 0</inkml:trace>
  <inkml:trace contextRef="#ctx0" brushRef="#br0" timeOffset="81160.25">8938 13111 2759 0,'0'0'-36'15,"18"3"2"-15,-18-3-6 0,0 0-13 0,0 0 10 16,16 2 5-16,-16-2 5 16,0 0 6-16,0 0 3 0,0 0-1 0,24 0 9 0,-24 0-1 15,0 0 9-15,19 2 4 0,-19-2 5 16,0 0-4-16,17 3-3 0,-17-3 12 16,0 0 29-16,11 10 14 0,-11-10 17 0,0 0 22 15,0 17 23-15,0-17 20 16,0 0 9-16,-11 23 13 0,11-23-2 0,-9 17-6 15,9-17-7-15,-6 15-11 0,6-15-15 16,0 0-7-16,0 25-13 0,0-25-29 0,8 13-46 16,-8-13-62-16,18 14-67 0,-4-8-83 0,2-3-117 0,0 1-220 15,1-3-348-15,-17-1-248 16</inkml:trace>
  <inkml:trace contextRef="#ctx0" brushRef="#br0" timeOffset="81890.18">10393 13082 2578 0,'0'0'-79'15,"0"0"32"-15,0 0 4 16,0 0 42-16,0 0 27 0,0 0 1 0,0 0 11 0,0 0 10 16,0 0 7-16,-11 51 4 0,3-36 22 0,0 0 16 15,-1 4 8-15,-2 2 13 16,-1-3-4-16,-1 1-7 0,1-1-6 0,0 0-3 16,-2 1-8-16,-1-2-5 0,0-2-7 15,0 1-4-15,1-4-8 0,1 0-2 0,-2 0-6 16,5-1-4-16,-1-2-6 15,0-1-3-15,11-8-2 0,-14 14-4 0,14-14 3 16,-11 11 3-16,11-11-10 0,0 0-2 16,0 0-3-16,-8 9 2 0,8-9-7 0,0 0 0 15,0 0-3-15,0 0-1 0,0 0-5 0,42-4 6 16,-42 4-6-16,25 0 4 16,-25 0-1-16,34 3 0 0,-15-2 5 0,3 3 0 15,0-2 0-15,4 1-4 0,-1 2-2 16,1-2 1-16,0 1-3 0,-2 0-3 0,0-2-13 15,-3-1-18-15,-1 2-30 16,-2 0-34-16,1-3-41 0,-2 1-52 0,-17-1-42 16,34 0-58-16,-19-1-113 0,1-2-168 0,-2 0-334 0,-14 3-266 15</inkml:trace>
  <inkml:trace contextRef="#ctx0" brushRef="#br0" timeOffset="83360.82">11062 13186 2663 0,'0'0'-26'16,"0"-23"26"-16,0 23 24 15,0 0 29-15,0 0 34 0,0 0 31 16,0 0 29-16,0 0 18 0,0 0 3 16,0 0-3-16,8-11-16 0,-8 11-14 0,0 0-8 15,17-8-4-15,-17 8-4 0,20-5-11 0,-20 5 12 16,27-6-8-16,-10 4-16 0,2 0-15 16,3 0-16-16,-2 2-10 0,4-2-13 0,-1 2-26 15,-2 0-31-15,2 2-31 16,-1-2-41-16,-4 0-58 0,4 4-61 0,-5-4-61 0,-5 2-110 15,3-2-161-15,-15 0-431 16,15 0-415-16</inkml:trace>
  <inkml:trace contextRef="#ctx0" brushRef="#br0" timeOffset="83560.69">11325 13078 3097 0,'0'0'1'0,"0"0"-2"0,0 0 4 0,0 0 18 16,0 0 19-16,0 0 14 15,-20 20-1-15,20-20 0 0,-9 25-4 16,2-11 4-16,0 1 3 0,-2 2 5 16,3 0-5-16,-2 2 2 0,1-3-5 0,1 0-6 0,0 0-7 15,0 0-9-15,1 0-27 0,0-1-39 0,1-1-46 16,4-14-48-16,2 23-55 16,-2-23-86-16,2 17-165 0,6-9-394 0,-2-1-159 15</inkml:trace>
  <inkml:trace contextRef="#ctx0" brushRef="#br0" timeOffset="83900.35">11426 13352 2629 0,'0'0'57'0,"0"0"8"15,0 0-4-15,0 0 2 16,0 0 14-16,0 0 18 0,0 0 5 16,0 0-2-16,0 0-7 0,-34 29-11 15,34-29-3-15,-15 13-8 0,7-6-4 0,8-7-8 0,-8 13-5 16,8-13 0-16,-7 14-4 15,7-14-7-15,0 0-19 0,0 0-14 0,0 0-18 16,11 22-22-16,-11-22-8 16,14 5-5-16,-14-5-4 0,0 0-3 0,0 0 3 15,34-10 7-15,-34 10 8 0,13-9 25 0,-13 9 21 16,14-8 27-16,-14 8 15 0,14-10 12 16,-14 10 1-16,0 0-2 0,10-7-1 0,-10 7 4 15,0 0 4-15,0 0 2 16,0 0 1-16,0 0-15 0,0 0-6 0,0 0-3 0,0 0-6 15,0 0-6-15,17 21-13 16,-17-21-18-16,0 0-26 0,0 0-35 0,0 0-37 16,6 11-63-16,-6-11-74 0,0 0-123 0,0 0-202 0,0 0-369 15,0 0-321-15</inkml:trace>
  <inkml:trace contextRef="#ctx0" brushRef="#br0" timeOffset="84220.54">11557 13373 2932 0,'9'21'101'0,"-9"-21"-1"0,4 13-13 16,-4-13-9-16,0 0-6 16,0 25-11-16,0-25-4 0,2 15-5 0,-2-15-3 15,2 15-6-15,-2-15-7 0,0 0 0 0,2 15-1 16,-2-15-2-16,0 0-9 16,0 0-29-16,0 0-38 0,0 0-39 0,16 5-50 0,-16-5-27 15,0 0-16-15,0 0 10 16,22-27 2-16,-14 17 18 0,-8 10 33 0,14-21 24 0,-6 11 34 15,-8 10 36-15,14-15 47 16,-9 8 2-16,-5 7 38 0,13-7 32 0,-13 7 39 16,0 0 20-16,0 0 16 0,0 0 6 0,29 9-3 15,-29-9-10-15,14 13-17 0,-14-13-18 16,10 17-14-16,-6-5-15 0,2-3-17 0,-6-9-28 16,11 17-40-16,-11-17-44 15,9 14-54-15,-9-14-76 0,10 11-77 0,-10-11-143 16,13 0-200-16,-13 0-319 15,0 0-271-15</inkml:trace>
  <inkml:trace contextRef="#ctx0" brushRef="#br0" timeOffset="84410.36">11862 12954 2769 0,'-4'-23'79'0,"4"23"17"0,0 0-10 0,0 0-6 15,0 0-12-15,0 0 3 16,17-8-3-16,-17 8-7 0,0 0-9 0,34 0-23 16,-20 0-29-16,-14 0-39 0,38 0-48 0,-16 0-56 15,-1-2-65-15,-2-1-168 0,2-1-428 16,-3-2-120-16</inkml:trace>
  <inkml:trace contextRef="#ctx0" brushRef="#br0" timeOffset="84590.45">12228 12665 2611 0,'0'0'84'0,"0"0"-10"0,0 0 6 0,0 0 23 15,27 24 10-15,-27-24 4 0,2 25-9 0,-2-8-11 0,0 0-8 16,-2 4-10 0,0 0-7-16,-1 3-10 0,-1 1-17 0,2 2-41 0,-3 0-62 15,2 1-92-15,-3-1-96 16,2 0-219-16,0-1-398 0,1-3-215 0</inkml:trace>
  <inkml:trace contextRef="#ctx0" brushRef="#br0" timeOffset="84910.05">12544 13003 2643 0,'0'0'17'0,"0"0"27"0,0 0 4 16,0 0 20-16,-33-9 26 16,33 9 6-16,-27 20 19 0,11-4-6 0,-2 1-3 15,0 4-10-15,-2 4-6 16,2 0-5-16,3 3 2 0,2 1 4 0,3 1-1 0,3-4-9 15,3 5-10-15,2-2-4 16,4 1-11-16,2 1-11 0,5 2-16 0,1-1-26 16,1-2-31-16,1-1-46 0,1-3-64 0,-1-3-64 0,0-4-116 15,-1-1-226-15,-6-5-375 16,-1-3-311-16</inkml:trace>
  <inkml:trace contextRef="#ctx0" brushRef="#br0" timeOffset="86372.78">12902 13095 2692 0,'0'0'-41'0,"0"0"57"16,0 0 18-16,0 0 21 0,-11-8 29 0,11 8 21 15,0 0 1-15,0 0-2 0,0 0-7 16,0 0-8-16,0 0-10 0,0 0-10 0,26-21-4 16,-26 21-2-16,25-4-4 0,-9 0-8 0,-1 1-3 15,6 1-7-15,-1-1-7 16,-2 2-19-16,7-1-18 0,-5-2-23 0,2 4-47 15,-4-2-53-15,-18 2-63 0,36-4-88 16,-15 3-190-16,-10-2-365 0,0 1-162 0</inkml:trace>
  <inkml:trace contextRef="#ctx0" brushRef="#br0" timeOffset="86590.18">13105 13069 2533 0,'-8'16'-27'0,"8"-16"23"15,-7 18-16-15,7-18 46 0,-6 20 28 0,4-9 21 0,2-11 18 16,-5 29 0-16,0-16-1 16,3 5 7-16,0-3 6 0,2-15 0 0,-5 31 7 15,3-16-8-15,0-1-7 0,0 2-10 0,0 2-8 16,2-18-9-16,-7 28-4 0,5-16-17 16,2-12-14-16,-5 20-33 0,5-20-33 15,-3 19-47-15,3-19-40 0,0 0-43 16,0 21-60-16,0-21-124 0,1 6-558 0,-1-6-287 15</inkml:trace>
  <inkml:trace contextRef="#ctx0" brushRef="#br0" timeOffset="87010.07">13281 13199 2645 0,'0'0'-43'0,"0"0"22"16,12-9 12-16,-12 9 5 15,0 0 22-15,0 0 13 0,0 0 19 16,0 0 3-16,0 0 2 0,0 0 8 0,0 0 5 16,-14 53-6-16,14-53 1 0,0 18 6 0,0-18-7 15,2 18-5-15,-2-18-4 0,4 18-3 16,-4-18-13-16,8 15-14 0,-8-15-17 16,17 11-15-16,-8-7-3 0,-9-4 1 15,21 6-4-15,-21-6 2 0,22 1 3 0,-22-1 2 16,25 0-1-16,-25 0 3 0,20-1 6 0,-20 1-1 15,22 0-3-15,-22 0-2 16,0 0 8-16,23 1 19 0,-23-1 1 0,11 6 2 0,-11-6 1 16,12 8-4-16,-12-8-1 0,13 11 5 0,-13-11-7 15,13 12-1-15,-5-6 8 16,-8-6-4-16,17 8 8 0,-17-8 9 0,18 7 0 16,-18-7 3-16,18 3 17 15,-18-3 14-15,20 0 12 0,-20 0 6 0,21-7 1 16,-21 7-5-16,19-9-18 0,-11-1-7 15,1 0-20-15,-1-1-30 0,1-3-29 16,-2 3-45-16,-2-1-63 0,-5 12-84 0,9-26-113 16,-9 16-213-16,0 10-389 0,0 0-329 0</inkml:trace>
  <inkml:trace contextRef="#ctx0" brushRef="#br0" timeOffset="87380.51">13865 13061 2790 0,'0'0'-51'16,"12"-11"20"-16,-12 11 21 0,0 0 57 16,0 0 28-16,0 0 27 0,11 39 17 0,-9-23 8 0,3 6-3 15,-1 3-6-15,-2 4-9 16,3-1-11-16,-1 3-9 0,-1 4-9 0,-1-5-12 15,-2 4-4-15,4-2-41 16,-10-2-34-16,3 5-52 0,-6-3-68 0,-2 1-76 0,-4-4-121 16,-8-3-634-16,-2-3-399 0</inkml:trace>
  <inkml:trace contextRef="#ctx0" brushRef="#br0" timeOffset="95940.55">18195 12781 966 0,'-22'7'361'0,"22"-7"-86"0,0 0-86 15,0 0-61-15,0 0-29 16,0 0 11-16,0 0-15 0,0 0 6 0,0 0 0 16,0 0 1-16,0 0 8 15,0 0 6-15,0 0 7 0,0 0 0 0,0 0-10 0,0 0-1 16,0 0-4-16,0 0-9 15,0 0-8-15,0 0-7 0,0 0-9 0,0 0-8 16,0 0-10-16,0 0-8 16,0 0-4-16,0 0-9 0,8-44-7 0,-8 44-7 0,4-23-10 15,-4 23-2-15,8-27-2 0,-4 14-1 16,0 0 0-16,0-2-1 0,-4 15 1 16,6-27-2-16,-2 15 0 0,-4 12 1 0,7-19 4 15,-7 19 0-15,6-16 1 0,-6 16-9 16,4-12 0-16,-4 12 1 0,0 0 0 0,0 0 6 15,11-10-1-15,-11 10 7 16,0 0-4-16,0 0-3 0,0 0 4 0,9 38 0 16,-9-20-1-16,2-1-3 0,-2-1-1 0,2 3-1 0,2 1-9 15,-2-1-16-15,2 0-26 16,-4-2-24-16,2 2-30 0,2-2-44 0,-2 1-34 16,0-3-32-16,2-2-55 15,-4-13-118-15,2 21-473 0,-2-11-209 0</inkml:trace>
  <inkml:trace contextRef="#ctx0" brushRef="#br0" timeOffset="96990.08">18209 12678 2490 0,'0'0'-87'0,"0"0"15"16,15-5 11-16,-15 5 11 0,0 0 11 0,0 0 2 16,0 0 8-16,0 0 5 15,0 0 9-15,0 0-3 0,0 0 9 0,0 0-2 0,0 0 9 16,0 0 5-16,0 0 8 15,0 0 4-15,0 0-7 0,19 21 3 0,-19-21 8 16,0 0 7-16,0 0 23 16,0 25 13-16,0-25 22 0,0 0 12 0,-6 25 7 0,6-25 1 15,-5 22-2-15,5-22-5 0,-4 25-4 0,0-9-10 16,2-1-7-16,-2 4-7 16,-1 0-5-16,1 4-6 0,0 1-9 0,0 0-3 15,-2 3-3-15,2-1-6 0,-2 3-2 16,0 5-7-16,2-3-3 0,-2 3 2 0,2 0-2 15,-2 1-3-15,-1-2-1 16,1 3-2-16,-1 1-1 0,1-1-3 0,2 0-3 16,-3 3 5-16,1-1-7 0,2 1 6 0,-2-3-5 0,-1 1 1 15,0 3 3-15,1 0 1 16,2 0 0-16,0 0 1 0,0 2 0 0,-2-2-1 16,2 0 2-16,1-1-2 15,-2 1 3-15,3 0-1 0,-2 0-4 0,2-3-2 0,0 2 1 16,0-2-1-16,0 2-2 15,0-1 1-15,2-6-4 0,-2 2 1 0,2 4-2 16,-2-5 3-16,2-1-1 16,-2 2 2-16,2-1-7 0,-3-1 3 0,1 1 2 0,0 0-4 15,0-2 3-15,0 2 1 0,0-2-2 16,-2 5-1-16,2-5 0 0,2 1-2 16,-3-2 2-16,1-1 1 0,0 3-2 0,2-4-2 15,-2 5 1-15,0 0 2 0,0-3 2 16,2 2-4-16,-3 0 0 0,1-1 0 0,0 2 2 15,-2-1 0-15,4 1-1 16,-4 0 0-16,2 1 0 0,2-1 1 0,0-1-2 0,-2-3 3 16,2 4-3-16,-2-1 3 0,2 0 0 0,-2-1 0 15,2 2-2-15,-2 0 4 16,0-1-2-16,2 0-3 0,0-2 1 16,0 3 0-16,0-5 0 0,0 3 2 0,0-1-3 15,0-1 2-15,-2 0 6 0,2-1 1 0,0-1-1 16,0 1 3-16,-2-1 1 15,2-2 0-15,-4 1-1 0,4-3-3 0,0 0 1 0,0-2 1 16,0 2-3-16,0 0-1 16,4-2 0-16,-4-1-1 0,0 2-1 0,0 0 1 15,0 0-1-15,2-2-1 0,-2 1 0 0,2 0 1 16,-2 1-2-16,0 3-1 0,0-3-2 16,2-1 2-16,0 5 2 0,-2-3-2 0,0 1 0 15,0-2 0-15,0-1 1 16,-2 2 0-16,2 0 2 0,-2 1 5 15,0-1 2-15,2 0 8 0,0 4 0 0,2 0 6 16,-2 0 3-16,0 2 6 0,2-3-2 0,0 2 4 16,0 1 0-16,0 1 0 0,0 1 4 0,2 3-3 15,0-4-1-15,-2 3-3 16,2 1-4-16,1-3 6 0,-3-1-14 16,0 2-2-16,2-3-1 0,-1 2 6 0,-1-3-17 15,0 0-3-15,-2 2-9 0,2-6-15 0,-4-1-28 16,2-4-46-16,0 1-62 15,0 0-75-15,0-7-115 0,-4 1-224 0,1-5 3 0,3-9-383 16,-10 14-375-16</inkml:trace>
  <inkml:trace contextRef="#ctx0" brushRef="#br0" timeOffset="97560.01">15297 15791 2667 0,'0'0'-245'0,"0"0"-508"0,0 0-38 0</inkml:trace>
  <inkml:trace contextRef="#ctx0" brushRef="#br0" timeOffset="98710.06">13746 15568 2205 0,'-15'-11'-46'0,"15"11"29"0,0 0-5 16,0 0 6-16,0 0 7 0,0 0-7 0,0 0 16 15,0 0 19-15,0 0 14 0,0 0 19 16,27-22 18-16,-27 22-2 0,15-3-1 0,-15 3 9 16,23-5 7-16,-23 5-10 0,31-2-4 15,-13 2 0-15,4 0-13 0,-1 0-2 0,10 1-8 16,-1 0 1-16,5 2-8 15,5 1-1-15,4-1-5 0,3 0-4 0,9 2-3 16,5 1-1-16,1 0-1 0,24 1-2 16,-1 1 0-16,-2 2-6 0,-2-1-1 0,1 1 0 15,-13-3 0-15,-11-2 4 0,3 2-2 0,0 0 0 16,1 0-1-16,-1 0 5 16,2-4-4-16,-3 4-1 0,1-4 0 0,0-1-3 0,1 1-1 15,-1 0 3-15,1-2-7 16,3 2 1-16,-1-3 2 0,3 0-5 0,1-3-2 15,-1 3-1-15,2 3-2 16,0-3 6-16,-1 0 0 0,23 0 4 0,-16 4-3 0,-10-3 0 16,1-1 1-16,-1 2-3 0,1 0-1 0,-1-2 1 15,1 0 2-15,-1 2-4 16,2-2 0-16,-2 2-1 0,1-2-3 0,-3 0-8 16,3 4 1-16,-1-2-1 0,0 1-2 15,1 1-4-15,19 2 6 0,0 1-5 0,0 1 1 16,-14-3 5-16,12 3 2 15,-13 0-2-15,-7-2-2 0,1-2 0 0,1 1-15 16,-1-1-7-16,-1 0-4 0,1-4-5 16,-1 2 2-16,-2-1 7 0,1 1 5 0,-3 1 20 15,0-3 12-15,1 1 9 0,-1-1 11 0,1-1 6 16,-9 1 3-16,8 0 2 16,-9-3-3-16,3 3-4 0,-1 0-2 0,7 0-6 15,-9 0-2-15,9 0-3 0,1 3-3 16,-3-3-2-16,0 1 0 0,1 0-2 0,1 2-3 15,-11-1 3-15,1-2 3 16,1 0 7-16,-3 0 5 0,-1 1 5 0,1-1 11 0,-3 0 1 16,2 0 2-16,-5 0 0 15,2 0-2-15,-5 0-6 0,4 0-2 0,3 2-3 16,-3 2-3-16,2-3 0 0,1 2 0 0,-1 0-5 0,1 0 0 16,-1 3-3-16,1-2-1 15,-1-2-7-15,1 1 4 0,-3 1-3 16,2-3-1-16,-3 2 3 0,3 1-1 15,-2-2 10-15,3 2-5 0,-1-3-2 0,3-1 4 16,-3 2-3-16,1 0 1 0,-1-2-1 16,3 2 0-16,-3 0 0 0,1 1-1 0,-3-3-1 15,0 0-1-15,1 3-3 0,-7-2-2 0,4 2 3 16,-4-3-4-16,1 3 0 16,-2 0 2-16,7 1-2 0,-4-1 2 15,3 1 2-15,-3-1 1 0,2 3 3 0,0-2 5 16,3 1 2-16,-1 3-3 0,1-2 4 0,1 2-2 15,0-1 4-15,-1 3 1 16,8 0 4-16,-3-1-1 0,1 0-2 0,-7 1 2 0,0-1 0 16,-1-1-2-16,-3 2-7 0,0-3 3 0,-9-1-6 15,1 0-1-15,-2 0-4 16,-3-3-12-16,-6 1-12 0,0-1-27 0,-4 0-33 16,-15-3-56-16,21 0-59 0,-15 2-68 15,-6-2-123-15,0 0-221 0,0 0-8 0,0 0-251 16,-48-20-211-16</inkml:trace>
  <inkml:trace contextRef="#ctx0" brushRef="#br1" timeOffset="109092.9">20326 15834 2527 0,'0'0'-180'0,"0"0"22"0,0 0 19 16,0 0 21-16,0 0 19 15,0 0 24-15,0 0 20 0,0 0 19 0,0 0 23 16,0 0 21-16,0 0 15 16,0 0 25-16,0 0 15 0,0 0 21 0,0 0-5 15,0 0 4-15,0 0 9 0,0 0-9 0,0 0 1 0,0 0-9 16,0 0 1-16,0 0-7 16,0 0-3-16,0 0-4 0,0 0 6 0,0 0-5 15,0 0 0-15,0 0-1 16,0 0 5-16,0 0-1 0,0 0 6 0,0 0 0 15,0 0-1-15,0 0 0 0,0 0-4 16,0 0 2-16,0 0 0 0,0 0-6 0,0 0-6 16,0 0-7-16,0 0-4 0,0 0-8 0,0 0-3 15,0 0-7-15,0 0-1 16,0 0-3-16,0 0-7 0,0 0 0 0,0 0-2 0,0 0-4 16,0 0-2-16,0 0-2 15,0 0 0-15,0 0-1 0,0 0-5 0,0 0 1 16,0 0 1-16,0 0-6 15,0 0 0-15,0 0-3 0,0 0 1 0,0 0-3 16,0 0 2-16,0 0-3 0,0 0 2 16,-44-3 0-16,44 3 2 0,0 0-3 0,0 0-1 15,0 0 1-15,0 0-3 0,0 0-1 0,0 0 2 16,0 0 0-16,0 0-1 16,0 0-15-16,0 0-6 0,-17-4-7 0,17 4 7 0,0 0-2 15,0 0 1-15,0 0 8 16,0 0 3-16,0 0 8 0,0 0 9 0,10-28 6 15,-10 28-2-15,0 0 5 16,0 0-3-16,0 0 2 0,0 0-1 0,13-16 2 16,-13 16-1-16,0 0-1 0,0 0 0 0,0 0-1 15,0 0-1-15,12-4-3 0,-12 4 3 16,0 0-4-16,0 0 4 0,0 0-1 0,0 0-5 16,0 0 0-16,0 0 4 15,0 0-3-15,0 0-1 0,0 0 4 0,0 0-6 0,0 0-1 16,0 0 1-16,0 0 3 15,0 0-2-15,0 0 2 0,0 0 2 0,0 0-1 16,0 0 6-16,0 0-2 16,0 0 1-16,0 0 2 0,0 0-1 0,0 0 0 15,0 0 3-15,0 0 1 0,0 0-3 0,0 0 2 0,0 0-2 16,0 0-4-16,0 0 2 16,0 0-1-16,0 0 2 0,0 0 1 0,0 0 8 15,0 0-1-15,0 0 3 16,22-6 0-16,-22 6-5 0,0 0 0 0,0 0 2 0,0 0-4 15,14-6-2-15,-14 6-1 16,0 0 2-16,0 0-1 0,0 0 2 0,0 0-7 16,0 0 2-16,22 12-3 0,-22-12 4 0,0 0-6 15,0 0 2-15,0 0 1 16,4 14-3-16,-4-14-3 0,0 0 7 0,0 0 4 0,0 0 4 16,0 0-2-16,0 0 3 15,0 0 0-15,0 0 3 0,0 0-2 0,0 0 4 16,-14 26 8-16,14-26 9 15,0 0-1-15,0 0-1 0,0 0-1 0,0 0-6 0,0 0 1 16,0 0 0-16,0 0-7 16,0 0-3-16,0 0 3 0,0 0 1 0,0 0 6 15,0 0 3-15,0 0-5 0,0 0-3 0,0 0 1 16,0 0-5-16,0 0 0 16,0 0-2-16,16-40-10 0,-16 40-20 0,0 0-31 0,0 0-33 15,0 0-53-15,0 0-54 16,0 0-92-16,0 0-205 0,0 0-398 0,0 0-255 15</inkml:trace>
  <inkml:trace contextRef="#ctx0" brushRef="#br1" timeOffset="120310.48">20360 15749 180 0,'0'0'18'16,"0"0"-24"-16,0 0-29 16,0 0-4-16,0 0-3 0,0 0 15 0</inkml:trace>
  <inkml:trace contextRef="#ctx0" brushRef="#br1" timeOffset="121060.37">20360 15749 145 0,'0'0'54'15,"0"0"5"-15,0 0 0 16,0 0-9-16,0 0-2 0,0 0-7 0,0 0-5 16,0 0-4-16,-34-5 0 0,34 5-2 0,0 0 3 0,0 0-5 15,0 0 2-15,0 0-10 16,0 0 12-16,0 0-5 0,0 0 6 0,0 0 0 16,0 0-4-16,0 0 0 15,0 0 0-15,0 0-6 0,0 0 1 0,0 0-6 0,0 0-4 16,0 0 6-16,0 0-3 15,0 0-4-15,0 0 1 0,0 0 0 0,0 0-8 16,0 0 4-16,0 0-3 16,0 0 4-16,0 0-4 0,0 0-2 0,-19-3 4 0,19 3 0 15,0 0 5-15,0 0-2 0,0 0-1 16,0 0 8-16,0 0-1 0,0 0-4 16,0 0 8-16,0 0-4 0,0 0-3 0,0 0-3 15,0 0 1-15,0 0 2 16,0 0-10-16,0 0 2 0,0 0-5 0,0 0-7 0,0 0 0 15,0 0-9-15,0 0-5 16,0 0 5-16,0 0-2 0,0 0 2 0,0 0 4 16,0 0-1-16,-17 6 3 0,17-6-3 0,0 0 4 15,0 0 4-15,0 0-6 0,0 0 2 16,0 0 3-16,0 0 3 0,0 0-5 0,0 0 6 16,0 0-1-16,0 0-8 15,0 0 7-15,0 0-5 0,0 0 2 0,0 0 1 16,0 0 2-16,0 0 2 15,0 0 0-15,0 0 0 0,0 0-1 0,0 0-5 0,0 0 3 16,0 0-2-16,0 0 3 16,0 0-2-16,0 0 4 0,0 0 0 0,0 0 0 15,0 0 0-15,0 0-1 0,0 0-10 0,0 0 4 0,0 0-6 16,0 0 3-16,0 0-4 16,0 0 10-16,0 0-7 0,0 0 15 0,0 0-6 15,0 0 9-15,0 0 0 16,0 0 6-16,0 0-8 0,0 0 4 0,0 0-2 15,0 0 2-15,0 0-6 0,0 0-4 16,0 0-10-16,0 0-3 0,0 0-2 0,0 0 7 16,0 0-5-16,0 0 1 0,0 0 15 0,24 32 0 15,-24-32 9-15,0 0-4 16,0 0 9-16,0 0 0 0,0 0 5 0,0 0 4 0,0 0-1 16,0 0-6-16,8 8 8 15,-8-8-5-15,0 0-7 0,0 0 2 0,0 0-18 16,0 0-3-16,0 0-6 15,0 0-4-15,0 0 1 0,0 0 7 0,0 0-2 0,0 0 7 16,0 0 4-16,0 0 10 16,0 0-8-16,0 0-1 0,0 0 4 0,0 0-5 15,0 0 0-15,0 0-4 0,0 0-2 0,0 0-11 16,12 8-17-16,-12-8-19 16,0 0-41-16,0 0-96 0,0 0-87 0,0 0 90 0</inkml:trace>
  <inkml:trace contextRef="#ctx0" brushRef="#br1" timeOffset="121160.07">20356 15806 774 0,'0'0'-3'0,"0"0"-3"0,0 0-10 15,0 0-23-15,0 0-31 16,0 0-144-16,0 0 71 0</inkml:trace>
  <inkml:trace contextRef="#ctx0" brushRef="#br1" timeOffset="121460.3">20356 15806 554 0,'0'0'2'15,"0"0"24"-15,0 0 4 0,0 0 3 0,0 0-12 16,0 0 7-16,0 0-8 16,0 0-9-16,0 0-2 0,0 0-5 0,0 0-8 15,0 0-5-15,0 0-13 0,0 0 0 0,0 0 5 0,0 0 13 16,0 0 14-16,0 0 14 16,0 0 9-16,0 0 7 0,0 0 4 0,0 0 5 15,0 0-4-15,0 0 7 0,0 0-3 16,0 0-6-16,0 0-6 0,0 0-2 0,0 0 0 15,0 0-1-15,0 0-12 16,0 0-6-16,0 0-7 0,0 0-18 0,0 0 0 16,0 0-3-16,0 0-9 0,0 0 0 0,0 0 4 0,0 0 6 15,0 0 2-15,0 0 18 16,0 0 3-16,0 0 6 0,0 0-1 0,0 0-4 16,0 0-6-16,0 0-6 15,0 0-11-15,0 0-18 0,0 0-21 16,0 0-47-16,0 0-75 0,0 0-111 0,0 0 91 15</inkml:trace>
  <inkml:trace contextRef="#ctx0" brushRef="#br1" timeOffset="125130.2">20345 15726 880 0,'0'0'58'0,"0"0"1"0,0 0 0 0,0 0-6 16,0 0-9-16,0 0-14 0,0 0-6 0,0 0-3 15,0 0-9-15,0 0 7 16,0 0-15-16,0 0 8 0,0 0-12 0,0 0 9 0,0 0-9 16,0 0 7-16,-5-28 0 15,5 28 1-15,0 0-4 0,0 0-1 0,0-25 2 16,0 25-3-16,3-14 3 15,-3 14 0-15,0 0 1 0,2-23-1 0,-2 23 0 16,3-15-5-16,-3 15-2 0,0 0 4 16,4-24-6-16,-4 24 11 0,2-18 12 0,-2 18-2 15,4-15 4-15,-4 15-2 0,2-15-2 0,-2 15 1 16,0 0 3-16,2-22-4 16,-2 22-4-16,0 0-8 0,4-18 17 0,-4 18-2 0,0 0 2 15,2-15 10-15,-2 15-2 16,0 0-2-16,2-17 12 0,-2 17 5 0,0 0-6 15,0 0 8-15,5-19 5 16,-5 19-3-16,0 0 2 0,0 0 2 0,2-18-4 16,-2 18 15-16,0 0-11 0,0 0-8 0,0 0 3 15,2-18-2-15,-2 18-3 0,0 0 1 16,0 0-10-16,0 0 9 0,0 0-2 16,0 0-7-16,0-18 3 0,0 18-3 15,0 0 3-15,0 0-6 0,0 0 9 0,0 0 1 16,0 0 2-16,0 0-2 0,0 0 3 15,0 0-4-15,0 0 3 0,-2-21-3 0,2 21 4 16,0 0-13-16,0 0-3 16,0 0-1-16,0 0-2 0,0 0-2 0,0 0-5 0,2-21-4 15,-2 21-1-15,0 0-2 0,0 0 3 0,0 0-6 16,2-17 0-16,-2 17 3 16,0 0-3-16,0 0-5 0,0 0 1 15,-2-21-2-15,2 21-2 0,0 0 3 0,0 0 4 16,-2-20-5-16,2 20 3 0,0 0-7 0,0 0 2 15,0-25-7-15,0 25 1 16,0 0-8-16,-2-20 1 0,2 20 1 0,0 0 1 16,0-19 1-16,0 19 1 0,0 0-2 0,0-25 7 0,0 25-4 15,0-17 1-15,0 17 5 16,0 0-3-16,2-25 1 0,-2 25-2 0,0-14 1 16,0 14-2-16,2-18-4 15,-2 18 1-15,0 0-1 0,2-25-2 0,-2 25-3 0,0-17 4 16,0 17 1-16,2-15 0 15,-2 15 5-15,0 0-2 0,0-25 0 0,0 25 3 16,0-15-3-16,0 15 3 16,2-17-8-16,-2 17 10 0,0 0-2 0,0-23-2 0,0 23 1 15,0 0 2-15,0-22-2 0,0 22 1 0,0 0-3 16,2-22 1-16,-2 22 3 16,0 0 3-16,0-19-3 0,0 19 2 0,0 0-1 15,0-19 1-15,0 19 2 0,0 0 4 16,2-15-1-16,-2 15-1 0,0 0 1 0,3-17 3 15,-3 17-2-15,0 0 2 16,4-17-2-16,-4 17-1 0,0 0-3 0,0 0 7 16,4-20-3-16,-4 20-1 0,0 0 2 0,0-19-3 0,0 19-2 15,0 0 5-15,0 0-3 16,0-23-1-16,0 23 1 0,0 0-7 0,2-19 8 16,-2 19 3-16,0 0-8 15,0-19 7-15,0 19-7 0,0 0 2 0,-2-20-1 0,2 20 4 16,0 0-1-16,-2-22-3 15,2 22 2-15,0 0 1 0,-2-20-2 0,2 20 7 16,0 0-6-16,-2-21-1 16,2 21 3-16,0 0 1 0,0-22 3 0,0 22 4 0,0 0-4 15,0-24 8-15,0 24-1 0,0 0 4 0,0-23-1 16,0 23 9-16,0 0-14 16,2-21 3-16,-2 21-5 0,0-15 2 15,0 15-2-15,2-18-6 0,-2 18 5 0,0 0-1 16,2-24-6-16,-2 24 4 0,2-17 1 0,-2 17 1 15,0-18-5-15,0 18 1 16,0 0 0-16,0-24-1 0,0 24-2 0,0-15 6 16,0 15 5-16,0 0 4 0,0-22 4 0,0 22 8 0,0 0-8 15,-2-20 2-15,2 20 4 16,0 0-2-16,0-20 0 0,0 20-5 0,0 0 1 16,0 0-3-16,0-22 2 15,0 22 2-15,0 0 2 0,2-18 4 0,-2 18-3 0,0 0-3 16,0-19-1-16,0 19 0 15,0 0-4-15,3-21-2 0,-3 21-1 0,2-15-3 16,-2 15 0-16,4-17 1 16,-4 17 2-16,2-16 1 0,-2 16 5 0,2-18 4 0,-2 18 0 15,4-20 4-15,-4 20 2 0,2-20-2 0,-2 20 0 16,4-20-4-16,-4 20-2 16,4-21-3-16,-4 21-1 0,2-21-1 0,-2 21-3 15,2-22-3-15,-2 22 2 16,6-22 0-16,-6 22 1 0,2-25-1 0,-2 11-1 0,0 14-2 15,2-27-1-15,0 14-1 16,-2 13 0-16,2-32-1 0,-2 17-1 0,2-1 0 16,-2 16-2-16,2-30-1 0,-2 17 4 0,0 13 1 0,0-28-1 15,0 28 3-15,2-25-1 16,-2 25-1-16,0-22-1 0,0 22 2 0,2-21 0 16,-2 21 0-16,0-23-3 15,0 23-1-15,2-19 1 0,-2 19 0 0,0-19 2 0,0 19-4 16,2-19 2-16,-2 19-1 15,0-19-2-15,0 19 1 0,2-19 3 16,-2 19-2-16,0-19-1 0,0 19 1 16,0-17 1-16,0 17-3 0,0 0-2 0,2-27 0 15,-2 27 4-15,0-17-3 0,0 17 0 0,0-18 1 0,0 18 1 16,0 0-2-16,3-24 1 16,-3 24-2-16,2-15 1 0,-2 15-1 15,0 0 7-15,2-23-2 0,-2 23-3 16,2-16 1-16,-2 16 0 0,0 0-1 0,0-22-1 0,0 22 0 15,0 0-2-15,2-23 5 16,-2 23-4-16,0-18-3 0,0 18 10 0,0 0-7 16,2-20 0-16,-2 20 0 0,0 0 1 0,0-24-2 0,0 24 0 15,0 0 0-15,0-22 1 16,0 22-4-16,2-13 3 0,-2 13 1 0,0 0-1 16,0-25 2-16,0 25 3 15,0-18-5-15,0 18 1 0,0-16 0 0,0 16 0 16,0-20 0-16,0 20-2 0,3-16 2 15,-3 16 2-15,0 0-2 0,2-27-2 0,-2 27 1 16,0-19 2-16,0 19-2 16,0-17-1-16,0 17 0 0,2-18 3 0,-2 18-5 15,2-17 4-15,-2 17 0 0,2-17 3 0,-2 17-4 0,4-17-1 16,-4 17 1-16,2-17 4 16,-2 17-5-16,0 0 1 0,3-23 0 0,-3 23-2 15,2-13 3-15,-2 13-3 16,0 0 3-16,2-20-2 0,-2 20 0 0,0 0 2 0,2-16-1 15,-2 16-2-15,0 0 1 16,0-21-1-16,0 21 0 0,0 0-2 0,2-20 0 16,-2 20 3-16,0 0-1 0,2-20-1 0,-2 20 4 15,0 0-5-15,2-21 4 0,-2 21 1 16,0 0-5-16,0-21 3 0,0 21 2 0,0 0-2 16,0-21-2-16,0 21 3 15,0 0-1-15,0-21 2 0,0 21-3 0,0 0 0 16,2-23-1-16,-2 23 3 0,0-16 2 15,0 16-2-15,0 0 2 0,0-22-1 0,0 22-2 16,2-18 2-16,-2 18-1 0,0 0 1 0,0-22 0 16,0 22-3-16,2-18 1 15,-2 18 2-15,0 0-1 0,-2-23-1 0,2 23 3 0,0 0-3 16,2-24-3-16,-2 24 4 16,0-16 1-16,0 16-2 0,0 0 0 15,0-24 1-15,0 24 0 0,0-17 1 16,0 17 0-16,0 0-2 0,0-25 3 0,0 25 0 0,0-17-1 15,0 17 0-15,2-15-2 16,-2 15 2-16,0 0 1 0,0-26-3 0,0 26-2 16,2-14 5-16,-2 14-4 0,0 0-1 0,5-26 1 15,-5 26 2-15,3-15-2 0,-3 15 1 16,2-17 0-16,-2 17 0 0,2-16 1 0,-2 16 1 16,2-16-1-16,-2 16-1 15,4-15 1-15,-4 15-1 0,0 0 1 16,4-23-1-16,-4 23 0 0,2-16 0 15,-2 16 0-15,0 0 4 0,2-20-3 0,-2 20 1 16,2-14 0-16,-2 14-1 0,0 0-1 0,2-21 4 0,-2 21-2 16,4-13 0-1,-4 13 0-15,0 0 0 0,2-19 0 0,-2 19 1 0,0 0 0 16,5-17 2-16,-5 17-1 0,0 0-2 16,2-18 0-16,-2 18 0 0,0 0 0 0,5-15 2 15,-5 15-3-15,0 0 1 16,4-17 1-16,-4 17-1 0,0 0 0 0,0 0 0 0,2-19-2 15,-2 19 2-15,0 0 0 16,4-13-5-16,-4 13 5 0,0 0 0 16,0 0 2-16,0 0-4 0,2-19 2 0,-2 19-1 0,0 0 0 15,0 0 1-15,4-14 1 16,-4 14-2-16,0 0 1 0,0 0 1 0,0 0 0 0,2-18-3 16,-2 18 2-16,0 0 0 15,0 0-1-15,3-18 0 0,-3 18-2 16,0 0 5-16,0 0 2 0,2-17-5 15,-2 17 2-15,0 0-1 0,4-13 0 0,-4 13 0 0,0 0 0 16,0 0 1-16,0-19 2 0,0 19-4 0,0 0 1 16,0 0-2-16,4-19 2 15,-4 19 0-15,0 0-1 0,0 0-1 0,0 0 1 0,0-20-3 16,0 20 3-16,0 0 1 16,0 0-1-16,4-15 0 0,-4 15 1 15,0 0 1-15,0 0 0 0,2-19-1 16,-2 19 0-16,0 0 1 0,2-15 0 0,-2 15-1 15,0 0 3-15,2-17-1 0,-2 17-2 16,0 0-1-16,5-19 2 0,-5 19-1 0,0 0-2 16,0-18 2-16,0 18 0 0,0 0-4 15,4-16 5-15,-4 16-1 0,0 0-1 16,3-17 0-16,-3 17 1 0,0 0 0 0,2-18-1 0,-2 18 1 16,0 0-3-16,0-17 1 15,0 17 0-15,0 0-1 0,2-19 7 0,-2 19-6 16,0 0 0-16,2-21 0 15,-2 21 0-15,0 0-1 0,0-21 3 0,0 21-2 0,0 0 1 16,-2-23 0-16,2 23 1 16,0 0 0-16,2-21-3 0,-2 21 4 0,0 0-2 15,0-19 0-15,0 19 2 0,0 0 0 0,0-17-2 16,0 17 1-16,0 0 1 0,2-17-1 16,-2 17 2-16,0 0-5 0,0 0 3 0,0-23 0 15,0 23-4-15,0 0-5 16,0 0-5-16,0-19-7 0,0 19-14 0,0 0-15 15,0-16-18-15,0 16-20 0,0 0-25 16,0 0-39-16,-4-22-32 0,2 15-37 0,2 7-95 16,-7-17-593-16,7 17-301 0</inkml:trace>
  <inkml:trace contextRef="#ctx0" brushRef="#br1" timeOffset="126519.86">20779 15393 2637 0,'0'0'-122'16,"0"0"33"-16,0 0 16 0,0 0 10 0,0 0 12 15,0 0 12-15,0 0 17 0,17-20 19 0,-17 20 6 0,0 0 16 16,0 0 13-16,0 0 9 16,0 0-3-16,0-20 2 0,0 20 11 0,0 0 8 15,0 0-5-15,0 0 6 16,-4-24 0-16,4 24 3 0,0 0-5 0,0 0 1 0,0 0-5 15,-7-16-6-15,7 16 1 16,0 0 7-16,0 0 1 0,0 0-3 0,-15-8-1 16,15 8-4-16,0 0-6 0,0 0 0 0,0 0-1 0,0 0-2 15,-27 21-4-15,27-21 0 16,-9 13 0-16,9-13-11 0,-6 15 0 16,6-15-2-16,-6 18-2 0,6-18 0 15,-4 17-3-15,4-17-10 0,-2 15 2 16,2-15-1-16,0 0-5 0,4 25-3 0,-4-25-1 15,6 14 2-15,-6-14-7 0,8 10-3 0,-8-10 3 16,0 0-7-16,16 13-3 16,-16-13 0-16,12 4 0 0,-12-4 6 0,0 0-4 0,0 0 1 15,0 0-3-15,34-17 2 0,-34 17 13 0,9-10 2 16,-9 10 5-16,6-13 12 16,-6 13-5-16,0 0 0 0,6-15 3 0,-6 15-6 15,0 0-3-15,6-14-1 0,-6 14 5 16,0 0-9-16,0 0-3 0,0 0 1 0,9-12 1 15,-9 12-4-15,0 0 6 16,0 0-4-16,0 0-2 0,0 0 2 0,0 0-1 16,0 0 5-16,0 0-5 0,36 15 1 0,-36-15 1 0,13 5-1 15,-13-5-1-15,0 0 1 16,17 2-2-16,-17-2 2 0,0 0 2 0,23-2 12 16,-23 2 1-16,0 0-2 15,21-11 1-15,-13 4-1 0,-8 7 1 0,16-18 1 0,-10 7 11 16,-6 11-2-16,12-19-1 15,-7 11-3-15,-5 8-5 0,10-17-10 0,-10 17-16 16,6-13-18-16,-6 13-27 16,7-11-40-16,-7 11-46 0,0 0-39 0,6-15-54 15,-6 15-144-15,0 0-462 0,-2-10-179 0</inkml:trace>
  <inkml:trace contextRef="#ctx0" brushRef="#br1" timeOffset="126820.27">21082 15370 2649 0,'0'0'49'0,"0"0"5"0,0 0-9 0,0 0-6 16,0 0-9-16,0 0-8 0,17 10 4 16,-17-10-14-16,15 3-9 0,-15-3-13 0,16 6 3 15,-16-6-4-15,22 4-5 0,-22-4 7 0,25 3-11 16,-12 2 0-16,-13-5-10 16,27 1-34-16,-27-1-26 0,26 5-29 0,-16-8-55 15,3 3-111-15,-13 0-369 0,19-3 112 16</inkml:trace>
  <inkml:trace contextRef="#ctx0" brushRef="#br1" timeOffset="126979.98">21101 15267 2034 0,'-15'-2'139'0,"15"2"32"0,0 0-21 16,0 0-23-16,0 0-25 0,0 0-31 15,0 0-16-15,0 0-35 0,0 0-38 0,0 0-58 16,48 18-50-16,-30-15-88 15,-2 1-141-15,2 0-302 0,-2 0 112 0</inkml:trace>
  <inkml:trace contextRef="#ctx0" brushRef="#br1" timeOffset="127189.98">21408 15366 2088 0,'0'0'146'0,"0"0"23"16,0 0-22-16,6 11-23 0,-6-11-11 0,0 0 2 0,9 14 21 16,-9-14 5-16,0 0-10 0,10 10-9 0,-10-10-14 15,0 0-16-15,10 7-11 16,-10-7-17-16,0 0-27 0,0 0-55 0,0 0-79 0,10 7-87 16,-10-7-160-16,0 0-610 15,0 0-385-15</inkml:trace>
  <inkml:trace contextRef="#ctx0" brushRef="#br1" timeOffset="131279.91">21061 11481 2852 0,'0'0'-74'0,"0"0"33"16,-8-12 11-16,8 12 9 0,0 0-1 16,0 0 3-16,0 0 11 0,0 0 17 0,0 0 19 15,0 0 0-15,0 0 10 0,0 0 9 0,-20 36 2 16,16-22-1-16,0-1-3 15,0 3-1-15,-3-2-3 0,3 0-1 0,4-14-7 16,-7 29 1-16,5-16-2 0,2-13-3 0,-2 25-2 0,2-25 1 16,-2 19 7-1,2-19-19-15,2 17-12 0,-2-17-13 0,11 10-13 0,-11-10-1 16,17 5-20-16,-17-5 1 16,18-1 0-16,-18 1 3 0,0 0 10 0,32-14-5 0,-19 4 15 15,-2 3 14-15,2-2 17 16,-3-1 29-16,-10 10 17 0,17-11 0 0,-17 11-11 15,15-10-10-15,-15 10-4 16,0 0-3-16,14-2-5 0,-14 2 2 0,0 0-5 0,0 0-1 16,9 25 2-16,-9-25-6 0,4 18 3 0,-4-18-6 15,5 22 0-15,-5-22 11 16,4 16-4-16,-4-16 8 0,4 16 13 0,-4-16 18 0,4 13 6 16,-4-13 3-1,0 0 7-15,13 13-1 0,-13-13 4 0,0 0-1 0,19 0-7 16,-19 0-8-16,0 0-6 15,0 0-8-15,27-16-7 0,-27 16-4 0,14-12-7 0,-14 12-17 16,12-14-28-16,-12 14-37 16,10-12-35-16,-10 12-50 0,9-10-54 0,-3 6-62 15,-6 4-154-15,4-12-221 0,-4 12-205 0,0 0-165 16</inkml:trace>
  <inkml:trace contextRef="#ctx0" brushRef="#br1" timeOffset="131519.91">21384 11662 2397 0,'0'0'-47'0,"0"0"21"0,0 0 13 0,0 0-3 15,0 0 11-15,0 0 3 0,28-2 5 0,-28 2 16 16,0 0-5-16,25-2-2 15,-25 2-1-15,24 2 4 0,-24-2-9 0,27 2 0 16,-10-1 7-16,-17-1-12 0,32 2-38 16,-17-2-19-16,-15 0-41 0,25 3-36 0,-12-3-60 15,-13 0-402-15,19 0 196 0</inkml:trace>
  <inkml:trace contextRef="#ctx0" brushRef="#br1" timeOffset="131680.07">21467 11576 1699 0,'0'0'6'15,"-14"-5"32"-15,14 5 5 16,0 0-2-16,0 0-4 0,0 0 4 0,0 0-11 0,0 0 1 16,0 0 2-16,0 0-7 0,0 0 1 0,0 0-6 15,46 20-10-15,-29-14-7 16,1-2-23-16,2 2-33 0,3 0-36 16,-2-2-75-16,-2-1-168 0,1 1-134 15,-2-2 373-15</inkml:trace>
  <inkml:trace contextRef="#ctx0" brushRef="#br1" timeOffset="131814.04">21861 11603 1254 0,'18'0'-117'16,"-18"0"-77"-16,20-2-117 0,-20 2 99 0</inkml:trace>
  <inkml:trace contextRef="#ctx0" brushRef="#br1" timeOffset="132289.82">21980 11597 950 0,'0'0'59'0,"0"0"9"16,0 0-8-16,16 4-6 0,-16-4-1 0,0 0 11 16,0 0-6-16,0 0 6 0,0 0-5 0,0 0-1 0,0 0 0 15,0 0-6-15,0 0 11 16,-30 31 11-16,30-31-2 0,-14 7 5 16,14-7-3-16,-17 7-3 0,17-7 11 15,-21 8-15-15,21-8 1 0,-21 6-5 0,21-6 12 16,-22 3-16-16,22-3 4 0,-21 2-4 15,21-2-4-15,-21 3-2 0,21-3-5 0,0 0-1 16,-27-3-5-16,27 3-7 16,-16-7-4-16,16 7-7 0,-12-9 3 0,12 9-6 15,-8-14-1-15,8 14-7 0,0 0 1 0,-6-18-7 0,6 18 1 16,0 0-1-16,0-20-3 16,0 20-4-16,0 0-12 0,10-19-11 0,-10 19 4 15,12-11-5-15,-12 11 4 16,15-8 3-16,-15 8-2 0,19-4 7 0,-19 4 3 0,21 3-2 15,-21-3 5-15,24 4-3 16,-12 3 5-16,3-1 1 0,-2 1 0 0,2 1 2 16,-1 1 1-16,0 0-7 0,0 1 5 0,-2-1 7 15,4-1-5-15,-4 2-2 0,3-2 4 16,-2-3-5-16,-13-5 3 0,23 11-5 0,-11-7 3 16,-12-4-6-16,22 6-16 15,-22-6-1-15,23 0 1 0,-23 0 2 0,0 0 4 16,28-7-3-16,-28 7 15 0,12-9 9 15,-12 9 13-15,11-9 4 0,-11 9-1 0,0 0-3 16,9-13-2-16,-9 13-5 16,0 0-2-16,0 0-1 0,0 0 0 0,0 0-9 15,0 0-27-15,-30-17-33 0,30 17-40 0,-21 0-53 0,21 0-108 16,-24 2-434-16,10-1 51 16</inkml:trace>
  <inkml:trace contextRef="#ctx0" brushRef="#br1" timeOffset="140750.07">20330 15911 2009 0,'0'0'-48'0,"0"0"19"0,0 0-2 15,0 0 2-15,0 0 10 0,0 0 1 16,0 0 23-16,0 0 13 0,0 0 7 0,0 0 21 16,0 0 13-16,0 0 8 15,0 0 15-15,0 0 10 0,0 0 0 0,0 0-10 0,0 0-12 16,0 0-8-16,0 0-16 15,0 0-34-15,0 0-48 0,0 0-63 0,0 0-75 16,0 0-175-16,-18 6-266 0,18-6 173 0</inkml:trace>
  <inkml:trace contextRef="#ctx0" brushRef="#br1" timeOffset="140929.81">20282 15993 1874 0,'-3'13'105'0,"3"-13"23"0,0 0-18 0,-4 16-17 15,4-16-18-15,0 0-20 16,0 0-11-16,0 19-23 0,0-19-30 0,0 0-23 16,0 0-26-16,0 0-15 0,0 18-10 0,0-18-3 15,0 0 1-15,0 0-6 0,0 0-17 16,0 0-21-16,0 0-28 0,0 0-33 0,0 20-266 16,0-20 386-16</inkml:trace>
  <inkml:trace contextRef="#ctx0" brushRef="#br1" timeOffset="141070.26">20284 16132 1259 0,'0'0'-33'0,"0"0"21"0,4 18 14 0,-4-18 15 16,0 0 8-16,0 0 4 15,0 0 7-15,-2 20-6 0,2-20 1 0,0 0 1 16,0 0-10-16,0 0-18 0,-7 19-21 16,7-19-36-16,0 0-53 0,0 0-95 0,-6 12-150 15,6-12 112-15</inkml:trace>
  <inkml:trace contextRef="#ctx0" brushRef="#br1" timeOffset="141260.19">20256 16256 1075 0,'0'0'74'0,"-6"14"7"0,6-14-8 0,0 0-4 15,-7 13-10-15,7-13-9 16,0 0-3-16,0 0-12 0,-6 16-21 16,6-16-14-16,0 0-8 0,-4 14 1 0,4-14 5 15,0 0-3-15,0 0-2 0,-8 13 4 0,8-13 3 16,0 0 2-16,-6 12 6 15,6-12-8-15,0 0 0 0,0 0 0 16,-8 15-12-16,8-15-16 0,0 0-23 0,-4 13-40 0,4-13-70 0,0 0-235 16,0 0 125-16</inkml:trace>
  <inkml:trace contextRef="#ctx0" brushRef="#br1" timeOffset="141389.77">20191 16434 1223 0,'-7'13'81'0,"7"-13"14"15,0 0-22-15,-8 15 10 0,8-15-9 16,0 0 7-16,-7 17-9 0,7-17 7 0,-4 11-15 15,4-11-4-15,0 0-6 16,-6 13-17-16,6-13-37 0,0 0-35 0,0 0-42 16,-7 18-82-16,7-18-175 0,0 8-142 0,0-8 359 0</inkml:trace>
  <inkml:trace contextRef="#ctx0" brushRef="#br1" timeOffset="141540.01">20134 16631 1435 0,'0'0'142'15,"-2"20"32"-15,2-20-24 0,0 0-20 0,0 0-11 16,-2 20-16-16,2-20-32 0,0 0-21 0,0 0-39 16,2 18-42-16,-2-18-28 15,0 0-36-15,0 9-37 0,0-9-44 0,0 0-66 16,0 0-289-16,4 13 290 0</inkml:trace>
  <inkml:trace contextRef="#ctx0" brushRef="#br1" timeOffset="141680.14">20163 16799 1558 0,'2'16'17'0,"-2"-16"23"0,0 0 2 16,0 0-15-16,0 20 4 0,0-20-6 0,0 0-7 15,0 0-8-15,0 19-23 16,0-19-37-16,0 0-53 0,0 0-124 0,0 0-219 0,0 16 395 16</inkml:trace>
  <inkml:trace contextRef="#ctx0" brushRef="#br1" timeOffset="154249.71">20318 15886 172 0,'0'0'161'0,"0"0"-25"15,0 0-23-15,0 0-11 0,0 0-13 0,0 0-2 16,0 0-2-16,0 0-1 0,0 0-20 0,0 0 12 16,-9-11-8-16,9 11-4 15,0 0 8-15,0 0 15 0,0 0 1 0,0 0 14 0,0 0-12 16,0 0 5-16,0 0 4 15,0 0 0-15,0 0-6 0,0 0 3 0,0 0-10 16,0 0-6-16,0 0 4 16,0 0-12-16,0 0-10 0,-17-6 6 0,17 6-6 0,0 0-1 15,0 0 4-15,0 0-2 0,0 0-5 0,0 0 2 16,0 0-6-16,0 0-4 16,0 0-4-16,0 0-2 0,0 0-8 0,0 0 0 15,0 0 2-15,0 0-1 0,0 0 6 16,0 0-2-16,0 0 0 0,0 0 0 0,0 0-2 15,-6 29-8-15,6-29 3 16,0 0-2-16,0 0-5 0,-4 19 1 0,4-19-1 16,0 0-1-16,-3 15-2 0,3-15 2 0,0 0 0 0,0 0 2 15,0 22 0-15,0-22 0 16,0 0-2-16,0 18-3 0,0-18 0 0,0 0 0 16,0 0-1-16,0 21-1 15,0-21-3-15,0 0-1 0,0 0-4 0,0 22 4 0,0-22-4 16,0 0 0-16,0 0-2 15,0 19 2-15,0-19-3 0,0 0 0 0,0 0-1 16,0 0 3-16,3 18-8 0,-3-18 1 0,0 0 1 16,0 0 0-16,0 0-2 15,0 18 1-15,0-18-1 0,0 0 0 0,0 0 0 0,0 0-2 16,0 16 1-16,0-16-3 16,0 0 3-16,0 0 1 0,0 0-2 0,0 17 0 15,0-17 1-15,0 0 6 16,0 0 2-16,0 0 1 0,2 15 0 0,-2-15-3 0,0 0 1 15,0 0-2-15,0 0 0 16,0 0 1-16,4 18-1 0,-4-18 0 0,0 0 0 16,0 0 2-16,0 0-2 0,0 0-2 15,6 14 1-15,-6-14 0 0,0 0 0 0,0 0-1 16,0 0-2-16,0 0 2 0,0 0-4 0,0 0 2 16,0 0-1-16,0 0 2 15,4 13-7-15,-4-13 6 0,0 0-2 0,0 0 2 16,0 0-3-16,0 0 1 0,0 0-2 15,0 0 5-15,7 13-1 0,-7-13 3 0,0 0 1 16,0 0 0-16,0 0-2 16,0 0 1-16,7 11 0 0,-7-11 0 0,0 0 3 15,0 0-1-15,0 0-4 0,0 0 0 16,0 0-5-16,6 14 9 0,-6-14-9 0,0 0 5 16,0 0 0-16,0 0 0 0,0 0-1 0,4 15-2 15,-4-15 1-15,0 0-4 16,0 0 2-16,0 0 5 0,4 13-4 0,-4-13 0 15,0 0 3-15,0 0-2 0,0 0-1 16,2 15 3-16,-2-15-1 0,0 0 3 0,0 0-2 16,0 0 0-16,0 0-3 0,0 19 0 0,0-19 0 15,0 0 4-15,0 0-5 16,0 0 0-16,0 0 1 0,0 20-2 16,0-20 2-16,0 0 1 0,0 0-1 0,0 0 0 15,0 16-2-15,0-16 2 0,0 0-2 0,0 0 2 16,0 0 0-16,-2 22-1 15,2-22-1-15,0 0 0 0,0 0 0 0,0 0 4 0,0 19-4 16,0-19 2-16,0 0-3 0,0 0-1 0,0 17 3 16,0-17 3-16,0 0-1 15,0 0-8-15,0 0 7 0,-2 19 2 0,2-19-2 16,0 0-2-16,0 0-1 0,0 0 5 16,0 0-4-16,0 0-3 0,-2 21 2 0,2-21 1 15,0 0-1-15,0 0 4 16,0 0-3-16,0 22 3 0,0-22-1 0,0 0 0 15,0 0 0-15,0 16 0 16,0-16 2-16,0 0-3 0,0 0-2 0,0 19 1 0,0-19 2 16,0 0 1-16,0 0-6 15,0 21 1-15,0-21 4 0,0 0-2 0,0 0 0 16,0 17-2-16,0-17 2 0,0 0-3 0,0 0 3 0,-2 19 0 16,2-19 0-16,0 0 0 15,0 0-1-15,-4 19 3 0,4-19-3 0,0 0-1 16,0 0 2-16,-2 17 2 15,2-17-4-15,0 0 2 0,0 0 0 0,-2 19-2 16,2-19 2-16,0 0 0 0,-3 15 2 0,3-15 0 0,0 0-4 16,0 0 1-16,-4 18 0 15,4-18 2-15,0 0-2 0,0 0 3 0,-5 16-2 16,5-16 1-16,0 0-1 16,0 0 0-16,-2 16 1 0,2-16 2 0,0 0-1 0,0 0 1 15,-4 17-1-15,4-17-1 16,0 0-1-16,0 0 0 0,-4 18 1 15,4-18 1-15,0 0-2 0,0 0 2 16,-2 18-4-16,2-18 3 0,0 0-2 0,-2 16 3 0,2-16-2 16,0 0 3-16,0 0-3 0,-2 21 0 0,2-21-3 15,0 0 4-15,0 17 1 16,0-17-5-16,0 0 6 0,0 0-3 0,-2 20 0 16,2-20 1-16,0 0 0 15,-3 18-6-15,3-18 8 0,0 0 0 0,0 0-2 0,0 21 0 16,0-21-1-16,0 0 0 15,0 0-1-15,0 19 1 0,0-19 2 0,0 0 0 16,0 0-2-16,3 18 2 0,-3-18 0 16,0 0-1-16,0 0 0 0,0 18-1 0,0-18-1 15,0 0-6-15,0 0 6 0,0 23 3 0,0-23-1 16,0 0 0-16,0 18 0 16,0-18-1-16,0 0 0 0,-3 18 2 0,3-18-2 15,0 0 1-15,0 0 0 0,3 23 4 16,-3-23-6-16,0 0 3 0,0 17-3 0,0-17 1 15,0 0 0-15,0 0 2 16,0 21-1-16,0-21 2 0,0 0-1 0,2 15 0 16,-2-15-3-16,0 0 3 0,0 18-1 15,0-18-3-15,0 0 0 0,2 17 4 0,-2-17-2 16,0 0-1-16,2 17 0 0,-2-17 1 0,0 0 0 16,2 21-4-16,-2-21 8 15,0 0-4-15,0 21 2 0,0-21 0 0,2 15-2 0,-2-15 1 16,0 0 0-16,0 21 0 15,0-21-1-15,0 0 0 0,0 21 5 0,0-21-8 16,0 0 2-16,0 19 4 0,0-19-5 0,0 0 2 16,0 20 0-16,0-20 2 15,0 0-5-15,-2 20 4 0,2-20-1 0,-2 15 4 0,2-15-4 16,0 0 1-16,0 21 0 16,0-21 2-16,0 0-1 0,0 19 0 0,0-19-3 15,0 0 7-15,0 22-5 16,0-22-1-16,0 0-3 0,2 16 6 15,-2-16-3-15,0 0 0 0,0 19-3 0,0-19 3 16,0 0-1-16,-2 20 1 0,2-20 1 0,0 0-6 16,-2 19 5-16,2-19 2 0,0 0 3 0,0 21-7 15,0-21 4-15,0 0-1 0,2 19-1 16,-2-19 2-16,0 15-2 0,0-15 2 0,0 0-2 16,0 17 1-16,0-17 0 15,0 0 0-15,2 19-1 0,-2-19 1 0,0 0 1 16,0 18-1-16,0-18 1 15,0 0 0-15,0 17-4 0,0-17 2 0,0 0 0 0,0 0-2 16,-2 20-1-16,2-20 6 16,0 0-4-16,0 19-3 0,0-19 4 0,0 0 0 15,0 17 1-15,0-17-4 0,0 0 2 0,0 0 2 0,2 25-1 16,-2-25 0 0,0 0 1-16,0 18-1 0,0-18-1 0,0 0 3 0,0 0-2 15,-2 21-5-15,2-21 5 16,0 0 1-16,0 17-3 0,0-17 3 0,0 0-2 15,0 0 2-15,2 22-1 0,-2-22 0 16,0 0-2-16,0 19 2 0,0-19-2 0,0 0 1 16,-2 19-1-16,2-19 0 0,0 0 2 15,0 22 0-15,0-22-1 0,0 0 1 16,0 20 0-16,0-20-1 0,0 0 2 16,0 18-2-16,0-18-1 0,0 0 0 0,0 0 0 15,0 23 1-15,0-23-3 0,0 0 1 0,2 19 1 16,-2-19 2-16,0 0-1 15,-2 18 3-15,2-18-4 0,0 0 3 0,0 20-3 0,0-20 1 16,0 0 2-16,-2 19-2 16,2-19-8-16,0 0 7 0,2 19-5 0,-2-19 1 15,0 0-2-15,2 17 3 0,-2-17-1 0,0 0 2 16,2 17-1-16,-2-17 1 0,0 0-3 16,2 15 3-16,-2-15-2 0,0 0 2 0,0 0 1 15,2 19 2-15,-2-19-5 16,0 0 2-16,0 0 1 0,0 19-1 15,0-19 3-15,0 0 1 0,0 0-2 16,-2 21 1-16,2-21 3 0,0 0-3 0,-2 17 3 0,2-17-1 16,0 0-2-16,0 0 1 0,-2 20 1 0,2-20-2 15,0 0 1-15,0 0 4 16,-2 21-4-16,2-21 1 0,0 0 0 0,-2 15 1 0,2-15-2 16,0 0 1-16,0 0 1 15,0 21-2-15,0-21 0 0,0 0 0 0,0 17 0 16,0-17-2-16,0 0 4 15,0 0 0-15,0 21-3 0,0-21 1 16,0 0-1-16,-2 15 3 0,2-15-4 0,0 0 1 16,-5 17-2-16,5-17 3 0,0 0 0 0,-2 17 2 15,2-17-3-15,0 0 4 0,-4 17-2 16,4-17-1-16,0 0-1 0,-6 18 3 16,6-18-2-16,-4 14 3 0,4-14-3 0,-5 12 4 0,5-12-3 15,-4 16-3-15,4-16 3 16,-4 15 1-16,4-15 0 0,-7 15-4 0,7-15 4 15,-4 17-2-15,4-17 3 16,-6 17-1-16,6-17-2 0,-6 18 2 0,6-18 1 0,-6 16-1 16,6-16 1-16,-5 18-2 0,5-18 1 15,-7 17 0-15,7-17-2 0,-4 17 1 16,4-17 0-16,-4 19 0 0,4-19-1 0,-6 17 3 16,6-17-1-16,-6 19-2 0,6-19 1 15,-7 19 0-15,7-19-1 0,-6 19 1 0,6-19-15 16,-7 19-28-16,7-19-42 15,-4 17-60-15,4-17-64 0,-4 18-104 0,2-11-215 16,2-7-53-16,0 0-284 16,-7 18-217-16</inkml:trace>
  <inkml:trace contextRef="#ctx0" brushRef="#br1" timeOffset="155236.53">20770 16161 2615 0,'0'0'-13'15,"0"0"17"-15,0 0-1 16,0 0 3-16,13-11-7 0,-13 11 14 0,0 0 15 16,0 0 12-16,0 0 7 0,0 0 4 15,0 0-9-15,0 0 4 0,0 0 14 0,0 0 6 16,0 0 10-16,-15 48-8 15,15-48-6-15,-2 17-7 0,2-17-5 0,0 0 2 16,0 22-12-16,0-22-2 16,4 16-8-16,-4-16-8 0,0 0-2 0,9 17-8 15,-9-17-10-15,13 7 0 0,-13-7-1 0,13 6-1 0,-13-6 0 16,16 1-1-16,-16-1 1 16,0 0 11-16,26-1 8 0,-26 1 2 0,0 0 3 0,21-6 0 15,-21 6-2-15,0 0-6 16,0 0-3-16,21 0-2 0,-21 0-5 0,0 0-1 15,0 0-4-15,21 4 2 16,-21-4 1-16,0 0 2 0,18 8-1 0,-18-8 7 16,12 5 6-16,-12-5 1 0,0 0 7 0,16 4 0 15,-16-4 3-15,0 0 11 0,26-2 9 16,-26 2 4-16,19-7 2 0,-19 7 1 0,22-12 1 16,-12 6-11-16,0-2-2 15,-10 8-11-15,22-16-13 0,-14 8-24 0,1 0-30 0,-9 8-40 16,15-12-51-16,-15 12-60 15,12-14-70-15,-12 14-144 0,9-12-571 0,-9 12-416 16</inkml:trace>
  <inkml:trace contextRef="#ctx0" brushRef="#br1" timeOffset="155450.07">21162 16308 2973 0,'0'0'-49'0,"0"0"14"16,21 5-3-16,-21-5 4 0,0 0 11 0,22 0 7 15,-22 0-7-15,0 0 1 0,27 0 0 16,-27 0-16-16,17-4-20 0,-17 4-10 0,0 0-21 16,26-4-19-16,-18 2-25 15,-8 2-51-15,12-5-78 0,-12 5-304 0,7-6 239 16</inkml:trace>
  <inkml:trace contextRef="#ctx0" brushRef="#br1" timeOffset="155590.04">21243 16241 1738 0,'0'0'116'15,"0"0"42"-15,0 0-1 0,-13-7-7 0,13 7-14 0,0 0-10 16,0 0-24-16,0 0-21 16,0 0-25-16,0 0-37 0,0 0-41 0,0 0-62 15,0 0-71-15,0 0-110 16,49-3-458-16,-41 3 11 0</inkml:trace>
  <inkml:trace contextRef="#ctx0" brushRef="#br1" timeOffset="155870.19">21421 16292 2250 0,'0'0'71'16,"0"0"25"-16,0 0-1 15,0 0 7-15,0 0 4 0,0 0-3 0,0 0-7 16,0 0-5-16,0 0-1 0,0 0-7 16,0 0-10-16,0 0-7 0,26 4-8 0,-26-4-6 15,0 0-5-15,0 0-5 16,24 0-16-16,-24 0-24 0,0 0-30 15,0 0-53-15,19 2-38 0,-19-2-58 16,9 4-89-16,-9-4-186 0,0 0-302 0,12 1-40 0</inkml:trace>
  <inkml:trace contextRef="#ctx0" brushRef="#br1" timeOffset="156320.01">21550 16313 2117 0,'0'0'-75'0,"0"0"18"0,0 0 7 16,0 0 13-16,0 0-5 15,0 0 6-15,-26 21 8 0,26-21 14 0,0 0-4 16,0 0 18-16,-13 10 4 16,13-10 6-16,0 0 18 0,0 0 13 0,-14 7 8 0,14-7 9 15,0 0-4-15,0 0-1 16,0 0 8-16,-15 10-4 0,15-10 5 15,0 0 5-15,0 0-1 0,0 0-1 16,0 0 15-16,-15 4 1 0,15-4 3 0,0 0-5 16,0 0-3-16,0 0-13 0,0 0-9 15,0 0 0-15,0 0-8 0,0 0-4 0,0 0-4 16,0 0-4-16,4-40-3 0,-4 40 3 0,0 0-7 16,15-17 2-16,-15 17 0 15,11-9-4-15,-11 9-5 0,0 0 1 0,17-5-7 0,-17 5 0 16,0 0-4-16,0 0 8 15,0 0-1-15,25 14 2 0,-25-14-9 0,0 0 5 16,5 14-5-16,-5-14-2 16,0 0-3-16,0 0 5 0,-7 23-5 0,7-23-2 0,0 0-1 15,0 0 5-15,0 0 2 0,0 0-1 0,-9 18-12 16,9-18-32-16,0 0-54 16,0 0-52-16,0 0-77 0,0 0-183 0,0 0-422 15,0 0-147-15</inkml:trace>
  <inkml:trace contextRef="#ctx0" brushRef="#br1" timeOffset="156539.94">21702 16284 2532 0,'0'0'57'0,"0"0"12"0,0 0-25 16,23 5-20-16,-23-5-21 0,0 0-18 0,23 3-1 16,-23-3-11-16,26 2-18 15,-12-2-31-15,-14 0-37 0,35 5-40 0,-19-2-57 0,0-3-444 16,2 1 112-16</inkml:trace>
  <inkml:trace contextRef="#ctx0" brushRef="#br1" timeOffset="157079.81">21632 15219 1954 0,'0'0'53'0,"0"0"25"16,13-11-9-16,-13 11-15 16,0 0 0-16,0 0-3 0,20 0-6 0,-20 0-9 15,0 0-5-15,33 7 0 0,-16-3-6 0,0-1-18 16,3 2-1-16,0-2-9 16,-1 1-22-16,0-1-21 0,2 1-36 0,-4-1-30 0,2 0-78 15,-19-3-156-15,26 1-196 16,-16-1 272-16</inkml:trace>
  <inkml:trace contextRef="#ctx0" brushRef="#br1" timeOffset="157259.99">21827 15135 1720 0,'0'0'112'0,"-15"-9"-12"0,15 9-7 16,0 0-11-16,0 0 11 0,0 0 23 15,0 0 20-15,-19 22-7 0,19-22-8 0,-5 29-14 16,3-11-15-16,-2 2-4 15,2-1-13-15,0 4-10 0,-2 3-34 0,0 0-49 16,2 0-69-16,-2 3-54 16,2-2-62-16,-3 4-181 0,0-5-343 0,-1 3 5 0</inkml:trace>
  <inkml:trace contextRef="#ctx0" brushRef="#br1" timeOffset="158539.71">20639 18266 2139 0,'0'0'3'0,"0"0"22"0,0 0 11 15,0 0 15-15,0 0 16 0,0 0 6 0,0 0-3 16,0 0 2-16,-23 32 1 15,23-32 6-15,-7 14 0 0,7-14-6 0,-6 14 11 16,6-14 2-16,0 0 11 0,-2 22-2 16,2-22 1-16,0 0-7 0,4 19-2 0,-4-19-14 15,0 0-3-15,9 12-12 0,-9-12-15 16,0 0-4-16,15 8-8 0,-15-8-5 16,0 0-7-16,0 0-3 0,28-6-3 0,-28 6-2 0,0 0-4 15,20-12 5-15,-20 12 5 16,15-11 7-16,-15 11 11 0,13-10 4 15,-13 10 2-15,11-8 1 0,-11 8-3 16,0 0-7-16,12-9-1 0,-12 9-5 0,0 0-6 0,0 0 4 16,0 0-4-16,0 0-3 0,0 0-1 0,0 0-5 15,0 0 1-15,0 0-6 16,26 11-4-16,-26-11 0 0,0 0 2 0,14 9-2 16,-14-9 2-16,15 3-1 0,-15-3 0 15,19 0 7-15,-19 0 6 0,21-6 15 0,-21 6 3 16,26-14 5-16,-14 6 2 15,4-1-1-15,-4-2 3 0,1 2-8 0,-3-3-3 16,1 1-5-16,0-1-8 0,-3 1-17 0,-8 11-21 0,14-21-37 16,-7 10-45-16,0 1-61 15,-7 10-63-15,6-17-112 0,-4 9-191 0,-2 8-51 16,0 0-259-16,2-21-172 16</inkml:trace>
  <inkml:trace contextRef="#ctx0" brushRef="#br1" timeOffset="158810">21103 18298 2715 0,'0'0'111'15,"0"0"-5"-15,15 11-22 0,-15-11-17 0,0 0-18 16,0 0 1-16,18 0-10 0,-18 0-1 0,0 0-6 0,22-2-6 16,-22 2-1-16,0 0-8 15,28-1-4-15,-28 1-9 0,19-2-19 0,-19 2-28 16,0 0-47-16,27-2-31 16,-20 2-50-16,-7 0-78 0,12-5-145 0,-12 5-328 0,0 0 12 15</inkml:trace>
  <inkml:trace contextRef="#ctx0" brushRef="#br1" timeOffset="158969.96">21150 18231 2262 0,'0'0'154'0,"0"0"38"15,0 0-20-15,0 0-26 0,0 0-27 16,0 0-27-16,0 0-13 0,0 0-13 0,0 0-24 16,0 0-22-16,0 0-31 0,0 0-31 15,0 0-26-15,52-1-31 0,-52 1-29 0,28 1-42 16,-15-2-120-16,-13 1-495 15,23-2-88-15</inkml:trace>
  <inkml:trace contextRef="#ctx0" brushRef="#br1" timeOffset="159190.07">21471 18276 2405 0,'0'0'29'0,"0"0"30"16,0 0 26-16,0 0 11 0,13 14 2 0,-13-14 4 16,0 0 0-16,0 0-5 0,15 4-9 0,-15-4-10 0,0 0-7 15,23 3-13-15,-23-3-14 16,22 1-26-16,-22-1-37 0,20 2-55 0,-20-2-55 16,24 2-62-16,-24-2-121 15,23-2-519-15,-13 2-165 0</inkml:trace>
  <inkml:trace contextRef="#ctx0" brushRef="#br1" timeOffset="159679.91">21861 18302 2458 0,'0'0'15'0,"25"2"20"16,-25-2-4-16,0 0-4 0,13 8 3 0,-13-8 11 15,0 0 1-15,0 0 6 16,0 0 5-16,0 0 9 0,0 0 1 0,0 0 1 0,-26 30 2 15,26-30 6-15,-14 6 3 16,14-6-8-16,-18 4-6 0,18-4-4 0,-16 3-5 16,16-3-4-16,0 0-4 0,-26-1-8 15,26 1 0-15,0 0-18 0,-21-6-17 0,21 6-15 16,0 0-13-16,-16-14-6 0,16 14 0 0,-5-15 0 16,5 15 1-16,0 0 5 15,3-26 14-15,-3 26 7 0,6-19 6 0,-6 19 4 16,10-16 6-16,-10 16 2 0,10-11 4 15,-10 11 0-15,13-8-4 0,-13 8-2 16,0 0 1-16,28 3-4 0,-28-3-10 0,23 9 3 0,-8-2-5 16,-1 1-5-16,2 0 0 15,-2 1-1-15,3-2-4 0,1 5-5 16,-2-5-1-16,4 3 1 0,-4-4 1 0,1 2 4 16,-2-3 4-16,0-1 9 0,-1-1 12 0,-14-3 13 15,26 6 7-15,-26-6 2 16,21-3 9-16,-21 3 4 0,15-8 8 0,-15 8 3 15,11-9 2-15,-11 9 4 0,0 0-4 16,0-22-3-16,0 22-1 0,0 0-10 0,-17-19 7 16,17 19-7-16,-20-9-1 0,20 9-9 0,-22-7-16 15,8 4-34-15,14 3-39 16,-27-3-53-16,27 3-63 0,-19-2-78 0,19 2-183 0,-17 0-504 16,17 0-350-16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4T15:48:16.0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1558 6409 164 0,'0'0'65'0,"0"0"14"0,0 0 5 16,0 0-3-16,0 0 4 0,0 0 14 0,0 0 6 15,4-17 6-15,-4 17-1 16,0 0 5-16,0 0 1 0,0 0 4 0,0 0 6 16,0-19 4-16,0 19 3 0,0 0 0 0,0 0-10 15,-2-22-6-15,2 22-1 0,0 0 0 16,-7-14-13-16,7 14-16 0,0 0 1 0,-8-14-12 15,8 14-7-15,-11-9-6 16,11 9 1-16,-17-8-3 0,17 8-3 0,-22-4 2 0,22 4 0 16,-26-2 5-16,26 2-5 15,-26 2-5-15,9 0 1 0,0 2-5 16,17-4 4-16,-31 11-7 0,15-1 0 16,0 1 4-16,0 5 0 0,1 1-3 0,3 1 0 15,-1 0-5-15,6 1 1 0,-3 2-3 0,6-2-2 16,2 0-4-16,0 2-2 0,4 0-6 15,2 2 0-15,4-2-3 0,0-1-4 16,2 1-1-16,3-1-2 0,2-3-4 16,-1-1 2-16,2-2-4 0,3-2-3 0,-2-1-4 15,-1-4-4-15,1 0-8 16,0-3-4-16,0-1-7 0,-17-3 4 0,27 0-2 0,-27 0 4 16,23-5-2-16,-23 5 3 0,22-9 0 0,-22 9-4 15,13-9 9-15,-13 9-3 16,5-11-1-16,-5 11 5 0,0 0 1 0,0 0 3 0,0 0 1 15,0 0 7-15,0 0 3 16,-16-32 6-16,16 32 5 0,0 0 4 0,-17-8 2 16,17 8-6-16,0 0 0 0,-14-4 0 15,14 4-2-15,0 0-1 0,0 0-9 0,0 0-7 16,0 0-13-16,0 0-18 16,0 0-24-16,0 0-38 0,0 0-53 0,31-22-45 15,-20 19-63-15,-11 3-126 0,23-9-558 0,-14 2-351 0</inkml:trace>
  <inkml:trace contextRef="#ctx0" brushRef="#br0" timeOffset="309.69">1754 6463 2846 0,'6'-20'-29'0,"-6"20"-1"16,0 0 4-16,0 0 14 0,0 0 12 0,0 0 10 16,-5-19 6-16,5 19 23 15,0 0 25-15,0 0 6 0,0 0 3 0,0 0 9 0,0 0-2 16,0 0 1-16,0 0 6 16,-36 39 2-16,29-27-5 0,2 2-3 0,-1 1-5 15,4 2-9-15,-2 0-3 0,-1 2-7 0,5-2-6 16,0 2-4-16,2 1-6 0,1-2-19 15,3-2-22-15,3 1-38 0,-3-4-47 0,5 3-65 16,-1-5-73-16,-1-4-113 16,2 2-625-16,-11-9-398 0</inkml:trace>
  <inkml:trace contextRef="#ctx0" brushRef="#br0" timeOffset="639.75">1934 6515 2892 0,'0'0'-56'0,"0"0"21"16,0 0 9-16,-2-19 0 0,2 19 12 15,0 0 11-15,0 0 19 0,0 0-5 16,0 0 8-16,0 0-10 0,0 0 7 16,0-18 14-16,0 18 12 0,0 0 11 0,0 0 9 0,0 0 6 15,0 0-1-15,0 0 1 0,0 0 0 0,0 0-5 16,0 0-8-16,11 47 0 15,-11-47-1-15,0 17-9 0,0-17 6 0,-2 21 6 0,2-21 2 16,-7 23 8 0,7-23 0-16,-6 23-2 0,1-12-3 0,-1 1-3 0,6-12-2 15,-14 22-5-15,2-9-5 16,4-4-3-16,-3-2-7 0,11-7-12 0,-16 13-25 16,7-7-34-16,9-6-46 0,-19 4-54 0,19-4-57 0,0 0-60 15,0 0-102 1,-30-17-618-16,25 9-419 0</inkml:trace>
  <inkml:trace contextRef="#ctx0" brushRef="#br0" timeOffset="809.95">1891 6282 3135 0,'10'-11'63'0,"-10"11"-8"16,0 0-10-16,0 0-4 0,10-11-5 15,-10 11-1-15,0 0-17 0,0 0-35 0,0 0-57 16,0 0-70-16,10-10-97 16,-10 10-170-16,0 0-375 0,0 0-91 0</inkml:trace>
  <inkml:trace contextRef="#ctx0" brushRef="#br0" timeOffset="1190.01">2023 6428 2345 0,'5'19'-57'0,"-5"-19"12"0,4 21-1 0,-4-21 3 16,2 19 9-16,-2-19 5 0,2 17 17 15,-2-17 6-15,4 15-4 0,-4-15 8 0,0 0 10 0,4 18 3 16,-4-18 12-16,0 0 19 16,7 11-7-16,-7-11-4 0,0 0-6 0,0 0 1 15,0 0-7-15,0 0-5 0,0 0 12 0,0 0 12 16,0 0 14-16,32-21 22 0,-32 21 16 15,0 0-1-15,10-12-7 0,-10 12-11 0,0 0-9 16,0 0 0-16,0 0-1 16,0 0 2-16,0 0-2 0,30 12-3 0,-30-12-5 15,16 15-2-15,-7-9 5 16,-9-6 6-16,17 11 8 0,-6-5 12 0,-11-6 9 0,14 8 3 16,-14-8 4-16,18 4-8 0,-18-4-8 0,0 0-7 15,22-10-8-15,-22 10-8 16,18-13-8-16,-12 4-7 0,-6 9-14 0,15-22-14 15,-11 10-27-15,2 0-32 0,-2-4-42 16,0 1-48-16,1 0-50 0,0 0-55 0,-5 15-53 16,6-29-117-16,-4 13-492 15,-2 16-285-15</inkml:trace>
  <inkml:trace contextRef="#ctx0" brushRef="#br0" timeOffset="1399.82">2366 6293 2729 0,'19'-2'-41'0,"-19"2"24"15,0 0-2-15,0 0 15 0,0 0 47 0,27 8 17 0,-27-8 8 16,14 11-3-16,-14-11 2 16,10 11-4-16,-10-11 6 0,10 17 2 0,-10-17 9 15,7 19 7-15,-5-9 2 16,-2-10-4-16,4 24-1 0,-2-14-11 0,-2-10-5 16,2 24-7-16,-2-10-9 0,0-14-7 0,-2 25-16 0,2-25-27 15,-4 25-26-15,4-25-27 16,-2 22-38-16,2-22-36 0,-2 24-53 0,2-14-55 15,0-10-121-15,-2 12-518 16,2-12-233-16</inkml:trace>
  <inkml:trace contextRef="#ctx0" brushRef="#br0" timeOffset="1649.81">2731 6589 2572 0,'0'0'-24'0,"14"4"24"0,-14-4-3 0,0 0 5 0,0 0 7 15,0 0 37-15,21 3 15 16,-21-3 18-16,0 0-12 0,0 0-8 0,28-3-13 16,-28 3-1-16,22-4-9 0,-4 2-18 0,-18 2-12 0,34-5-25 15,-17 3-18-15,-3 1-31 16,-14 1-49-16,30-6-52 0,-17 2-75 0,-13 4-494 15,19-6-11-15</inkml:trace>
  <inkml:trace contextRef="#ctx0" brushRef="#br0" timeOffset="1780.01">2925 6525 2198 0,'-24'-6'-1'0,"24"6"24"16,-16-1 10-16,16 1 12 0,0 0 27 16,-21-4 1-16,21 4 8 0,0 0 4 0,0 0-2 15,-16-6-13-15,16 6-18 0,0 0-20 0,0 0-42 0,0 0-32 16,0 0-63-16,0 0-54 15,51-15-80-15,-35 11-478 0,-2 1 21 0</inkml:trace>
  <inkml:trace contextRef="#ctx0" brushRef="#br0" timeOffset="2812.02">4104 5918 2061 0,'0'0'-70'16,"0"0"6"-16,0 0 11 15,0 0 33-15,0 0 25 0,0 0 31 0,0 0 25 0,0 0 24 16,0 0 8-16,0 0 12 16,0 0 4-16,-24 41-2 0,20-26 4 0,4-15-1 15,-2 32-5-15,0-14-17 0,2-1-5 0,0-17-8 16,0 36-9-16,0-18-6 0,2 0-8 15,-2 0-1-15,2 1-8 0,-2-2-25 0,2 0-34 16,-2 0-68-16,2 0-60 16,3-3-84-16,-5-14-171 0,4 22-362 15,0-12-46-15</inkml:trace>
  <inkml:trace contextRef="#ctx0" brushRef="#br0" timeOffset="3330.03">3642 6569 2091 0,'0'0'-112'15,"0"0"28"-15,0 0 12 16,0 0 27-16,41 5 27 0,-41-5 21 16,21 3 26-16,-21-3-9 0,27 2 14 0,-9-2 3 0,2 0 5 0,4 1 23 15,3-1-3-15,5 2 44 16,2-2-2-16,9 2-5 0,3 1-4 0,11-1-1 15,2 2-4-15,3-1-1 16,1 0-8-16,1 0-7 0,1 0-2 0,1 1-7 0,23-2-6 16,0 1 1-16,-2 1-5 15,-12-2-5-15,14 2 3 0,-12-3-2 0,-11 2 3 16,3 0 5-16,-3-2 7 0,1 1 6 16,0-1 7-16,-2 2 4 0,-1-2 4 0,-3-1 5 15,-2 2-2-15,-2 0-1 0,-6 1-7 0,-2-3-9 16,-3 1-10-16,1 1-4 15,-3-2-6-15,-4 2-10 0,-5-2-5 0,-3 3-16 16,-3-3-14-16,-6 0-26 0,0 0-36 16,-3 0-34-16,-6 0-47 15,-14 0-55-15,26 2-60 0,-26-2-92 0,10 5-190 16,-10-5-365-16,0 0-280 0</inkml:trace>
  <inkml:trace contextRef="#ctx0" brushRef="#br0" timeOffset="4980.1">3782 7209 2618 0,'7'-19'-115'0,"-7"19"43"16,0 0 23-16,4-13 26 0,-4 13 18 0,0 0 22 0,0 0 9 15,0 0 3-15,0 0-5 16,0 0 2-16,0 0 19 0,0 0 21 0,0 0 5 16,0 0 0-16,0 0-4 15,0 0-7-15,0 0-2 0,0 0 1 16,-22 40-8-16,22-40-4 0,0 22-7 0,0-22 2 16,5 22-11-16,-5-22 7 0,10 19-12 0,-3-12-9 15,-7-7 16-15,17 13-13 0,-5-5-8 0,-12-8-9 16,24 5-6-16,-10-5-5 15,-14 0 4-15,24-3-5 0,-24 3 5 0,23-7 1 0,-13 1 8 16,-10 6 18-16,18-8 11 16,-18 8 14-16,14-8 8 0,-14 8-4 15,0 0-5-15,13-7-12 0,-13 7 7 16,0 0-5-16,0 0 2 0,0 0-5 0,0 0-1 0,0 0 0 16,0 0 1-16,0 0-3 0,23 9 0 0,-23-9 2 15,0 0 5-15,13 8 2 16,-13-8 4-16,0 0-2 0,0 0 1 0,24-2 0 15,-24 2 7-15,0 0 0 16,20-11 6-16,-11 3 1 0,-9 8-1 0,17-16-3 16,-11 8-8-16,3-4-9 0,-9 12 0 15,13-21-17-15,-7 7-23 0,0 5-41 0,-6 9-37 16,7-16-49-16,-7 16-73 16,8-17-98-16,-4 10-193 0,-4 7-134 0,0 0-219 0,0 0-191 15</inkml:trace>
  <inkml:trace contextRef="#ctx0" brushRef="#br0" timeOffset="5329.89">3755 7693 2603 0,'0'0'-1'0,"0"0"4"0,0 0-3 16,0 0-6-16,0 0 12 0,0 0 13 15,0 0 15-15,0 0 6 0,0 0 7 0,34-23 8 0,-17 20 0 16,1-1 9-16,2-2 9 15,0 2 4-15,2 0 2 0,1 0-11 0,-1-1-8 0,-2 1-3 16,2 0-54-16,-3 1-37 16,2-1-44-16,-4 4-46 0,-1-3-47 0,-16 3-66 15,24-4-134-15,-14 1-355 16,-10 3 9-16</inkml:trace>
  <inkml:trace contextRef="#ctx0" brushRef="#br0" timeOffset="5809.6">3782 7863 2161 0,'0'0'-5'16,"0"0"21"-16,-11 15 23 16,11-15 23-16,-4 12 10 0,4-12 26 0,0 0 12 0,-4 22-3 15,4-22 0-15,-2 20 0 0,2-20-8 0,-2 20 3 16,2-20-11-16,2 22 1 15,-2-22-5-15,0 26-10 0,2-11-4 0,-2-15-11 16,6 23-5-16,-4-11-7 0,-2-12-3 16,9 18-8-16,-5-8-7 0,-4-10-4 0,9 12-8 15,-9-12-10-15,13 5-11 16,-13-5-10-16,0 0-7 0,0 0-4 0,30-13 0 16,-30 13 1-16,16-19 3 0,-12 11 16 0,-4 8 13 0,15-17 10 15,-8 10 12-15,-7 7 6 16,10-16 5-16,-10 16-2 0,11-11 0 0,-11 11 0 15,0 0 12-15,14-11 1 16,-14 11 5-16,0 0-7 0,0 0-4 0,20 0-4 0,-20 0-7 16,0 0-1-16,0 0 1 15,0 0-5-15,0 0 4 0,25 3 3 0,-25-3 6 16,0 0 12-16,0 0-5 16,15-7-5-16,-15 7 0 0,12-10-1 0,-12 10-4 15,11-12-5-15,-5 1 4 0,-6 11-10 0,13-17-11 0,-8 7-14 16,-5 10-19-16,10-18-24 15,-4 7-39-15,-6 11-49 0,6-16-72 0,-2 9-70 16,-4 7-126-16,5-14-169 16,-5 14-53-16,3-9-228 0,-3 9-183 0</inkml:trace>
  <inkml:trace contextRef="#ctx0" brushRef="#br0" timeOffset="6209.86">4218 8029 2490 0,'0'0'12'16,"0"0"22"-16,8 12 8 0,-8-12-3 15,0 0 7-15,0 0 11 0,5 17 20 0,-5-17 4 16,0 0 2-16,-2 20-7 16,2-20-3-16,0 0-1 0,-3 19-4 0,3-19 2 15,0 0 1-15,0 0 1 0,-4 20-1 0,4-20-3 0,0 0 0 16,0 0-9-16,0 0-11 15,0 0-21-15,0 0-13 0,0 0-6 0,0 0-6 16,0 0 0-16,0 0-2 16,0 0 3-16,0 0-1 0,16-50 6 0,-10 37 4 0,0 0 13 15,-2-1 15-15,-4 14 11 16,13-21 14-16,-9 11 8 0,-4 10 1 0,11-15 0 16,-11 15 6-16,12-7 14 0,-12 7 6 0,17-4-13 0,-17 4 3 15,0 0-4 1,0 0-8-16,30 11-10 0,-30-11 0 0,14 12-13 0,-4-5-4 15,-10-7-15-15,14 15-21 16,-14-15-19-16,13 14-17 0,-7-7-28 0,-2-2-38 0,-4-5-48 16,0 0-56-16,13 13-55 15,-8-10-64-15,-5-3-113 0,0 0-166 0,0 0-349 16,0 0-356-16</inkml:trace>
  <inkml:trace contextRef="#ctx0" brushRef="#br0" timeOffset="6469.96">4390 7361 2827 0,'6'-11'-37'15,"-6"11"34"-15,0 0 16 16,0 0 12-16,0 0 22 0,0 0 16 0,0 0 18 0,0 0 0 15,15 46-10-15,-15-29-7 16,0 2-4-16,0 3-8 0,-2 0-4 0,0 3-5 16,0-2-6-16,-5 3-13 0,3-3-23 15,-3 3-36-15,-1-3-44 0,-2-1-43 16,-2 1-68-16,-2-4-94 0,2 0-569 16,-10-2-203-16</inkml:trace>
  <inkml:trace contextRef="#ctx0" brushRef="#br0" timeOffset="7539.83">3725 7415 2554 0,'0'0'-40'0,"0"0"22"16,0 0 12-16,0 0 34 0,-51 17 19 15,43-3 25-15,0 1 27 0,-2 0 14 0,2 4-3 16,0 2 2-16,2-1-7 16,-3 4 1-16,2-1-13 0,3-1-6 0,2 4-9 0,0-6-8 15,0 3-9-15,4-2-7 0,0 0-29 0,2 4-37 16,3-5-42-16,4 2-60 15,-1-2-42-15,2-5-60 0,2 2-104 16,2-6-559-16,-1-2-242 0</inkml:trace>
  <inkml:trace contextRef="#ctx0" brushRef="#br0" timeOffset="8169.75">4551 7108 2680 0,'0'0'12'0,"0"0"-6"0,0-25 9 0,0 25 15 16,0 0 8-16,0 0 23 16,0 0 16-16,0 0 0 0,0 0-5 0,4-15-4 0,-4 15-6 15,0 0-4-15,0 0-1 0,10-11-3 0,-10 11-5 16,0 0-5-16,16-7-3 15,-16 7-8-15,0 0-1 0,0 0-7 0,18-5 1 16,-18 5-7-16,0 0-2 0,0 0 0 16,0 0 12-16,0 0 6 0,7 27 12 15,-7-27 5-15,0 0 2 0,-11 28 0 16,11-28 12-16,-10 23 4 0,6-11 0 0,4-12-1 16,-12 19-7-16,12-19-3 0,-6 20-6 0,6-20-4 0,-6 14-3 15,6-14-6-15,0 0-17 16,0 0-36-16,17 21-46 0,-6-17-57 0,-11-4-79 15,27 4-63-15,-12-3-103 16,2-2-188-16,-17 1-360 0,30-2-301 0</inkml:trace>
  <inkml:trace contextRef="#ctx0" brushRef="#br0" timeOffset="10749.93">3378 7518 1047 0,'0'0'190'0,"0"0"-98"0,2-21-19 0,-2 21-9 0,0 0-2 16,0 0 7-16,0 0 9 0,0 0 11 0,0 0 26 15,0 0 15-15,-25-10 8 16,25 10 8-16,0 0 7 0,-22-4-3 0,22 4 2 15,-18-2-5-15,18 2-9 16,-22-3-11-16,22 3-15 0,-21-2-9 0,21 2-10 0,-24-4-11 16,24 4-6-16,-20-2-12 15,20 2-6-15,-24-2-7 0,24 2-7 0,-21 0-9 16,21 0-16-16,-21 0-31 0,21 0-33 16,0 0-43-16,-21 0-49 0,21 0-59 15,0 0-75-15,0 0-173 0,-16-1-388 0,16 1-162 0</inkml:trace>
  <inkml:trace contextRef="#ctx0" brushRef="#br0" timeOffset="11423.48">4890 7503 2509 0,'0'0'-10'0,"0"0"14"0,0 0 22 16,0 0 10-16,0 0 23 0,0 0 31 0,0 0 12 15,0 0 11-15,0 0 9 16,0 0-2-16,0 0 0 0,0 0-11 0,0 0-8 16,0 0-2-16,0 0-9 0,0 0-7 0,39 11-11 0,-39-11-3 15,24 2-8 1,-24-2-18-16,28-2-26 0,-28 2-29 0,27 0-51 0,-12 0-42 15,-15 0-53-15,29 0-52 16,-13-4-61-16,-16 4-174 0,22-4-404 0,-11 3-195 0</inkml:trace>
  <inkml:trace contextRef="#ctx0" brushRef="#br0" timeOffset="11649.96">5074 7451 2612 0,'0'0'15'0,"-14"-9"13"0,14 9-1 16,0 0 5-16,0 0 13 15,0 0 23-15,0 0 6 0,-10-10 22 16,10 10 25-16,0 0 17 0,0 0 13 16,0 0-1-16,0 0-13 0,0 0-8 0,-6 38-17 0,6-38-7 15,0 23-13-15,-2-10-8 16,2-13-12-16,0 29-8 0,0-14-5 0,0-15-7 16,-2 35-15-16,2-21-22 0,0-14-21 0,0 26-21 15,0-13-31-15,0-13-42 0,2 21-44 16,2-10-45-16,-2-2-59 0,-2-9-95 0,8 16-141 15,-2-10-404-15,-6-6-262 16</inkml:trace>
  <inkml:trace contextRef="#ctx0" brushRef="#br0" timeOffset="14359.78">2948 7361 2542 0,'-2'36'-104'0,"2"-36"31"0,-2 20 35 0,2-20 18 0,-2 25 28 16,2-10 24-1,-3 2 32-15,1 0 21 0,2 2 25 0,0 0 13 0,0 2 9 16,-2-1 2-16,2-2-5 0,0 1 0 0,0 3-10 0,2-4-8 16,-2-1-15-1,0 1-7-15,0-1-12 0,0-17-7 0,-2 26-15 0,4-13-13 16,-2-13-20-16,0 22-13 15,0-22-14-15,0 17-9 0,0-17-5 0,0 0-7 16,-2 22-5-16,2-22-11 0,0 0 0 16,0 0 3-16,0 0-2 0,0 0 7 0,0 0-1 15,0 0 7-15,0 0 3 16,0 0 8-16,0 0 1 0,0 0 4 0,0 0 3 0,0 0 4 16,0 0-3-16,0 0 6 0,0 0 5 0,4-66 8 15,-4 66 2-15,3-22 9 16,-1 8 8-16,-2 14 8 0,2-25 7 15,0 10 9-15,-2 15 6 0,3-26-4 0,1 10-2 16,-4 16-5-16,4-28-6 0,-2 11-6 0,0 4-2 16,-2 13-2-16,4-28-5 15,0 15-1-15,-1-2-3 0,-3 15 2 0,8-25 6 16,-6 12 3-16,-2 13 3 16,6-24 2-16,-1 16 8 0,-5 8 4 0,4-20 1 15,-4 20-3-15,5-15-5 0,-5 15-4 0,4-14-8 0,-4 14-1 16,0 0-4-16,4-17-2 15,-4 17 0-15,0 0-7 0,4-13-2 0,-4 13-3 16,0 0 1-16,0 0-1 0,0 0-4 16,4-17 2-16,-4 17-2 0,0 0-2 0,0 0-7 15,0 0-14-15,0 0-26 16,4-13-30-16,-4 13-49 0,0 0-62 0,0 0-67 0,0 0-126 16,0 0-205-16,0 0-400 0,0 0-429 0</inkml:trace>
  <inkml:trace contextRef="#ctx0" brushRef="#br0" timeOffset="16739.84">3337 6510 2797 0,'0'0'-167'0,"0"0"27"16,0 0 26-16,0 0 20 16,0 0 29-16,0 0 6 0,0 0 13 0,0 0 16 15,12-10 0-15,-12 10 6 16,0 0 2-16,0 0-2 0,0 0 6 0,0 0 5 0,0 0-9 16,0 0-2-16,0 0-9 0,0 0-9 0,0 0-4 15,0 0-8-15,0 0-1 16,0 0-5-16,0 0 8 0,0 0 5 15,0 0 12-15,0 0-3 0,0 0 9 0,0 0 14 16,0 0-6-16,0 0 16 0,0 0 4 0,0 0-3 16,0 0 2-16,0 0 2 15,0 0-3-15,0 0 0 0,0 0 3 0,0 0-4 16,0 0 8-16,0 0-8 0,0 0 13 16,0 0 15-16,0 0 10 0,0 0 3 0,0 0 16 15,0 0 4-15,0 0 5 0,0 0 5 0,0 0-3 16,-50 14 3-16,50-14 1 15,0 0-5-15,0 0-9 0,0 0 4 0,0 0-10 16,0 0 20-16,0 0-7 0,0 0 5 16,0 0 0-16,0 0 7 0,0 0-10 15,0 0 5-15,0 0-6 0,0 0-2 16,0 0-6-16,0 0-4 0,0 0-10 16,0 0-3-16,0 0 3 0,0 0-8 0,0 0 6 0,0 0-4 0,0 0 1 15,0 0 15-15,0 0 0 16,0 0 6-16,0 0 10 0,0 0 4 0,0 0 9 15,0 0 10-15,0 0 2 16,0 0 1-16,0 0-6 0,52 11-6 0,-36-9-8 0,5-2-7 16,3 0-9-16,4 4-6 15,1-4-3-15,3 1-14 0,-2-1-22 0,1 0-27 16,-1 0-36-16,2-1-37 16,-3 2-42-16,1-1-51 0,2-1-70 0,-8 1-116 15,4-2-573-15,0 0-361 0</inkml:trace>
  <inkml:trace contextRef="#ctx0" brushRef="#br0" timeOffset="17469.49">5389 7378 2845 0,'0'0'-38'0,"0"0"32"0,0-17 27 16,0 17 26-16,0 0 28 16,0 0 16-16,0 0 13 0,0 0-4 15,0 0-6-15,0 0 8 0,0 0 13 16,0 0 6-16,0 0-4 0,0 0 2 0,0 0-7 0,0 0-10 16,-6 62-11-16,4-41-28 0,0 3-5 0,0 5-5 15,2-2-6-15,-2 2-3 16,-2-1-8-16,2 2-2 0,0-1-6 0,-2 0-4 0,0-1-2 15,0-3-2-15,-2 2-8 16,-3-5 2-16,-1 2 0 0,-1-6-3 0,0 1-2 16,-1-4-13-16,-1-1-23 15,0-4-37-15,1-3-57 0,12-7-67 0,-22 6-55 0,22-6-93 16,-23-4-187-16,13-2-436 16,1-3-399-16</inkml:trace>
  <inkml:trace contextRef="#ctx0" brushRef="#br0" timeOffset="17679.78">5389 7165 3136 0,'0'0'109'0,"12"-8"-6"15,-12 8-8-15,0 0-12 16,0 0-9-16,0 0-6 0,13-7-10 15,-13 7-32-15,0 0-46 0,0 0-54 0,0 0-58 16,0 0-55-16,15-5-66 0,-15 5-120 0,0 0-461 16,0 0-167-16</inkml:trace>
  <inkml:trace contextRef="#ctx0" brushRef="#br0" timeOffset="18169.59">5840 7283 2485 0,'0'0'-48'0,"0"0"7"16,-28-29 7-16,28 29 5 0,0 0 12 0,0 0 20 15,-6-16 16-15,6 16-12 0,0 0 1 0,0 0-2 0,0 0 0 16,0 0 5-16,0 0-10 16,19-17 1-16,-19 17-2 0,0 0 1 0,23-3 9 15,-23 3-6-15,0 0 1 0,28 6 15 0,-28-6-17 16,12 8 3-16,-12-8 4 15,11 11 13-15,-11-11 9 0,3 15 14 0,-3-15 11 16,0 0 4-16,-10 33-1 0,4-21 4 16,0 0 1-16,-2 2 5 0,1-1 9 15,-2 0 4-15,3-1 0 0,-2 2-2 16,8-14 1-16,-13 23-2 0,9-14 8 0,4-9 3 0,-6 18 5 16,6-18 0-16,0 18-7 0,0-18-9 0,8 14-9 15,-8-14-12-15,17 11-11 16,-5-7-21-16,4-1-29 0,0-1-41 0,4-2-48 0,-20 0-48 15,38-5-41 1,-17 1-51-16,-1-2-61 0,4-1-662 0,-5 0-385 0</inkml:trace>
  <inkml:trace contextRef="#ctx0" brushRef="#br0" timeOffset="18639.62">6221 7225 2895 0,'0'0'-55'0,"0"-19"31"0,0 19 14 16,0 0 31-16,0 0 24 0,0 0 21 0,0 0 16 15,0 0 3-15,0 0 3 16,-6-16-6-16,6 16-5 0,0 0-5 0,0 0-7 15,0 0-7-15,0 0-5 16,0 0-7-16,0 0-4 0,0 0-14 0,0 0-12 0,0 0-21 16,0 0-16-16,0 0-6 15,35 6-11-15,-35-6 2 0,24 7 7 0,-10-1-2 16,-14-6 5-16,24 8 2 0,-14-2 4 0,-10-6 1 16,15 13 9-16,-15-13 18 15,5 18 24-15,-5-18 24 0,0 0 21 0,-18 29 12 0,10-19 14 16,-2 3 5-1,-2-4 2-15,2 5-14 0,-2-2-4 0,1-1-10 0,0 2-9 16,3-1-10-16,-1 0-2 0,3 1-9 16,6-13-15-16,-6 30-12 0,6-16-10 0,0-14-9 15,2 30-8-15,0-17-2 16,0 4-5-16,-2-17 1 0,0 25 2 0,-2-9-3 16,2-16 1-16,-8 26-8 0,2-16-14 0,-2 2-35 0,8-12-47 15,-16 20-62-15,8-13-63 16,8-7-84-16,-16 10-184 0,8-6-437 0,8-4-363 15</inkml:trace>
  <inkml:trace contextRef="#ctx0" brushRef="#br0" timeOffset="19270">6631 7238 2764 0,'-22'-4'-118'0,"22"4"19"0,0 0 11 0,0 0 37 0,-24-3 42 16,24 3 42-16,0 0 34 15,-17-3 21-15,17 3 11 0,0 0 24 0,0 0 9 16,-23 6 13-16,23-6-3 16,-11 9-3-16,11-9-9 0,-10 15-12 0,3-3-15 15,7-12-5-15,-11 25-15 0,7-12-6 0,2 1-10 0,2-14-2 16,-2 25-11-16,2-25-4 15,2 23-6-15,2-12-4 0,-4-11-9 0,11 19-7 16,-4-12-15-16,-7-7-11 16,14 10-12-16,-14-10-4 0,17 5-2 0,-17-5 2 15,0 0-2-15,0 0 4 16,34-15 0-16,-26 10 3 0,-8 5 7 0,16-12 7 0,-16 12 1 16,12-9 3-16,-12 9-4 0,12-7 3 0,-12 7-7 15,0 0 1-15,16-7 2 16,-16 7-1-16,0 0 0 0,0 0 3 0,0 0-3 0,31 7 1 15,-31-7 1-15,13 4 1 16,-13-4 7-16,17 4 6 0,-17-4 7 0,0 0 7 16,21 0 9-16,-21 0 12 0,0 0 10 15,19-8 6-15,-19 8-2 0,11-9 12 0,-11 9-27 16,10-13-9-16,-10 13 3 16,9-17-11-16,-9 17-18 0,6-15-23 0,-6 15-36 15,7-15-44-15,-7 15-57 0,6-12-73 0,-6 12-72 0,0 0-138 16,0-12-171-16,0 12-311 15,0 0-306-15</inkml:trace>
  <inkml:trace contextRef="#ctx0" brushRef="#br0" timeOffset="19869.45">5770 7796 2698 0,'-19'0'-96'0,"19"0"27"16,0 0 23-16,0 0 34 15,0 0 12-15,-21 3 31 0,21-3 16 0,0 0 21 16,0 0 22-16,0 0 13 16,0 0 2-16,0 0 2 0,0 0-14 0,0 0-7 15,0 0-15-15,0 0-3 0,49 12-8 0,-31-12-8 0,4 0-3 16,7 2-4-16,1-2-6 15,6 0 7-15,8 2 13 0,5-2 10 0,2 3 7 16,10-3-1-16,1 0-2 0,-1 0-6 16,-3 0-4-16,-8-3-6 0,-1 1-7 0,-5 0-6 15,-1 1-6-15,-7-1-13 16,-5 0-15-16,-1-1-34 0,-4-1-51 0,-4 0-54 0,-2 2-49 16,-4-3-54-16,-16 5-108 0,17-5-171 15,-17 5-359-15,4-4-234 0</inkml:trace>
  <inkml:trace contextRef="#ctx0" brushRef="#br0" timeOffset="20349.53">6007 8017 2698 0,'0'0'50'0,"0"0"12"16,-20 5-10-16,20-5 10 15,0 0 6-15,-12 10 4 0,12-10 6 0,-8 14-1 0,8-14-2 16,-6 19-10-16,6-19-5 16,-5 21-3-16,3-10-7 0,2-11-2 0,0 25-5 15,0-25-1-15,2 23-7 16,-2-23 3-16,5 22-9 0,-5-22-9 0,6 14-13 16,-6-14-19-16,6 11-20 0,-6-11-9 0,0 0 0 0,18 3 3 15,-18-3 3-15,0 0 4 16,0 0-2-16,26-23 9 15,-19 15 14-15,-7 8 1 0,11-17 9 0,-11 17 10 16,12-14 1-16,-12 14-3 0,11-13 3 0,-11 13-4 0,8-10 0 16,-8 10 3-16,0 0 10 15,15-7 7-15,-15 7 6 0,0 0-1 16,0 0-4-16,23-4 1 0,-23 4 0 16,0 0 13-16,0 0 1 0,22-2 16 0,-22 2 14 0,0 0 12 15,12-6 1-15,-12 6 0 0,0 0 6 0,15-17 2 16,-15 17-4-16,6-13-1 15,-6 13-5-15,9-19-16 0,-9 19 3 0,6-15-13 16,-6 15-4-16,7-16-10 0,-7 16-22 16,4-12-24-16,-4 12-25 15,0 0-40-15,6-18-51 0,-6 18-69 0,4-7-70 16,-4 7-113-16,0 0-188 0,0 0-62 0,0 0-231 16,0 0-198-16</inkml:trace>
  <inkml:trace contextRef="#ctx0" brushRef="#br0" timeOffset="20709.79">6401 8145 2645 0,'0'0'-15'16,"0"0"3"-16,8 9 3 0,-8-9 21 0,0 0 13 15,6 14-1-15,-6-14-5 0,0 0 3 0,4 17 0 16,-4-17 4-16,3 14 9 0,-3-14 10 15,0 0 4-15,2 15 4 0,-2-15 3 0,0 0-8 16,0 0 4-16,4 15 4 16,-4-15-8-16,0 0-12 0,0 0-6 0,0 0-10 0,0 0-1 15,0 0 3-15,0 0 3 16,0 0 8-16,28-37 9 0,-28 37 14 0,10-15 14 16,-4 8 6-16,-6 7 5 0,16-15 3 0,-16 15 1 0,14-7 6 15,-14 7 7-15,15-1 8 16,-15 1 4-16,0 0 9 15,25 7-1-15,-25-7-27 0,15 13-12 0,-6-6-6 16,-9-7-7-16,15 21-19 0,-9-13-28 0,2 0-34 16,-8-8-54-16,8 18-76 0,0-11-84 15,-8-7-105-15,6 12-214 0,-6-12-71 0,0 0-275 16,0 0-272-16</inkml:trace>
  <inkml:trace contextRef="#ctx0" brushRef="#br0" timeOffset="23322.77">7569 6725 1020 0,'0'0'284'16,"0"0"-78"-16,0 0-91 15,0 0-13-15,9-11-20 0,-9 11 4 16,0 0-6-16,0 0 14 0,0 0-1 0,0 0 7 0,0 0 3 16,0 0-1-16,0 0 3 0,0 0 3 15,0 0 8-15,0 0-3 0,0 0-3 0,0 0-10 16,0 0-8-16,25 4-13 15,-25-4-8-15,0 0-17 0,0 0-27 0,32 4-38 16,-32-4-36-16,23 0-54 16,-23 0-40-16,23 0-38 0,-10-2-48 0,-13 2-90 0,24-2-437 15,-14-1-33-15</inkml:trace>
  <inkml:trace contextRef="#ctx0" brushRef="#br0" timeOffset="23489.58">7609 6651 2279 0,'0'0'12'0,"-21"-2"-1"0,21 2 5 16,0 0-4-16,0 0 0 15,0 0 8-15,0 0-11 0,0 0 4 0,0 0-3 0,0 0-16 16,0 0-31-16,55 12-35 16,-36-10-38-16,0-2-68 0,-19 0-126 0,43-2-237 15,-20 0 273-15</inkml:trace>
  <inkml:trace contextRef="#ctx0" brushRef="#br0" timeOffset="24179.55">9127 6189 1575 0,'0'0'-23'0,"0"0"-6"15,0 0 10-15,0 0-3 0,0 0 4 0,0 0 8 16,0 0 13-16,0 0 4 0,0 0 8 16,0 0 16-16,0 0 14 0,0 0 29 15,0 0-8-15,0 0 10 0,-21 43 7 16,19-32 5-16,2-11-5 0,-2 25-5 0,-1-11-5 16,3-14-9-16,0 29-3 0,-2-11-12 0,2-1-3 0,0-17 2 15,2 32-8-15,-2-17-1 16,0-15 3-16,3 28-14 0,-1-15-4 15,-2-13-4-15,2 26-17 0,-2-26-34 16,4 21-52-16,-4-13-67 0,0-8-139 0,2 17-370 16,-2-17 109-16</inkml:trace>
  <inkml:trace contextRef="#ctx0" brushRef="#br0" timeOffset="24779.68">8429 6742 1890 0,'0'0'-60'0,"0"0"9"0,0 0 4 0,36 15 7 16,-36-15 5-16,14 2 17 0,-14-2 8 0,22 4-4 15,-22-4 4-15,25 0 0 0,-11 2 2 16,6-2 8-16,-20 0 2 0,42 2 1 0,-19-2 14 16,3 0 6-16,4 0 2 0,1 0 10 0,5 0 1 15,0 0-3-15,2 0 5 16,7 0 6-16,-1 0-2 0,3-2 24 0,1 2 6 15,1 0 14-15,0-2 2 0,-1 2 8 16,1 0 5-16,-3 0 11 0,2 0 6 0,-2 0 3 16,-1 0 2-16,-1-4-6 15,-1 2-6-15,-6 2-9 0,-1-1-6 0,-2 1-10 0,-2 0-7 16,-3 0-12-16,-3 0-8 16,-2 0-8-16,-4 0-24 0,-1 0-28 0,-19 0-28 15,30 0-33-15,-18 1-26 0,-12-1-28 0,22 6-24 16,-22-6-39-16,0 0-72 15,10 7-152-15,-10-7-342 0,0 0-26 0</inkml:trace>
  <inkml:trace contextRef="#ctx0" brushRef="#br0" timeOffset="26039.46">8297 8054 2184 0,'0'0'-12'0,"-21"3"29"15,21-3 6 1,0 0 27-16,0 0 9 0,0 0 17 15,-4 17 17-15,4-17 11 0,0 0-6 0,-2 17 4 16,2-17-1-16,-3 18-1 0,3-18-5 0,0 20 5 0,0-20 1 16,0 24 3-1,0-24 1-15,0 24-8 0,0-24-10 0,3 26-12 0,-3-15-4 16,0-11-8-16,2 24-6 16,-2-24-8-16,0 21-6 0,0-21-3 0,2 19-5 0,-2-19-7 15,2 14 2-15,-2-14-7 0,0 0-4 0,0 18-9 16,0-18-7-16,0 0-10 15,0 0-9-15,0 0-6 0,0 0-1 0,0 0-1 16,0 0 2-16,0 0 3 0,0 0-4 16,0 0 3-16,0 0 4 0,2-69 1 15,-4 39-7-15,4 2-4 0,-2-4-16 16,3-1-6-16,-1-5-1 0,2 0 7 0,-2-2 0 16,0 2 6-16,0-2 1 0,0 2 0 0,2-1 9 0,-1 7 4 15,-3-6 0 1,0 6 8-16,2-1 5 0,-4 0-4 0,2 3-1 0,0-1 3 15,-3 0 11-15,1-1-8 16,0 6 5-16,2 0 3 0,-2 2 0 0,2 2-3 0,-2 3 2 16,2 0 0-16,0 0-3 15,0 19 1-15,2-33 3 0,-2 18-4 0,4 0 2 16,-4 15 3-16,5-24-4 0,-3 11-1 0,-2 13 7 16,6-19-4-16,-6 19-2 0,4-14 0 15,-4 14-2-15,4-13 2 0,-4 13-1 0,0 0 3 16,9-18 0-16,-9 18-2 15,9-8 2-15,-9 8-3 0,16-7-6 0,-16 7-10 16,18-4-12-16,-18 4 0 16,20-6-10-16,-5 4 8 0,-15 2-8 0,30-3 11 0,-14 3 2 15,6-3 0-15,-3 2-3 16,5 1 8-16,-2-3 2 0,2 3 9 0,6-3-9 16,-1 3 6-16,1-3-2 0,2 3 11 0,1-1-6 15,-1 1 9-15,4-2 1 0,0 0-1 16,3 2-3-16,-4 0 5 0,7-2-2 0,1 2 4 15,1-2-4-15,-2 2 5 16,3-1-5-16,-3 1 4 0,-4-2 1 0,-1 2-3 0,-1-2 2 16,0 2 2-16,-1-2-2 15,-1 2-2-15,0-3-1 0,0 3 1 16,1-3-1-16,-7 3 1 0,4-2-1 16,1 2 1-16,-5 0 7 0,2 0-5 15,0-2 4-15,1 2-3 0,-5 0 1 0,4 0 2 0,-5 0 0 0,5 0-2 16,2 0 3-16,-3-2 0 15,3 4-3-15,-2-4 1 0,-1 2-6 0,-1 0 8 16,2 0-4-16,1 0 0 0,-1 0-2 16,0 0 2-16,-1 0 5 0,1 0-3 0,2 0-3 15,-3 0 6-15,5 0-1 16,0 0 2-16,0 0 3 0,0 2 6 0,1-2-6 0,1 0 4 16,7 2-3-16,-3-2-1 0,0 5-5 0,3-5 1 15,-7 0-5-15,0 3 6 16,-3-1-1-16,3 0-2 0,1 0-4 0,-3-1 5 15,-1 1-5-15,-1 2 6 0,0-2 0 16,-2-1-1-16,-1 2 9 0,-1 0 9 0,0-3 4 16,-3 0 2-16,-2 3 2 15,0-2-9-15,3 2 0 0,-4-3-1 0,2 0-5 16,1 3 5-16,-1-3-5 0,1 4-1 16,-2-4-2-16,1 2-2 0,-1-2-1 0,-1 2 2 15,-2-2-5-15,0 1 0 0,-2 2-13 0,-18-3-22 16,34 0-37-16,-23 2-51 15,2-2-58-15,-13 0-83 0,0 0-173 0,25 0-310 16,-25 0-12-16</inkml:trace>
  <inkml:trace contextRef="#ctx0" brushRef="#br0" timeOffset="26849.55">8170 8241 2195 0,'0'0'-11'0,"0"0"18"0,0 0 19 16,0 0 19-16,0 0 24 15,0 0 23-15,0 0 30 0,0 0 4 0,0 0 6 0,0 0 0 16,0 0 1-16,0 0 1 0,0 0 8 0,0 0 1 16,0 0-2-16,0 0-2 15,0 0-8-15,0 0-6 0,0 0-7 0,0 0-7 0,0 0-11 16,0 0-7-16,9 30-13 15,-9-30-7-15,6 13-7 0,-6-13-10 0,11 15-6 16,-3-5-5-16,3-1-7 16,-11-9-13-16,16 20-26 0,-6-12-25 0,0 3-33 15,2-4-44-15,-3 2-48 0,2 1-54 16,-11-10-41-16,19 16-65 0,-13-12-136 0,0 3-133 16,0 0-263-16,-6-7-185 0</inkml:trace>
  <inkml:trace contextRef="#ctx0" brushRef="#br0" timeOffset="28609.71">8907 7655 2518 0,'0'0'-30'0,"0"0"36"16,0 0 23-16,17-8 25 0,-17 8 29 0,0 0 21 0,0 0 11 15,0 0 3-15,0 0-7 16,0 0-8-16,0 0-9 0,0 0-9 0,0 0-4 16,0 0-3-16,0 0-8 15,0 0-5-15,0 0-6 0,0 0-8 0,0 0-5 0,0 0-8 16,0 0-2-16,0 0-3 0,-49 2-8 0,49-2-3 16,0 0-8-16,-30 2-9 15,30-2-5-15,0 0-9 0,-23 2-6 16,23-2-7-16,0 0 0 0,-19 0 0 0,19 0-4 15,0 0 1-15,0 0 1 0,0 0 2 0,-17 2 2 16,17-2 8-16,0 0-1 16,0 0 8-16,0 0 12 0,0 0 11 0,0 0 6 0,0 0-1 15,9 31-1-15,-9-31 2 16,6 20-3-16,-6-20 2 0,4 27-6 0,-1-11 0 16,-1 2-2-16,-2-2 0 0,2 4 1 0,-2 0-3 15,2 0 8-15,-2 2-4 0,0 0 4 16,0 2-5-16,-2 0 0 0,2 2-1 0,-2-1-2 15,2 3 4-15,-2-4 4 16,2-1 5-16,-3 2 0 0,1-2 2 0,0-3-4 16,2 2 3-16,-2-1-2 0,0-1-3 15,0 2 0-15,-1-1-3 0,1-2-2 0,0-1-1 16,0 2-1-16,0-2-3 16,0 1 1-16,0-2 0 0,2 2 3 0,-2-1 4 15,2-18 8-15,0 32-4 0,0-15 4 0,0-2 1 0,0-15 7 16,6 31-9-16,-4-16 0 15,0-2-1-15,-2-13-6 0,7 23 1 0,-5-11-5 16,-2-12-1-16,6 19-2 16,-6-19 3-16,5 18-4 0,-5-18-4 0,4 15-3 0,-4-15-26 15,6 11-24-15,-6-11-37 16,0 0-63-16,11 11-60 0,-11-11-56 0,0 0-97 16,18-3-152-16,-18 3-465 0,18-8-425 0</inkml:trace>
  <inkml:trace contextRef="#ctx0" brushRef="#br0" timeOffset="29039.76">9087 7878 2928 0,'0'0'-93'15,"0"0"16"-15,0 0 27 16,0 0 50-16,0 0 19 0,0 0 25 0,0 0 14 16,0 0 7-16,0 0 0 15,0 0 3-15,0 0 5 0,4 54 6 0,-4-54 0 0,-2 24 4 16,2-6-1-16,0-18-2 0,-2 26-5 0,2-11-3 16,0-15-5-16,0 27-4 15,0-14-10-15,0-13-4 0,2 25-3 0,-2-25-18 16,0 19-28-16,0-19-40 0,2 18-41 15,-2-18-60-15,2 15-62 0,-2-15-117 0,0 0-634 16,4 6-385-16</inkml:trace>
  <inkml:trace contextRef="#ctx0" brushRef="#br0" timeOffset="29319.66">9345 8006 2842 0,'0'0'-74'0,"0"0"20"16,0 0 4 0,29 2 16-16,-29-2 34 0,0 0 44 0,0 0 27 0,20 1 20 15,-20-1 5-15,0 0 2 0,19 2 1 16,-19-2 0-16,0 0-2 0,28 0-10 15,-28 0-10-15,20 0-9 0,-20 0-8 0,22 0-15 0,-22 0-27 16,21 0-36-16,-21 0-40 16,19 3-50-16,-19-3-55 0,0 0-52 0,27-5-115 15,-18 4-523-15,-9 1-204 16</inkml:trace>
  <inkml:trace contextRef="#ctx0" brushRef="#br0" timeOffset="29856.45">9705 7838 2487 0,'0'0'-62'15,"0"0"19"-15,0 0 23 0,8-13 17 16,-8 13 29-16,0 0 21 0,0 0-13 15,0 0 6-15,0 0 16 0,0 0 25 0,0 0 16 16,0 0-1-16,0 0-3 0,0 0-3 16,0 0 3-16,0 0-7 0,0 0-2 0,0 52-2 15,0-52-12-15,-2 23-5 16,4-9-6-16,-2-14-4 0,0 27-7 0,2-14-5 0,-2-13-3 16,5 23-3-16,-1-11-7 0,-4-12-1 0,6 19-7 15,1-12-19-15,-7-7-15 16,15 8-11-16,-15-8-15 0,14 4-9 0,-14-4-1 15,0 0 0-15,0 0 3 16,32-12 8-16,-32 12 6 0,15-11 6 0,-6 3 13 0,-9 8 10 16,12-10 14-16,-12 10 1 15,11-12-2-15,-11 12-4 0,0 0-5 16,14-7 1-16,-14 7 7 0,0 0-6 0,0 0 9 0,18-6 2 0,-18 6-1 16,0 0 2-1,0 0-1-15,0 0 5 0,20 3-6 0,-20-3 6 16,0 0 10-16,0 0 11 0,0 0 13 15,0 0 13-15,20-3-10 0,-20 3-1 0,0 0-4 16,8-12 1-16,-8 12-5 16,6-14-4-16,-6 14-7 0,9-17-10 0,-3 5-17 0,-6 12-15 15,7-16-20-15,-7 16-33 16,6-17-42-16,-6 17-62 0,7-16-60 0,-7 16-88 16,4-11-159-16,-4 11-417 0,0 0-261 15</inkml:trace>
  <inkml:trace contextRef="#ctx0" brushRef="#br0" timeOffset="30479.69">10048 7655 2723 0,'0'0'14'0,"0"0"32"0,0-19 13 16,0 19 20-16,0 0 16 16,0 0 15-16,0 0 3 0,4-18-16 0,-4 18-14 15,0 0-20-15,0 0-9 16,13-11-7-16,-13 11-7 0,0 0-4 0,16-4-4 0,-16 4-7 16,0 0-2-16,0 0-5 0,0 0-6 0,0 0 7 15,0 0-7-15,30 12 0 16,-30-12 9-16,0 0 11 0,0 21 16 0,0-21 12 15,0 0 4-15,-6 31 4 0,6-31-5 16,-6 20-1-16,6-20-11 0,-4 22-3 0,0-12-7 16,4-10-4-16,-2 19-5 15,2-19-14-15,0 18-30 0,0-18-45 16,8 15-67-16,-8-15-65 0,12 16-53 0,-3-13-109 0,-3 2-169 0,-6-5-381 16,17 8-282-1</inkml:trace>
  <inkml:trace contextRef="#ctx0" brushRef="#br0" timeOffset="30859.69">9699 8217 2671 0,'0'0'-87'0,"0"0"33"0,0 0 17 0,0 0 25 0,0 0 9 16,0 0 10-1,19 19 14-15,-19-19 11 0,17 0-11 0,-17 0-2 16,23-1 12-16,-23 1 8 0,26-2 18 15,-26 2 7-15,31 0 9 0,-16 0 0 0,-15 0 0 0,31 0-14 16,-13 0 1-16,-18 0-9 16,29 0-11-16,-12 2-8 0,-17-2-14 0,28 0-13 15,-28 0-15-15,27 0-14 16,-27 0-19-16,24 1-30 0,-24-1-33 0,20 0-49 16,-11-1-52-16,-9 1-121 0,19-2-394 0,-19 2 15 0</inkml:trace>
  <inkml:trace contextRef="#ctx0" brushRef="#br0" timeOffset="31329.54">9703 8438 2069 0,'0'0'-6'15,"0"0"47"-15,0 0 17 0,-10 8-1 0,10-8 11 16,0 0 24-16,0 0 22 0,0 0 14 16,-10 17-4-16,10-17-4 0,0 0 1 15,-6 18-3-15,6-18-6 0,-2 15-10 16,2-15-12-16,-4 19-6 0,4-19-4 0,0 17-10 16,0-17-8-16,0 0-7 0,2 26-4 0,-2-26-9 0,2 16-16 15,-2-16-15-15,0 0-21 16,8 15-20-16,-8-15-27 0,0 0-22 0,0 0-20 15,0 0-2-15,0 0 14 16,0 0 2-16,32-22 24 0,-32 22 27 0,11-14 31 0,-11 14 25 16,9-12 18-16,-9 12 8 15,6-12-1-15,-6 12-5 0,0 0-6 16,0 0-6-16,13-11-2 0,-13 11-5 0,0 0 2 0,0 0-4 0,18 0 1 16,-18 0-5-16,0 0 0 15,0 0-2-15,26 7-5 0,-26-7 6 16,0 0 7-16,17 4 9 0,-17-4 12 15,0 0 7-15,0 0-8 0,23-2 2 16,-23 2-3-16,0 0 0 0,17-10-13 16,-17 10-18-16,11-18-26 0,-11 18-35 0,9-17-47 0,-5 8-62 15,-4 9-63-15,6-19-131 16,-4 11-601-16,2 0-382 0</inkml:trace>
  <inkml:trace contextRef="#ctx0" brushRef="#br0" timeOffset="31739.81">9992 8575 2826 0,'0'0'-23'0,"6"11"37"0,-6-11 9 15,0 0-7-15,4 20 2 0,-4-20-4 0,2 17 7 0,-2-17 16 16,0 0-1-16,0 23 2 15,0-23 3-15,0 17 15 0,0-17 5 0,0 0-1 0,-2 19-1 16,2-19-8-16,0 0-5 16,0 0 2-16,0 21-4 0,0-21-5 0,0 0-22 15,0 0-21-15,0 0-14 16,0 0-9-16,0 0-2 0,0 0 9 0,0 0 7 16,0 0 16-16,0 0 9 0,0 0 0 0,22-40 2 0,-22 40 10 15,11-9 12-15,-11 9 16 16,0 0 8-16,13-8 14 0,-13 8 7 0,0 0 2 15,0 0 12-15,0 0 2 0,0 0-2 16,29 12-7-16,-29-12-7 0,10 9-3 0,-10-9-12 16,8 11-7-16,-8-11-7 15,6 13-10-15,-6-13-20 0,0 0-34 16,8 14-44-16,-8-14-37 0,0 0-53 0,9 10-66 0,-9-10-66 0,0 0-134 16,0 0-158-16,0 0-309 15,0 0-242-15</inkml:trace>
  <inkml:trace contextRef="#ctx0" brushRef="#br0" timeOffset="32046.38">10194 8393 2717 0,'0'0'20'0,"0"0"18"15,0 0-12-15,6-18 6 16,-6 18-16-16,0 0-3 0,0 0-4 15,6-14-2-15,-6 14-1 0,0 0-2 0,0 0-1 16,16-7 4-16,-16 7-3 0,0 0-1 0,0 0 1 16,0 0 15-16,0 0 9 15,0 0 11-15,0 0-3 0,29 14 6 0,-29-14 3 16,0 0 13-16,0 18 14 16,0-18 17-16,0 0 22 0,0 0 13 0,-6 26 4 0,6-26-8 15,0 0-15-15,-7 19-10 0,7-19-10 0,0 0-9 16,-2 15-8-16,2-15-40 15,0 0-48-15,0 0-80 0,13 14-93 0,-7-13-95 16,-6-1-190-16,0 0-483 0,24-6-398 16</inkml:trace>
  <inkml:trace contextRef="#ctx0" brushRef="#br0" timeOffset="33029.83">10522 7697 2879 0,'0'0'-54'0,"0"0"26"0,0 0 3 15,0 0 5-15,0 0 17 16,0 0 16-16,0 0 12 0,0 0 1 0,2-25 0 0,-2 25-2 16,0 0-6-1,0 0-15-15,0 0-18 0,23-2-24 0,-23 2-8 16,0 0-21-16,33 2-2 0,-33-2 9 16,22 2 3-16,-22-2 7 0,22 3 8 0,-22-3-5 15,21 2 12-15,-21-2 18 0,17 3 19 0,-17-3 21 16,15 4 36-16,-15-4 27 0,10 7 9 15,-10-7 9-15,0 0 5 0,10 18 5 0,-10-18-4 16,8 16-3-16,-8-16-1 16,4 22-7-16,-2-10-10 0,0 4 3 0,-2-16-2 15,2 34 0-15,0-17-2 0,0 5-13 16,0-1 0-16,0 3-12 0,0 3-7 16,-2 0-2-16,2-2-4 0,0 5-7 0,-2-2-4 0,2-2-4 15,1 3 0-15,-1 1-3 0,0-2-1 16,-2-1-5-16,2 1-3 0,0-2 0 0,-2 2-2 15,2-3-4-15,1 1-1 16,-3 0-2-16,0-3 0 0,2 2 2 0,-2-4-5 0,0 1 0 16,0-2 0-16,0-1 4 15,-2 1 3-15,2-2 8 0,-3 0 1 16,-1-3 4-16,4-15 0 0,-4 29 4 16,-1-15-1-16,-1 0-6 0,6-14 0 0,-10 23-8 0,4-16-18 15,6-7-26-15,-14 16-34 0,14-16-47 0,-14 8-59 16,10-1-74-16,4-7-120 15,0 0-175-15,-19-2-46 0,19 2-266 0,0 0-189 16</inkml:trace>
  <inkml:trace contextRef="#ctx0" brushRef="#br0" timeOffset="33649.83">10838 7528 2441 0,'0'0'-77'0,"0"0"17"0,0 0 7 0,0 0 8 16,0 0-2-16,0 0 11 15,0 0 8-15,-7-15-9 0,7 15-3 0,0 0-12 16,0 0-1-16,0 0 2 0,19-20 1 16,-19 20 16-16,15-7-4 0,-15 7 11 0,19-5 9 15,-19 5 15-15,17-2 5 0,-17 2 9 0,0 0 4 16,24 0 16-16,-24 0 33 15,0 0 19-15,0 0 31 0,14 10 18 0,-14-10 9 0,0 0 6 16,0 0-1-16,-8 29 2 16,8-29 4-16,-11 17 5 0,11-17-3 15,-13 20-9-15,7-10-11 0,6-10-15 16,-10 18-13-16,10-18-8 0,-9 17-12 0,9-17-9 16,-7 15-6-16,7-15-2 0,0 16-25 0,0-16-35 0,0 0-40 15,11 18-50-15,-11-18-70 16,17 8-54-16,-9-6-84 0,-8-2-169 0,22 1-433 15,-12-1-272-15</inkml:trace>
  <inkml:trace contextRef="#ctx0" brushRef="#br0" timeOffset="34009.67">11079 7982 2677 0,'0'26'-35'0,"0"-26"30"16,0 0 8-16,0 0 20 0,0 0 9 0,4 15 16 16,-4-15 9-16,0 0 2 15,10 9-7-15,-10-9-2 0,0 0-8 0,21 6-1 16,-21-6-3-16,17 4-6 0,-17-4-3 0,24 4-3 16,-24-4-26-16,21 0-29 0,-21 0-53 15,26 0-62-15,-18-2-75 0,-8 2-178 0,22-8-322 16,-14 4 18-16</inkml:trace>
  <inkml:trace contextRef="#ctx0" brushRef="#br0" timeOffset="34209.37">11217 7960 2229 0,'0'0'49'16,"0"0"-3"-16,0 0-5 0,-28 14 3 0,28-14 34 0,0 0 25 15,-5 22 25-15,5-22 9 16,-4 21 4-16,4-21-2 0,-1 25-20 0,1-12-6 0,0-13-10 15,-3 27-14 1,3-10-4-16,0-17-14 0,0 26-11 16,0-10-29-16,0-16-40 0,3 26-56 0,-3-26-62 15,1 22-46-15,-1-22-33 0,2 18-44 16,-2-18-108-16,5 12-450 0,-5-12-124 0</inkml:trace>
  <inkml:trace contextRef="#ctx0" brushRef="#br0" timeOffset="35119.58">11568 7640 2377 0,'0'0'-64'0,"0"0"30"0,0 0 23 0,0 0 25 16,0 0 28-16,0 0 19 0,0 0 24 0,0 0 4 16,0 0-5-16,-14 53 6 0,7-37 7 15,-1 4-1-15,0 4 2 0,2-4 2 0,0 7 0 16,0-2 5-16,2 4 2 15,0 1 2-15,-1-2-4 0,1 2-10 0,-1 2-1 16,3-2-10-16,-2 2-8 0,2-1-7 16,-2-1-8-16,3-2-8 0,-2 1-4 0,3-2-5 15,0-1-6-15,0 2-5 16,3-8-11-16,0 4-16 0,1-4-25 0,0-3-41 16,3-2-55-16,2 0-63 0,-1-3-70 0,2-2-131 0,0 0-182 15,2-5-300-15,-1-1-214 16</inkml:trace>
  <inkml:trace contextRef="#ctx0" brushRef="#br0" timeOffset="35609.64">11689 7806 2603 0,'0'0'-35'16,"-11"-13"2"-16,11 13 13 0,0 0 7 0,0 0 14 16,0 0 26-16,0 0 12 0,0 0 9 0,-9-14-1 0,9 14 6 15,0 0-3-15,0 0-3 16,0 0-3-16,0 0-3 0,0 0-4 0,0 0-11 15,0 0 0-15,0 0-4 16,20-15 3-16,-20 15-1 0,0 0-10 0,0 0 0 0,18-3-1 16,-18 3-8-16,0 0 2 15,0 0 2-15,0 0 2 0,0 0 3 0,0 0-5 16,0 0 5-16,24 16 1 16,-24-16-8-16,0 0 13 0,5 16 11 0,-5-16 7 15,0 0 4-15,-5 20 11 0,5-20 6 0,0 0 16 16,-8 27 3-16,1-17 2 0,7-10 0 15,-9 17-1-15,9-17 2 0,-7 15-11 0,7-15-9 16,-9 15-2-16,9-15-9 0,-5 11-4 16,5-11-3-16,0 0-4 0,-4 17-2 0,4-17-3 15,0 0-13-15,0 0-28 16,16 14-30-16,-16-14-48 0,18 6-51 0,-18-6-62 16,23 0-64-16,-23 0-112 0,24-4-604 0,-11 2-434 15</inkml:trace>
  <inkml:trace contextRef="#ctx0" brushRef="#br0" timeOffset="36119.83">11931 7716 3004 0,'0'0'-48'0,"0"0"26"0,-8-21 4 15,8 21 18-15,0 0 22 0,0 0 6 16,0 0 5-16,0 0-5 0,0 0-4 0,0 0-4 16,0 0-5-16,0 0-16 0,0 0 2 0,0 0-2 0,0 0-4 15,0 0-4-15,0 0-7 16,22-5-11-16,-22 5-15 0,0 0-18 0,0 0 3 15,0 0-2-15,36 13 5 16,-36-13 9-16,13 6 0 0,-13-6 33 0,8 9 16 16,-8-9 30-16,6 11 29 0,-6-11 28 15,0 0 4-15,0 0 15 0,-9 29 10 0,9-29 6 16,-14 19-3-16,8-8-6 16,-3 0-9-16,9-11-12 0,-12 19-8 0,5-9-12 15,7-10-6-15,-10 26-11 0,6-13-3 0,0 0-6 0,4-13-7 16,0 28-5-16,6-11-4 15,-4 0-3-15,0 1-4 0,-2 1-4 0,2 1 0 16,-2-2 0-16,-2 1 0 16,-2 0 7-16,-2 0-1 0,0 4-1 0,-1-2-5 0,-4-1-3 15,-2-3-12-15,0 3-24 16,-2-3-30-16,0-2-33 0,-2 0-44 0,3-1-34 16,5-2-39-16,-3-3-40 0,1 1-58 15,0-3-105-15,6-2-510 16,5-5-301-16</inkml:trace>
  <inkml:trace contextRef="#ctx0" brushRef="#br0" timeOffset="36689.75">12203 7753 2589 0,'0'0'-114'0,"0"0"18"0,0 0 15 16,0 0 9-16,-4-26 19 0,4 26 28 0,0 0 44 15,0 0 33-15,0 0 27 16,0 0 17-16,0 0 4 0,0 0 36 0,0 0 27 0,0 0 5 15,0 0-22-15,0 0-14 16,0 0-11-16,0 0-9 0,-25 40-18 0,18-28-8 16,7-12-8-16,-8 27-12 15,3-15-4-15,5-12-6 0,-4 24-8 0,1-12-5 0,3-12-2 16,-4 19-7-16,4-19-8 0,0 0-11 0,4 22-15 16,-4-22-16-16,7 10-10 15,-7-10-10-15,0 0-8 0,0 0 6 0,22 1 2 0,-22-1 3 16,0 0 3-16,0 0 1 15,25-16 8-15,-25 16 9 0,11-8-3 0,-11 8 2 16,0 0-2-16,16-9-4 16,-16 9 5-16,0 0-1 0,0 0 3 0,20-2 0 15,-20 2 0-15,0 0 6 16,0 0-4-16,22 7 7 0,-22-7-2 16,0 0 1-16,21 4 11 0,-21-4 5 0,0 0 22 0,14 2 4 0,-14-2-2 15,0 0 10-15,0 0 8 0,19-13 0 16,-19 13 7-16,12-14-7 0,-12 14-5 0,7-21-6 15,-1 10-14-15,1-1-18 16,-1-1-39-16,-6 13-49 0,10-25-61 0,-3 14-54 16,-3 0-62-16,-4 11-138 15,6-20-542-15,-4 14-346 0</inkml:trace>
  <inkml:trace contextRef="#ctx0" brushRef="#br0" timeOffset="37559.71">12127 8128 2881 0,'-22'-4'-3'0,"22"4"30"0,0 0 30 15,0 0 32-15,0 0 39 0,0 0 25 0,0 0 14 16,0 0-4-16,0 0-14 0,0 0-6 16,0 0-10-16,0 0-22 0,0 0-10 0,0 0-13 15,0 0-12-15,0 0-3 0,0 0-24 0,0 0-3 16,0 0-23-16,69 4-19 15,-53-4-29-15,3 0-39 0,2 1-42 0,-1-1-60 0,-2 0-50 16,2 0-65 0,-1 0-133-16,-2 0-179 0,-4-1-262 0,-13 1-205 0</inkml:trace>
  <inkml:trace contextRef="#ctx0" brushRef="#br0" timeOffset="37989.37">12152 8236 2624 0,'-10'13'19'16,"10"-13"40"-16,-9 15-2 15,9-15 16-15,-6 22 24 0,4-11 12 0,2-11 10 16,-7 26-8-16,5-11-9 0,1 1-9 0,1-16-9 16,-2 33-9-16,2-20-11 0,0-13-2 15,-4 27-6-15,4-27-6 0,0 24-5 16,0-24-6-16,0 20-6 0,0-20-19 15,0 15-23-15,0-15-31 0,0 0-21 0,0 0-2 16,12 10 6-16,-12-10 11 0,0 0 21 16,0 0 3-16,0 0 19 0,0 0 21 0,0 0 5 15,24-27-2-15,-24 27-2 16,0 0-2-16,12-9-5 0,-12 9-3 0,0 0-1 16,0 0-3-16,14-5 3 0,-14 5-3 15,0 0 1-15,0 0-1 0,0 0 4 0,21 12-5 16,-21-12 2-16,0 0-1 0,15 6 5 0,-15-6 9 15,0 0 12-15,0 0 14 16,19 0 21-16,-19 0 20 0,0 0 11 16,20-8 0-16,-20 8 3 0,14-10-31 0,-14 10-4 15,12-13-12-15,-12 13-5 0,16-13-16 0,-9 6-22 16,-7 7-42-16,10-14-63 0,-10 14-92 0,8-13-86 16,-8 13-175-16,7-12-140 0,-7 12-333 15,0 0-324-15</inkml:trace>
  <inkml:trace contextRef="#ctx0" brushRef="#br0" timeOffset="38339.48">12372 8444 2820 0,'0'0'-67'0,"0"0"10"0,7 16 25 16,-7-16 26-16,4 11 37 0,-4-11 23 0,4 15 9 15,-4-15 0-15,4 18 2 0,-4-18-4 16,3 20-5-16,-3-20-7 0,5 17-2 0,-5-17-3 15,2 17-5-15,-2-17-4 16,1 13-3-16,-1-13-3 0,0 0 1 0,2 18 1 0,-2-18-7 16,0 0-17-16,0 0-19 15,0 0 4-15,0 0-3 0,0 0-2 0,0 0 4 16,0 0 3-16,0 0 14 16,0 0 24-16,0 0 9 0,35-22 14 0,-35 22 11 0,0 0 14 15,13-13 14-15,-13 13 16 0,0 0 6 0,21-3 8 16,-21 3 3-16,0 0 0 15,0 0 7-15,25 5-14 0,-25-5-21 0,13 8-1 16,-13-8-13-16,12 11-24 0,-12-11-35 16,12 14-23-16,-7-7-28 0,-1 0-42 15,-4-7-46-15,0 0-53 0,10 24-64 16,-8-18-74-16,-2-6-172 0,2 9-129 0,-2-9-300 16,0 0-291-16</inkml:trace>
  <inkml:trace contextRef="#ctx0" brushRef="#br0" timeOffset="38869.4">12702 7842 2609 0,'0'0'-95'0,"0"0"34"15,0 0 37-15,0 0 24 0,0 0 27 0,0 0 11 0,0 0 13 16,0 0 13-16,22 32 1 15,-18-16 14-15,1 0 7 0,2 7 7 0,-2 2 10 16,1 2 9-16,-2 1 1 16,5 5-1-16,-5 1-10 0,2 0-12 0,-2 1-6 0,-1-5-10 15,-1 2-8-15,-2-1-6 16,0 0-13-16,-2-3-24 0,0-2-27 16,-1 2-32-16,1-6-41 0,-5 1-45 0,4-4-46 0,-3-2-44 0,1-3-81 15,3 0-618-15,-4-7-306 16</inkml:trace>
  <inkml:trace contextRef="#ctx0" brushRef="#br0" timeOffset="39279.74">12913 7524 2748 0,'0'0'-52'0,"0"0"2"15,0 0 6-15,0 0-10 0,0 0 8 16,0 0 5-16,0 0-8 0,12-15-1 0,-12 15-7 0,0 0 6 15,19-4 8-15,-19 4 1 16,0 0 20-16,0 0 11 0,25 4 26 0,-25-4 6 0,0 0 22 16,0 0 23-16,9 19 21 15,-9-19 21-15,0 0 13 0,-9 26 22 0,9-26 28 16,-11 21 0-16,5-11 0 16,6-10-12-16,-14 20-18 0,9-11-17 0,5-9-13 0,-8 17-6 15,8-17-12-15,0 0-27 0,2 20-47 0,-2-20-66 16,0 0-85-16,25 12-79 15,-16-12-117-15,-9 0-183 0,24-3-357 0,-24 3-228 16</inkml:trace>
  <inkml:trace contextRef="#ctx0" brushRef="#br0" timeOffset="40159.71">11414 7231 2472 0,'0'0'-144'0,"0"0"17"0,0 0 14 16,0 0 16-16,0 0 22 15,0 0 12-15,0 0 15 0,0 0 14 0,16 7 23 16,-16-7 15-16,0 0 29 16,0 0 24-16,23 0 13 0,-23 0 5 0,0 0-5 0,20 1-11 15,-20-1-6-15,14 4 5 16,-14-4-19-16,20 3-12 0,-20-3-2 0,22 4-11 16,-22-4-5-16,28 4-1 0,-13-4-1 0,2 3 4 0,2-2-2 15,1-1 2-15,0 0-7 16,1 0 5-16,3 0-7 0,-1 0 10 0,2-1-13 15,3 1 2-15,-3-3-5 16,3 3 11-16,3-3-1 0,-4-1 6 0,0 3 4 16,-1-4-6-16,2 2-10 0,0 1 3 15,2-2 2-15,-1 0-5 0,1 1 0 0,-1 1 1 16,2-3-13-16,0 2-9 16,-1-1 7-16,-1-1-4 0,3 5-3 0,1-4 9 15,-6 1-4-15,2 0 12 0,-1 0 8 0,-1 0 25 0,-3 1-1 16,-2 2 5-16,5 0 9 15,-4-2 5-15,0 2-7 0,-1 0 9 16,2 2-2-16,-1-2 2 0,2 0-1 16,-4 2 10-16,3-2-1 0,2 2 7 0,-1-1 4 0,3-1 1 15,-1 6 1-15,4-6 9 16,-2 3 1-16,-3-3-5 0,4 1-7 0,1 2 1 16,-2-3-1-16,-4 0 0 0,2 0-5 0,-2 0-5 15,-2 0-7-15,-2 0-4 0,-2 0-9 16,0 0-21-16,-5 0-35 0,-14 0-41 0,30 0-59 15,-17 0-54-15,-13 0-61 16,18-7-125-16,-18 7-549 0,4-6-297 0</inkml:trace>
  <inkml:trace contextRef="#ctx0" brushRef="#br0" timeOffset="41499.94">9788 6757 2583 0,'0'0'-137'0,"0"0"27"16,0 0 22-16,0 0 16 0,0 0 10 0,0 0 13 15,0 0 2-15,0 0 9 0,0 0 11 16,0 0 8-16,0 0 6 0,0 0 13 0,0 0 4 16,0 0 3-16,53-6-1 0,-53 6 7 0,25 3 5 15,-25-3 4-15,25 5 5 0,-8-1 16 16,0-4-3-16,0 2-9 0,2 0 9 15,2 1-15-15,1 0 6 0,-2-2-3 16,2 2 1-16,3-2 8 0,1 1-21 16,1 3-12-16,3-4-2 0,0 1-13 0,-1-1 2 15,3 2-4-15,0 1 3 0,0-4 4 0,1 1-11 16,-1 2 9-16,2-2 2 16,0 1-2-16,1-2 20 0,-1 2 4 0,0 0-9 15,1 0 4-15,1 0 5 0,-3 0-1 0,3 0 3 0,0 0 1 16,-2 0-5-1,-1-1-10-15,1 1 2 0,1 0 3 0,-1 1 5 0,-2-3-14 16,1 4 6-16,-1-3-6 16,0 2 6-16,-1-3 2 0,1 3 19 0,0-2 2 0,-2 2 7 15,-1-1-6-15,-3-2 1 16,-4 1-4-16,4-1 7 0,-5 2 7 0,3-2 6 16,-4 3-5-16,3-3-3 0,-3 1-3 0,-1-1-3 15,0 2-8-15,3-1-1 0,-4 2-1 16,4-1-5-16,-3-1 2 0,2-1 0 15,1 3-9-15,-4-3 3 0,3 1-10 16,-2 2 7-16,2-3-2 0,-2 1-1 0,3 1 8 16,0 0 4-16,-2 0 0 0,1-1 5 15,1 2 0-15,-4-2-2 0,4 1-1 0,-3-2-1 16,2 2-1-16,-2 1-1 0,0-2-4 0,0-1-1 16,1 2 0-16,0-2-5 15,0 2 3-15,1-2-4 0,-1 0 3 0,2 2-5 0,-3-2 0 16,2 2 0-1,0-2-2-15,0 0 3 0,0 0-3 0,0 0 7 0,-1 1 6 16,0-1 10-16,0 0-7 16,-1 3 1-16,0-3-4 0,0 0-4 0,1 2 0 15,2-2 0-15,-3 1 0 16,3 1-3-16,-2 0-1 0,4 1-4 0,-1-2-5 0,0 3 0 16,1 0 2-16,-1-3-4 0,1 4 2 0,-3-2-3 0,3-1 1 15,-4 2 0-15,5-2 1 16,-7 0 4-16,3-1 1 0,-1-1 2 0,-5 3 2 15,5-1-3-15,-20-2 7 16,30 0 3-16,-15 0 3 0,-15 0 0 0,29 0-1 0,-29 0-4 16,27 0 2-16,-27 0 3 15,25-2-2-15,-25 2-4 0,21 0-1 0,-21 0 0 16,19-3-6-16,-19 3-19 0,17-3-31 0,-17 3-42 16,0 0-51-16,24-2-63 0,-24 2-101 15,14-4-609-15,-8 0-304 0</inkml:trace>
  <inkml:trace contextRef="#ctx0" brushRef="#br0" timeOffset="44489.61">13383 6232 2042 0,'0'0'-9'0,"0"0"-4"0,11-14 5 15,-11 14-1-15,0 0-1 16,0 0 26-16,0 0 24 0,0 0 20 0,0 0-5 0,0 0 21 16,0 0 2-16,0 0 12 15,-11 61 11-15,1-40 10 0,1 2 12 16,-1 0 8-16,-4 5-5 0,-1 1-5 16,0-3-12-16,0 5-14 0,-1-2-6 0,-2 1-14 0,0-1-5 15,-2 0-7-15,2-3-5 16,-2-1-8-16,2 1-3 0,-2-4 0 0,3-3-6 15,2 0-2-15,-1-2-4 0,1-2-3 16,1 2-2-16,3-7-5 0,-2 2 3 0,1-4-11 16,3 4 5-16,9-12-2 0,-16 14-1 15,8-9 4-15,8-5 7 0,-11 11-3 16,11-11-1-16,0 0 2 0,0 0-1 0,-19 0-1 16,19 0 6-16,0 0 5 0,0 0 3 15,0 0 1-15,0 0 2 0,0 0 4 0,0 0 8 16,-6-24 3-16,6 24 1 0,0 0 4 0,0 0 4 15,0 0 4-15,36-18-7 16,-20 17-4-16,1-2 13 0,6 3 2 0,-3 0 6 0,6 3-7 16,-1-2-7-16,2 3-11 15,1 0-5-15,-1 2-17 0,0-2-21 0,-2 2-33 16,-2-1-63-16,0 1-68 16,2 1-86-16,-4-3-90 0,-4-1-199 0,1 0-86 15,-2-1 21-15,-16-2-328 0,24 0-317 0</inkml:trace>
  <inkml:trace contextRef="#ctx0" brushRef="#br0" timeOffset="52469.41">13832 6708 518 0,'0'0'302'0,"0"0"-88"0,0 0-69 16,0 0-26-16,-26 2-15 0,26-2-7 16,0 0-1-16,0 0 6 0,0 0 16 0,0 0 12 0,0 0 7 15,0 0 3 1,0 0 2-16,0 0-6 0,0 0-4 0,0 0-5 0,0 0-5 16,0 0-8-16,0 0-12 0,0 0-9 0,0 0-4 15,0 0-12-15,0 0-7 0,0 0-9 16,0 0-8-16,0 0-5 0,0 0-1 0,0 0 0 15,69-8 3-15,-69 8-5 16,26-2 1-16,-12 1-7 0,-14 1-7 0,27-3 2 16,-27 3-8-16,22-1-7 0,-22 1-20 15,20 0-30-15,-20 0-41 0,0 0-67 0,23-2-62 16,-23 2-112-16,11-4-652 16,-11 4-408-16</inkml:trace>
  <inkml:trace contextRef="#ctx0" brushRef="#br0" timeOffset="52909.73">14303 6521 2936 0,'0'0'-67'0,"0"0"24"0,0 0 23 16,0 0 27-16,0 0 25 16,0 0 34-16,0 0 6 0,0 0 7 0,0 0-8 15,0 0-6-15,0 0-5 16,0 0-7-16,0 0-7 0,0 0-1 0,0 0-8 0,0 0-2 16,0 0-4-16,62-3-4 0,-62 3-2 0,32-4-4 15,-15 1-18-15,-17 3-30 16,29-1-43-16,-14 1-40 0,-15 0-55 0,25-2-41 15,-25 2-105-15,22-6-517 16,-15 4-158-16</inkml:trace>
  <inkml:trace contextRef="#ctx0" brushRef="#br0" timeOffset="53139.54">14456 6470 2464 0,'0'0'-44'0,"0"0"11"0,0 0 2 0,0 0 8 16,0 0 25-16,0 0 39 15,0 0 33-15,-24 9 29 0,24-9 17 16,-6 11 10-16,6-11 5 0,-8 18-1 0,4-7-2 16,-3 2-10-16,1 3-8 0,0-1-4 0,2 2-14 15,1-1-3-15,-1 2-13 16,2 0-10-16,-2 1-5 0,2-1-6 0,0-1-12 16,-1-1-8-16,1 2-18 0,2-18-27 0,0 24-40 0,0-24-45 15,2 23-56-15,3-13-57 16,-1-2-52-16,-4-8-136 0,10 8-512 0,-3-5-292 15</inkml:trace>
  <inkml:trace contextRef="#ctx0" brushRef="#br0" timeOffset="53539.49">14629 6659 2751 0,'0'0'-37'0,"7"-13"34"15,-7 13 9-15,0 0 28 0,0 0 25 0,0 0 17 16,0 0 11-16,0 0 4 15,0 0-4-15,-45 24 3 0,35-13 3 0,1 1 0 0,1-1-11 16,0 3 2 0,0-3-13-16,3 2-5 0,5-13-8 0,-8 23-1 15,3-11-5-15,5-12-9 0,-4 16-2 16,4-16-7-16,-2 16-7 0,2-16-7 0,0 0-3 16,0 0-17-16,0 0-8 0,11 13-4 0,-11-13-1 15,0 0 1-15,0 0-1 0,0 0 4 16,29-22-1-16,-29 22 6 0,11-18 9 0,0 9 7 15,-11 9 16-15,12-19 16 0,-12 19 12 16,10-13 11-16,-10 13 2 0,8-12-7 16,-8 12 4-16,0 0 23 0,0 0 18 15,15-4-12-15,-15 4-9 0,0 0-3 0,0 0-5 16,11 26-9-16,-11-26-6 0,5 19-6 0,-5-19-9 0,5 22-5 16,-3-13-10-16,-2-9-26 15,7 19-26-15,-3-11-35 0,-4-8-46 0,4 11-51 16,1-5-66-16,-5-6-74 15,0 0-135-15,13 5-178 0,-13-5-14 0,0 0-235 0,0 0-201 16</inkml:trace>
  <inkml:trace contextRef="#ctx0" brushRef="#br0" timeOffset="53859.56">14792 6756 2729 0,'0'0'64'0,"0"0"6"0,0 0-5 0,17 11 3 15,-17-11-5-15,0 0 7 16,7 19 1-16,-7-19-3 0,2 15-4 0,-2-15-4 15,4 16-1-15,-4-16 2 0,0 0-1 16,2 18 1-16,-2-18-3 0,0 0-5 0,4 15-1 16,-4-15-2-16,0 0-8 15,0 0-18-15,0 0-16 0,16 4-4 0,-16-4-8 16,0 0-2-16,0 0 4 16,0 0 2-16,28-23 13 0,-28 23 9 0,15-12 8 0,-15 12 6 15,16-10 2-15,-16 10 13 0,11-6 14 0,-11 6 12 16,0 0 6-16,21-3 14 15,-21 3-16-15,0 0 1 0,0 0 3 0,21 15-3 0,-21-15-8 16,8 16-6 0,-8-16-10-16,8 14-4 0,-1-6-4 0,-7-8-18 0,9 15-32 15,-9-15-30-15,8 13-39 16,-8-13-51-16,6 12-55 0,-2-6-60 0,-4-6-63 16,9 5-157-16,-9-5-143 0,0 0-340 0,14 0-356 0</inkml:trace>
  <inkml:trace contextRef="#ctx0" brushRef="#br0" timeOffset="54159.51">15091 6401 2852 0,'0'0'37'16,"0"0"26"-16,0 0 2 0,0 0-6 0,0 0-6 0,0 0-2 16,14-10 10-16,-14 10-1 0,18-5-4 15,-18 5-9-15,21-3-9 0,-21 3-24 16,23-3-27-16,-6 0-40 0,-17 3-57 0,29-4-53 15,-14 0-68-15,-15 4-159 0,21-10-384 16,-12 7-70-16</inkml:trace>
  <inkml:trace contextRef="#ctx0" brushRef="#br0" timeOffset="54359.55">15335 6231 2259 0,'0'0'14'0,"0"0"18"15,0 0 22-15,0 0 33 0,0 0 48 0,0 0 32 0,0 0 4 16,0 0-4-16,0 0-22 16,16 28-12-16,-16-28-14 0,-2 24-14 0,2-24-12 15,-4 28-12-15,2-10-28 16,2-18-45-16,-2 30-49 0,0-12-65 0,4-2-55 16,-2 0-66-16,0-16-130 0,0 26-535 15,0-12-269-15</inkml:trace>
  <inkml:trace contextRef="#ctx0" brushRef="#br0" timeOffset="54699.48">15644 6359 2745 0,'0'0'-25'0,"0"0"7"0,0 0 11 0,0 0 29 0,0 0 33 15,0 0 29-15,0 0 25 16,0 0 6-16,0 0 7 0,0 0 6 0,-24 52 1 0,16-34-1 16,0 4-7-16,1 1-1 0,1 2-5 0,-1 1 0 15,1 3-5-15,0 4-6 16,-1 2-9-16,5-3-10 0,0-3-10 0,2 3-9 0,2 1-3 15,0-3-5-15,3 1-11 16,0-2-7-16,4-4-22 0,-2-1-36 0,2-2-54 16,-1-2-79-16,2-1-86 15,-6-6-150-15,2-1-234 0,-3-2 37 0,-3-10-259 0,0 0-185 16</inkml:trace>
  <inkml:trace contextRef="#ctx0" brushRef="#br0" timeOffset="56799.81">15929 6279 2394 0,'13'-15'-72'0,"-13"15"37"0,9-8 24 0,-9 8 23 0,0 0-1 15,12-7 11-15,-12 7 5 16,0 0 1-16,0 0 7 0,13-10-14 0,-13 10 3 16,0 0 4-16,0 0 11 0,17-7 7 0,-17 7 2 0,0 0 11 15,0 0 5-15,0 0 5 16,0 0 0-16,0 0-3 0,25 15-7 0,-25-15-7 15,2 16 11-15,-2-16-3 16,2 16-3-16,-2-16-8 0,-2 20 0 0,2-20 1 16,0 19-2-16,0-19 3 0,-6 19-1 15,6-19-2-15,-6 20 12 0,4-8-6 0,2-12-1 16,-9 15-4-16,9-15 0 16,-4 15-2-16,4-15-6 0,-7 14-8 0,7-14 2 0,0 0-2 15,-4 16-7-15,4-16 6 0,0 0-2 0,0 0-5 16,0 0-13-16,15 18-31 15,-15-18-34-15,17 2-41 0,-17-2-58 0,24-2-61 16,-24 2-60-16,25-6-144 16,-15 3-477-16,3-1-272 0</inkml:trace>
  <inkml:trace contextRef="#ctx0" brushRef="#br0" timeOffset="57329.3">16387 6218 2521 0,'0'0'-105'15,"0"0"36"-15,0 0 13 0,0 0 24 0,0 0 27 16,-7-23 13-16,7 23 18 16,0 0 17-16,0 0 13 0,0 0 0 0,0 0 3 15,0 0-14-15,0 0-6 0,0 0-5 16,0 0-8-16,0 0-17 0,0 0-22 0,0 0-18 16,13-9-8-16,-13 9-9 0,0 0 2 0,0 0-15 0,29 6 2 15,-29-6 6-15,0 0 5 16,30 9 2-16,-22-5 5 0,-8-4 13 0,18 11 12 15,-18-11 18-15,8 16 28 16,-8-16 20-16,4 18 13 0,-4-18 19 0,-2 24 12 0,2-24 13 16,-8 28 6-16,2-15 5 15,-3 1-7-15,2 1-5 0,1-2-3 0,0 0-10 16,0 1-7-16,2 1-7 0,0-1-10 0,4-14-1 0,-6 30-13 16,6-13-3-16,3 2-7 15,0 1-3-15,-1-4-1 0,0 6-1 0,0-3 10 16,0 2 10-16,-4 1 0 15,2-1-2-15,-4 6-4 0,-4-2-2 16,-2-1-6-16,0 5-5 0,-5 0-7 0,-4-3-34 16,0-3-43-16,-1 2-61 15,2-2-66-15,3-6-64 0,-4-2-147 0,4-2-202 16,3 0-250-16,0-6-171 0</inkml:trace>
  <inkml:trace contextRef="#ctx0" brushRef="#br0" timeOffset="58049.7">16654 6254 2496 0,'0'0'-56'15,"0"0"24"-15,0 0 4 0,0 0 36 0,0 0 32 16,0 0 13-16,0 0 2 15,0 0-4-15,0 0-1 0,0 0 8 0,0 0 5 0,0 0-7 16,0 0 2-16,-16 48-4 16,16-48-1-16,0 0 2 0,4 25-7 15,-4-25-2-15,5 13-3 0,-5-13-5 16,7 11-4-16,-7-11-6 0,10 8-1 0,-10-8-12 0,0 0-10 16,0 0-12-16,23 0-5 0,-23 0 15 15,0 0 2-15,22-11-5 0,-22 11 2 16,12-11 0-16,-12 11 12 0,10-10 2 0,-10 10 4 15,10-9-3-15,-10 9-5 0,0 0-4 16,0 0 6-16,14-8 8 0,-14 8 3 16,0 0-1-16,0 0 4 0,0 0 3 15,0 0 7-15,0 0 9 0,26 15-3 0,-26-15-2 16,0 0 9-16,10 6 10 0,-10-6 18 0,0 0 13 0,0 0-5 16,0 0-3-16,0 0-7 15,0 0-10-15,21-12-3 0,-21 12-6 0,6-15-8 16,-6 15-23-16,9-17-27 0,-9 17-36 15,9-19-39-15,-5 10-56 0,2-1-78 0,-2 0-86 16,0 2-185-16,-4 8-502 16,6-17-442-16</inkml:trace>
  <inkml:trace contextRef="#ctx0" brushRef="#br0" timeOffset="58389.56">17096 6102 2985 0,'13'-11'-104'16,"-13"11"23"-16,0 0 20 15,0 0 46-15,0 0 36 0,0 0 22 0,0 0 31 16,0 0 3-16,0 0 10 0,-19 41 9 15,12-27 13-15,-2 1 12 0,-3 4-5 0,2 2 5 16,-4 2-4-16,2 3-5 16,-3 3-4-16,0-2-5 0,0 4-15 0,-1-3-5 15,0 2-10-15,2-1-5 0,-1 1-10 16,2-1-7-16,3-4-4 0,1-1-6 0,1 0-25 16,0-3-22-16,1-5-37 0,0 2-44 15,5-5-56-15,2-13-57 0,-4 22-78 16,4-22-166-16,2 13-150 0,-2-13-252 0,0 0-189 0</inkml:trace>
  <inkml:trace contextRef="#ctx0" brushRef="#br0" timeOffset="58839.64">17094 6425 2617 0,'0'0'-21'0,"0"0"9"0,0 0 25 16,0 0 11-16,0 0 16 0,0 0 23 0,0 0 16 15,8 34-4-15,-8-34-2 0,0 0-11 16,-2 30-3-16,2-30-1 0,0 21 2 0,0-21-1 16,2 17-1-16,-2-17-2 0,4 15-7 0,-4-15 1 15,0 0-7-15,5 17-10 16,-5-17-14-16,0 0-13 0,0 0-3 0,16 4-2 0,-16-4 3 15,0 0-5-15,0 0-2 16,0 0 3-16,26-22 8 0,-26 22 4 0,12-12-3 16,-12 12-1-16,12-8 1 15,-12 8-4-15,0 0-1 0,14-7 1 0,-14 7 0 0,0 0 3 16,0 0-2-16,0 0 2 0,0 0 11 0,27 7 6 16,-27-7 2-16,0 0 5 15,0 0-3-15,18 8 0 0,-18-8 9 0,0 0 9 0,0 0 17 16,0 0 1-16,0 0-4 15,0 0 4-15,0 0-4 0,24-8-5 0,-24 8-4 16,10-7-6-16,-10 7-3 16,8-14-20-16,-8 14-23 0,8-11-31 0,-8 11-47 0,0 0-62 15,11-15-70-15,-11 15-94 16,0 0-171-16,6-11-486 0,-6 11-398 0</inkml:trace>
  <inkml:trace contextRef="#ctx0" brushRef="#br0" timeOffset="59179.18">17432 6475 2902 0,'0'0'-99'0,"0"0"7"0,0 0 18 16,0 0 12-16,9 12 29 0,-9-12 26 0,0 0 10 16,0 0 18-16,-3 21 0 15,3-21 14-15,0 0 8 0,0 19-3 0,0-19 4 0,0 0 1 16,0 19-6-16,0-19 1 15,0 0 0-15,0 0 10 0,0 0 15 0,0 19 8 16,0-19 4-16,0 0-11 16,0 0-6-16,0 0-10 0,0 0-5 15,0 0-6-15,0 0-2 0,0 0-5 16,0 0 2-16,34-27 19 0,-34 27 14 0,11-7 13 0,-11 7 7 16,0 0-5-16,15-12-3 0,-15 12-7 15,0 0-3-15,15-4-4 0,-15 4-8 16,0 0-9-16,0 0-3 0,0 0-9 0,21 12-13 0,-21-12-28 15,7 14-39-15,-7-14-56 16,6 15-58-16,-2-6-58 0,-2-1-73 0,-2-8-172 16,4 19-482-16,-2-9-360 0</inkml:trace>
  <inkml:trace contextRef="#ctx0" brushRef="#br0" timeOffset="59929.64">15913 6941 2749 0,'0'0'-112'0,"0"0"31"15,-20 2 31-15,20-2 13 16,0 0 35-16,0 0 34 0,0 0 16 0,0 0 32 0,0 0 16 15,0 0 4 1,0 0 11-16,0 0 3 0,0 0 7 0,0 0 2 0,0 0 0 16,0 0-8-16,0 0-10 15,0 0-10-15,0 0-13 0,47 22-4 0,-28-19-12 0,2-2-7 16,9 3-10-16,4 0-19 16,8 0-14-16,5 1-13 0,8-1-13 15,4 5-5-15,3-5 1 0,20 6-1 0,-13-5 2 0,-4 2-3 16,-2-1 0-16,1-1 1 0,-1-1-3 15,3-1-4-15,-1-1-3 0,-4 0 1 0,3-2-1 16,-3-2-5-16,1 0 3 16,-5 0 4-16,-9 1 5 0,1-3 3 0,-2 0 9 15,-3 3 15-15,-4-5 7 0,1 3 8 16,-7-1 5-16,-2 1 2 0,-1-1-4 16,1-1-1-16,-4 5-5 0,-1-4-2 0,-4 1-1 0,-2 3-3 15,-1-3-1-15,-4 0 1 16,-16 3-5-16,28-1-10 0,-15-1-25 0,-13 2-19 0,20-2-30 15,-20 2-37-15,20 0-43 16,-20 0-32-16,12 0-49 0,-12 0-125 0,0 0-511 16,0 0-231-16</inkml:trace>
  <inkml:trace contextRef="#ctx0" brushRef="#br0" timeOffset="60529.36">15883 7585 2674 0,'0'0'40'16,"0"0"42"-16,0 0-3 0,0 0 17 0,0 0 30 15,0 0 27-15,0 0 24 0,0 0 5 16,0 0-14-16,0 0-11 0,0 0-5 0,19 33-1 15,-19-33-11-15,0 20 2 16,0-20-5-16,0 22 2 0,0-8-8 0,0-14-11 16,0 29-7-16,2-14-7 0,-2 2-11 15,2-2-9-15,-2-15-13 0,3 31-7 0,-1-17-6 16,-2-14-10-16,4 23-2 16,-2-10-1-16,-2-13-13 0,4 19-9 0,-4-19-25 15,4 15-13-15,0-9-44 0,-4-6-51 0,0 0-63 16,11 6-85-16,-11-6-97 15,0 0-206-15,0 0-44 0,21-19 17 0,-21 19-360 0,0 0-373 16</inkml:trace>
  <inkml:trace contextRef="#ctx0" brushRef="#br0" timeOffset="60789.47">16262 7760 2918 0,'0'0'-19'0,"0"0"22"16,0 0-6-16,25 1 19 0,-25-1 31 15,0 0 39-15,24 3 20 0,-24-3 13 0,16 0 0 16,-16 0-4-16,26 3 2 0,-26-3-1 0,27 1-11 16,-27-1-10-16,28 0-9 0,-14 0-8 15,-14 0-14-15,26 0-30 0,-26 0-40 0,23-1-50 16,-23 1-54-16,19 0-58 15,-19 0-49-15,17-6-53 0,-17 6-134 0,11-3-499 16,-11 3-287-16</inkml:trace>
  <inkml:trace contextRef="#ctx0" brushRef="#br0" timeOffset="61169.57">16736 7531 2584 0,'0'0'-181'0,"-5"-9"-2"16,5 9-49-16,0 0-398 0,0 0 150 0</inkml:trace>
  <inkml:trace contextRef="#ctx0" brushRef="#br0" timeOffset="61769.58">16731 7506 1723 0,'0'0'-66'0,"0"0"31"0,0 0 22 16,0 0 21-16,0 0 22 15,-2-23 15-15,2 23 26 0,0 0 9 0,0 0 9 16,0 0 15-16,0 0-11 0,0 0-5 15,0 0-7-15,0 0-8 0,0 0-6 0,0 0-6 16,0 0-1-16,0 0-1 0,7-16-3 16,-7 16 13-16,0 0-3 0,0 0 4 15,0 0 10-15,0 0 2 0,0 0 3 16,5-16 0-16,-5 16 1 0,0 0-3 0,0 0 1 16,0 0-11-16,0 0-5 0,4-16-7 0,-4 16-2 15,0 0-1-15,0 0 5 0,0 0-2 16,6-13-2-16,-6 13-2 0,0 0-5 15,0 0-5-15,0 0-8 0,0 0-5 16,0 0-3-16,0 0 2 0,0 0 5 0,0 0-3 0,0 0-5 16,0 0-4-16,0 0 3 15,0 0-5-15,-20 45-1 0,20-45 1 0,0 26-3 16,0-26-5-16,8 29-1 0,-4-15-8 0,0 0-5 0,4-1-11 16,0-1-2-16,1 0-9 15,-9-12-2-15,19 16-5 0,-11-8 0 0,-8-8-4 16,19 11 4-16,-19-11 6 15,16 3 0-15,-16-3 7 0,0 0 8 16,22-10 4-16,-22 10 9 0,14-15 7 0,-14 15 6 16,8-15 5-16,-8 15 14 0,8-15 2 15,-8 15-2-15,9-10-6 0,-9 10-5 16,0 0-2-16,6-12-3 0,-6 12-2 0,0 0-1 0,0 0-4 16,0 0 0-16,0 0 2 0,0 0-3 0,0 0-3 15,0 0-2-15,0 0-2 16,0 0-2-16,0 0-1 0,0 0-1 0,8 39-1 0,-8-39 5 15,0 0 1-15,0 0 0 16,0 0 0-16,13 5 7 0,-13-5 6 0,0 0-4 16,0 0-2-16,0 0 0 15,21-22-5-15,-21 22 0 0,14-17-1 0,-6 5-4 16,0 2-3-16,-8 10 4 0,15-22-6 0,-9 10-10 0,1 2-14 16,-7 10-19-16,12-17-30 15,-12 17-34-15,7-15-50 0,-3 9-59 0,-4 6-70 16,2-11-150-16,-2 11-178 15,0 0-290-15,0 0-292 0</inkml:trace>
  <inkml:trace contextRef="#ctx0" brushRef="#br0" timeOffset="62169.28">17195 7315 2698 0,'2'-15'31'0,"-2"15"40"15,0 0-10-15,2-17-14 0,-2 17-29 0,0 0 0 0,7-15-13 16,-7 15-10-16,0 0-15 15,8-11-23-15,-8 11 7 0,0 0 3 0,15-6 2 16,-15 6 11-16,0 0 10 16,0 0 18-16,0 0 27 0,0 0 23 15,23 22 15-15,-23-22 14 0,0 0 9 0,-4 26 5 16,4-26 10-16,-8 19 4 0,2-5 3 0,6-14 0 16,-11 18-6-16,6-8-11 0,5-10-8 0,-6 17-8 15,6-17-7-15,-2 15-7 16,2-15-9-16,0 0-24 0,8 21-45 15,-8-21-71-15,18 10-83 0,-18-10-71 0,18 6-97 16,-6-4-159-16,-4-1-425 0,-8-1-312 0</inkml:trace>
  <inkml:trace contextRef="#ctx0" brushRef="#br0" timeOffset="62549.28">16909 7828 2759 0,'0'0'-68'0,"0"0"12"0,-10 12 8 15,10-12 12-15,0 0 11 0,0 0 31 16,0 0 33-16,0 0 23 0,0 0 0 0,0 0 1 15,0 0-7-15,0 0 2 0,0 0-8 16,0 0-7-16,0 0-6 0,0 0-6 0,46-4 1 16,-46 4 7-16,28-5 4 15,-11 1 12-15,0 0 1 0,2-1 2 0,3 2 10 16,-4-1-1-16,1 1 3 0,5-2-3 0,-4 2-7 16,2 2-6-16,1-5-6 0,-2 1-6 15,0 1-4-15,-1-1-9 0,-2 1-15 0,2-2-17 16,-2 4-13-16,0-5-10 0,-3 3-17 15,-1-2-21-15,2 1-35 0,-16 5-41 0,22-4-37 16,-13-2-53-16,-9 6-140 16,17-6-461-16,-11 2-165 0</inkml:trace>
  <inkml:trace contextRef="#ctx0" brushRef="#br0" timeOffset="63089.45">17098 8004 2456 0,'0'0'-22'0,"0"0"29"0,0 0 25 16,0 0 25-16,-6 13 43 0,6-13 29 15,0 0 26-15,-7 15-1 0,7-15-6 0,-4 16-17 16,4-16-10-16,-2 20-15 16,2-20-12-16,-3 29-10 0,3-13-8 0,0-16-10 15,0 28-6-15,0-15-6 0,0-13-2 16,3 25-7-16,-3-25-6 0,2 21-2 0,-2-21-5 16,0 17 1-16,0-17-4 0,4 12-7 0,-4-12-6 15,0 0-3-15,0 0-1 16,0 0-2-16,0 0 0 0,0 0-6 0,0 0 4 0,0 0-2 15,24-33 2 1,-24 33-3-16,6-13 0 0,-6 13-3 0,0 0-1 0,10-16-1 16,-10 16 0-16,0 0 1 15,11-12-1-15,-11 12 4 0,0 0-7 0,0 0 6 16,0 0-1-16,0 0 8 0,23 5 1 0,-23-5 0 0,0 0 2 16,0 0 4-16,0 0 5 15,0 0 12-15,0 0 13 0,22 8 17 0,-22-8 2 16,0 0 0-16,0 0-3 0,14-13-8 15,-14 13-4-15,11-8-8 0,-11 8-1 0,10-18-7 16,-1 7-9 0,-9 11-19-16,15-23-23 0,-7 11-38 0,-2 2-57 0,-6 10-76 0,16-23-71 15,-12 14-111 1,0-1-187-16,0 2-36 0,-4 8-303 0,0 0-276 0</inkml:trace>
  <inkml:trace contextRef="#ctx0" brushRef="#br0" timeOffset="63449.41">17327 8128 2623 0,'0'0'-14'0,"2"15"47"0,-2-15 11 0,2 15-9 0,-2-15 22 0,0 17 10 16,0-17 6-16,2 17 12 15,-2-17-5-15,0 0-10 0,-2 22-8 0,2-22-6 16,0 0-2-16,0 19-8 15,0-19 6-15,0 0 1 0,0 0-4 0,0 0-7 0,0 0-16 16,4 15-17-16,-4-15-17 16,0 0-8-16,0 0-8 0,0 0-6 0,0 0 1 15,0 0 18-15,26-37 19 0,-26 37 19 16,8-11 9-16,-8 11 13 0,10-10 9 16,-10 10 10-16,0 0 12 0,13-9 9 0,-13 9-5 0,0 0-1 15,0 0-6-15,17-2-3 16,-17 2-7-16,0 0-3 0,0 0-8 0,0 0-5 0,19 16-7 15,-19-16-10-15,0 0-17 16,13 11-28-16,-13-11-35 0,0 0-50 0,11 11-59 16,-11-11-61-16,8 8-63 15,-8-8-152-15,0 0-149 0,4 4-260 0,-4-4-178 16</inkml:trace>
  <inkml:trace contextRef="#ctx0" brushRef="#br0" timeOffset="63789.46">17547 7806 2479 0,'10'-10'2'0,"-10"10"46"0,0 0 7 15,10-12-4-15,-10 12 2 16,0 0 4-16,0 0 11 0,18-5 3 0,-18 5-9 15,0 0-8-15,0 0 8 0,0 0 12 16,0 0 14-16,0 0 6 0,0 0 8 0,0 0-7 16,21 16-1-16,-21-16 3 15,0 0 7-15,0 0 5 0,-2 18-3 0,2-18-3 0,0 0-2 16,0 0-1-16,0 0-1 0,-7 25-13 0,7-25-3 16,0 0-8-16,0 0-9 15,0 0-7-15,2 17 3 0,-2-17-25 0,0 0-35 16,13 8-46-16,-4-8-58 15,-9 0-76-15,19 0-74 0,-19 0-89 16,16-8-181-16,-4 4-71 0,-12 4-282 0,16-11-238 16</inkml:trace>
  <inkml:trace contextRef="#ctx0" brushRef="#br0" timeOffset="66329.7">26274 3495 2509 0,'0'0'-101'16,"0"0"38"-16,0 0 36 0,0 0 36 15,0 0 37-15,0 0 33 0,0 0 13 0,0 0 4 16,0 0-4-16,0 0-10 16,0 0-2-16,0 0-15 0,-20 1-7 0,20-1-7 15,0 0-1-15,0 0-8 0,0 0-5 16,0 0-3-16,0 0-2 0,0 0-5 0,0 0-3 16,0 0-2-16,0 0-2 0,0 0-4 0,0 0-1 15,0 0-4-15,0 0 1 16,0 0-2-16,7-34 1 0,-7 34 4 0,0 0-1 0,9-25 2 15,-9 25 0-15,9-23 0 16,-2 11-2-16,-4-1 1 0,5-1-5 0,-3 2 0 16,-5 12 0-16,10-25-1 15,-2 14 0-15,-8 11-5 0,7-20-1 0,-7 20-1 16,6-16-3-16,-6 16 0 0,6-13-6 0,-6 13-3 16,0 0 3-16,0 0 1 0,0 0 11 15,0 0 9-15,0 0 11 0,0 0 18 0,0 0 11 16,0 0 6-16,0 0 0 15,3 42-8-15,-3-42-2 0,2 27-7 0,-2-14-1 0,0-13-9 16,2 29-2-16,-2-16-29 16,0-13-44-16,5 27-36 0,-2-15-77 0,-3-12-53 15,4 22-55-15,-2-10-133 16,0-5-497-16,0 3-270 0</inkml:trace>
  <inkml:trace contextRef="#ctx0" brushRef="#br0" timeOffset="66669.5">26427 3423 2578 0,'14'-6'-125'0,"-14"6"25"16,0 0 11-16,0 0 12 0,0 0 29 0,0 0 13 0,0 0 5 15,0 0 14 1,0 0 10-16,0 0 0 0,0 0 1 0,0 0-2 0,0 0-1 16,0 0 10-16,0 0-5 0,0 0 1 0,0 0 4 15,0 0-2-15,0 0-3 16,0 0 3-16,0 0-4 0,0 0-8 0,0 0-12 0,-20 40-5 15,20-40-16-15,0 0-23 16,0 0-39-16,0 0-81 0,-11 12-310 0,11-12 329 16</inkml:trace>
  <inkml:trace contextRef="#ctx0" brushRef="#br0" timeOffset="67909.37">26340 3378 1494 0,'0'0'36'16,"0"0"-14"-16,0 0 10 0,0 0-4 15,0 0 7-15,0 0 3 0,0 0 10 0,0 0-5 0,-18 28 3 16,18-28-7-16,0 19-2 15,0-19 13-15,-2 19 1 0,2-19 13 0,-5 23-6 16,5-8 15 0,-3 2-5-16,-1 1-3 0,2 1-4 0,-2 4-3 0,2 2-2 0,-1 1-2 15,1 1-8-15,-4 2-5 16,3 1 9-16,0 1-20 0,-1-1 2 0,-1 4-3 16,3 4-1-16,-2-1-7 0,0 0 2 0,2 3-1 15,1 0 1-15,-1 2-5 16,0-1-2-16,-1 2-5 0,1-2 9 0,0 0-10 0,-1 1 0 15,3 0-7-15,-4-2 8 16,2 0-2-16,0-2 2 0,-3 3 0 16,1 0 5-16,-3 1-5 0,4-2 0 15,-3 8 2-15,1-8-3 0,-1 1-2 0,4 0 2 0,-5 1-5 16,2-1 1-16,-1 1-6 0,3 6-3 0,-3-1-1 16,1-5-5-16,-1 0 1 15,0 0 0-15,2 0 1 0,2 0 1 0,-2 0 3 16,2-3 1-16,2 2-3 0,0-1 3 15,2 0 6-15,0-2-7 0,-2 0-1 0,2 0 11 16,0-1-2-16,-2 0 8 16,2-4 1-16,-2 0 1 0,0-1-5 0,0 0-2 15,0 1 1-15,0-3-3 16,-2 0 3-16,0 1-4 0,0-1-1 0,0-1 10 16,0 2 4-16,1-1 6 0,-1-1 2 0,0-1 1 0,0-1-1 15,0 2-17-15,-1 0-2 16,0-3 8-16,1 0 2 0,0 3 12 0,-2 0 8 0,2-1 6 15,0 2-2-15,-3-1 10 16,3 0-5-16,-2 0-5 0,2-1 6 0,-1 0-5 16,0 1-2-16,1 0-5 15,0-1-1-15,-1 1 1 0,-1 0 4 0,4-2-8 0,-4 1 4 16,4 1-2-16,-2 0 2 16,0-4 5-16,2 6-1 0,0-3 0 0,-1 3-5 15,1-3-2-15,0 3-2 0,0-1-3 0,0-1-5 16,0 2-2-16,0-1 0 0,0 1-2 15,0-1 4-15,0 2 3 0,0-5 0 0,-2 3 4 16,2 1-1-16,-2-2 3 16,-2 0-1-16,1-1 1 0,1 3 3 0,2-3 1 15,-1 2-4-15,-3 2-1 16,4-3 3-16,-4 6 2 0,-1 1-4 0,1-3-1 0,2-3-1 16,-2 3 0-16,2-4-6 0,-2 3 4 0,2 1-5 15,0-4 5-15,-3 2-4 16,3-1 2-16,0-1-3 0,2 2 8 0,-2-3 2 0,2 2 4 15,0-1-2-15,0 2-1 16,0-3-4-16,0 2 26 16,2-1-11-16,0-1-4 0,-2 1-4 0,2 0-4 15,0-2-9-15,1 1 5 0,-1-2 0 0,0 2-4 0,2-2-3 16,-2-1 3-16,-2 0 3 0,2 3 5 0,0-3-4 16,-2 2 3-16,2-3-2 15,-2 0-3-15,0-2-2 0,2 2-3 0,-2-2-20 0,0 0 2 16,2 5 2-16,-4-5 0 15,2 4 3-15,0-5 3 0,0 7 5 0,0-3 2 16,-2 2 0-16,2 0-1 16,-2 0 0-16,2 1 0 0,-2 0-1 0,0-1-2 0,2 2 1 15,-2 0-2 1,2-3-6-16,-2 4 0 0,2 1-2 0,-4-3-5 0,-1 3-7 16,3-1-14-16,-4 5-7 0,1-1-23 0,-1 0-24 0,-1-5-25 15,-2 2-43-15,0 2-53 16,-3-4-69-16,2-6-71 0,-2 0-169 0,-4-2-79 15,4-4-6-15,-5-3-359 16,0-3-374-16</inkml:trace>
  <inkml:trace contextRef="#ctx0" brushRef="#br0" timeOffset="69649.57">21677 6542 2800 0,'29'-1'-98'15,"-3"-2"32"-15,-4 3 13 0,2-1 26 0,0 1 31 0,-3 0 29 16,2 0 23-16,0 0 18 15,3 0 6-15,-1 0-2 0,1 0-10 0,3 0-7 16,0 0-6-16,-3 0-2 16,3 0-13-16,-1 1 0 0,0-1-4 0,-1 0 2 0,3 3 15 15,2-2-8-15,-1 2-1 16,1-2-7-16,2 1-2 0,2 0-5 0,0 0-3 16,6 0-3-16,-2 0 1 0,5 1-3 0,-3-1 0 15,2-2 1-15,3 2-3 0,-3 0-1 16,3 0 4-16,2 0 0 0,2-2 4 0,0 0-1 15,-1 1 7-15,3-1-3 16,5 3 3-16,-7-2-3 0,8-1 1 0,-3 3-8 16,-5-3 3-16,1 2 0 0,-2-1 2 15,1-1 0-15,0 2 3 0,-3-2 0 0,1 2 3 16,1-2-5-16,-2 0-2 0,1 2-3 16,-3-2-3-16,1 0-1 0,-1 1-3 15,1-1-3-15,-3 0 4 0,3 0-1 0,-3 2 4 0,0-2-1 16,1 0 4-16,-1 3 2 15,-1-3 3-15,1 1-2 0,1-1 1 0,-1 3 1 16,-1-3 1-16,1 0-7 16,0 0-4-16,-1 1-1 0,1-1-2 0,-2 0-2 0,2 2 0 15,-6-2-5-15,-3 0 5 16,7 0-6-16,-6 3 1 0,2-6-3 0,-2 6 0 16,2-3 0-16,-1 1 0 0,-2-1-1 0,3 2 1 15,-2-2-2-15,0 0 3 0,0 1-4 16,0-1 0-16,-4 3 0 0,3-3 0 0,1 0-2 15,-3 0 2-15,1 2-5 16,-1-2 4-16,3 2-1 0,-1-2 1 16,1 1-2-16,-1-1 1 0,1 0-1 15,6 3 2-15,2-3-1 0,-2 1 2 0,0 1-1 0,0-2 3 16,2 2-2-16,-1 0 2 0,0-2-2 16,-3 1 0-16,3 2 0 0,-1-3 1 15,-8 3-4-15,0-3 4 0,3 0-5 0,-2 1 2 0,-1-1 2 16,-1 0 0-16,-1 0-3 15,-1 0 6-15,-1 0-1 0,1 0 3 0,2 0-2 16,-1 0 4-16,-3 2 3 0,2-2 0 16,-1 0 4-16,3 1 5 0,-3 2-1 0,3-2 4 15,-1 1-1-15,1 0-6 16,-1 1 2-16,-1 0-6 0,3-1 0 0,2 1 2 16,-4-1-2-16,2 1-3 0,1-1-6 0,-1 0 2 0,-1-1 0 15,1 2 0-15,0-1-3 16,-3-1 3-16,1 1 0 0,-1 0 4 0,3 0-4 15,-3-1 2-15,0 1 5 16,-1 0-3-16,1 0-5 0,1-2 2 0,-3 3-1 0,7-2 2 16,-9-1-6-16,9 2 2 15,-4-2-3-15,2 2 2 0,-1-2-3 0,-1 2-1 16,-1-2 0-16,4 0 2 0,-3 2-2 16,3-2 3-16,-3 0-3 0,0-2 5 15,-3 4-9-15,3-2 7 0,-1 0 0 0,4 0 1 16,-5 0-4-16,3 1 5 0,-1-1-5 15,-3 0 2-15,3 3 6 0,1-3-1 0,1 1 4 0,-4-1 4 16,3 2 4-16,-1-2 3 16,0 2-5-16,1-2-2 0,-3 2-2 0,3 0 3 15,-1 0 5-15,0-1-7 16,2 2-2-16,-2-2-3 0,-1 4 1 0,-1-3-2 0,1-1-14 16,-4 1-16-16,2 1-24 0,-6-3-50 0,-2 0-66 15,0 0-86-15,-6 0-108 16,0 0-214-16,-15 0-30 0,0 0 25 15,20-13-291-15,-20 13-223 0</inkml:trace>
  <inkml:trace contextRef="#ctx0" brushRef="#br0" timeOffset="71409.22">2741 17675 2461 0,'-13'12'-128'0,"4"-1"3"0,-1-2-45 15,0 1-163-15,-1-2-214 16,-2 0 267-16</inkml:trace>
  <inkml:trace contextRef="#ctx0" brushRef="#br1" timeOffset="82179.2">28629 6676 302 0,'0'0'177'0,"0"0"-48"0,0 0-43 15,0 0-11-15,0 0 5 0,-9-12-20 0,9 12-8 16,0 0 2-16,0 0-3 0,0 0-5 0,0 0-9 0,0 0-2 16,0 0-3-16,0 0 1 15,0 0-2-15,0 0 2 0,0 0 2 0,0 0-5 16,0 0 13-16,0 0 3 15,0 0 2-15,0 0 4 0,0 0 6 0,0 0 4 16,0 0 7-16,0 0 8 0,0 0 4 16,0 0-10-16,0 0 10 0,0 0 11 0,0 0 6 15,0 0 8-15,0 0-4 16,0 0 3-16,0 0 15 0,0 0 0 0,0 0-10 16,-14 31-12-16,14-31-5 0,-2 16-6 0,2-16-8 15,0 0-11-15,-2 24-5 0,2-24-6 16,-2 13-6-16,2-13-7 0,0 0-1 0,0 22-13 15,0-22-21-15,0 0-49 16,0 0-57-16,-2 18-74 0,2-18-129 0,0 0-619 16,0 0-317-16</inkml:trace>
  <inkml:trace contextRef="#ctx0" brushRef="#br1" timeOffset="89549.35">28663 6720 254 0,'0'0'71'0,"0"0"-31"0,0 0-19 16,0 0 0-16,0 0-19 0,0 0 9 0,0 0 6 16,0 0 4-16,0 0 13 0,0 0 6 0,0 0-9 15,0 0 9-15,0 0-3 16,0 0 4-16,0 0 5 0,0 0 3 0,0 0-1 0,0 0-8 15,0 0 5-15,0 0 0 16,0 0-2-16,0 0 1 0,0 0-1 0,0 0 3 16,0 0 3-16,0 0-10 15,0 0-6-15,0 0-4 0,0 0-3 0,0 0-5 16,0 0 0-16,0 0-16 0,0 0-5 0,0 0-2 0,0 0-8 16,0 0 3-16,0 0 2 15,0 0-1-15,0 0-2 0,0 0 8 0,0 0-7 16,0 0 2-16,0 0 1 15,0 0 8-15,0 0 3 0,0 0 5 0,0 0 2 0,0 0-1 16,0 0 6-16,0 0-3 16,0 0-4-16,0 0 10 0,0 0-5 0,0 0 3 15,0 0 6-15,0 0 9 16,0 0-4-16,0 0 9 0,0 0 8 0,0 0-8 16,0 0 3-16,0 0 0 0,0 0 5 0,0 0-9 0,0 0-4 15,0 0-7-15,0 0-2 16,0 0-4-16,0 0-2 0,0 0-1 0,0 0-2 15,0 0-2-15,0 0 7 16,0 0 0-16,0 0 3 0,0 0 12 0,0 0 0 0,0 0 4 16,0 0 10-16,0 0 5 15,0 0-15-15,0 0 5 0,0 0-13 0,0 0 5 16,0 0 7-16,0 0-6 0,0 0 7 0,0 0-6 16,0 0-9-16,0 0 2 0,0 0 3 15,0 0-8-15,0 0 1 0,0 0-3 0,0 0-2 16,0 0-6-16,0 0 0 15,0 0-14-15,0 0-16 0,0 0-52 0,0 0-51 16,0 0-69-16,0 0-165 16,0 0-334-16,0 0 72 0</inkml:trace>
  <inkml:trace contextRef="#ctx0" brushRef="#br0" timeOffset="99294.13">18106 6429 1346 0,'0'0'-62'15,"0"0"22"-15,0 0 10 0,0 0 14 0,0 0-3 16,0 0 9-16,0 0-3 0,0 0 5 16,0 0 0-16,0 0 1 0,0 0 4 0,0 0 3 15,0 0-2-15,0 0 9 16,0 0 21-16,0 0 21 0,0 0 23 0,0 0 21 15,0 0 31-15,0 0 12 0,0 0 9 0,0 0 7 16,0 0-1-16,0 0 0 0,0 0-7 16,0 0-3-16,0 0-4 0,0 0-2 0,0 0-12 15,0 0 2-15,0 0-8 16,0 0 3-16,0 0-20 0,0 0-6 0,0 0-7 16,0 0-5-16,0 0-12 0,0 0 0 15,0 0-2-15,0 0 8 0,0 0-5 0,0 0-2 16,0 0-5-16,0 0-8 0,0 0-4 15,0 0-5-15,0 0-2 0,2 35-4 16,-2-35-4-16,10 15 1 0,-3-4 0 16,-1 3 0-16,-2 0-2 0,2 3 0 0,1 0 3 15,-1 0-3-15,1 6-4 0,-1 2-1 16,-2-1-2-16,2 4 2 0,0-1-7 16,2 8 0-16,-4-7-2 0,0 9-9 0,0-6 4 15,0-1 1-15,-2 2-3 0,0 1-12 0,-2-1-36 16,0 0-41-16,-4 2-54 0,-4 3-59 15,0 1-52-15,-10 4-97 0,-3 2-224 16,-15 11-52-16,-6 2-233 0,-5-2-190 16</inkml:trace>
  <inkml:trace contextRef="#ctx0" brushRef="#br1" timeOffset="130074.24">26080 9004 426 0,'0'0'85'0,"0"0"-21"0,0 0-20 0,0 0-21 0,0 0 3 16,0 0-8-16,12 11 19 16,-12-11-4-16,0 0 2 0,0 0-4 0,0 0 9 15,0 0 0-15,0 0-3 0,0 0 7 16,0 0 13-16,0 0-11 0,-4 24-2 0,4-24 0 15,0 0 3-15,0 0-10 16,0 0-4-16,-6 26-2 0,6-26-4 0,0 0-6 16,-2 21 8-16,2-21 0 15,-3 14-5-15,3-14 13 0,0 0 0 0,-6 21-5 0,6-21 2 16,-3 15-1-16,3-15 6 0,0 0-13 0,-3 22-6 16,3-22 5-16,-2 16-4 15,2-16-3-15,-4 13 2 0,4-13-5 0,0 0-4 0,-5 21 4 16,5-21 4-1,0 0 7-15,-2 18 16 0,2-18 2 0,0 0-4 16,-2 15-7-16,2-15 1 0,0 0-9 16,0 0-6-16,-4 20 1 0,4-20 1 0,0 0 2 15,0 0-10-15,-2 16-2 0,2-16 4 0,0 0-2 16,0 0-6-16,-2 16 6 0,2-16-7 16,0 0 8-16,0 0-2 0,0 20 4 15,0-20-2-15,0 0 1 0,0 0 3 16,4 19 4-16,-4-19 4 0,0 0-2 0,2 15 2 0,-2-15 9 15,0 0 1 1,2 18 0-16,-2-18-3 0,0 0 1 0,2 20-2 0,-2-20-1 16,2 15 0-16,-2-15 6 15,0 0-11-15,5 23 3 0,-5-23-5 0,2 14 2 16,-2-14-11-16,0 0 5 0,2 18-3 0,-2-18-4 16,0 0-2-16,2 14-1 0,-2-14 6 15,0 0-6-15,0 0-5 0,1 16 4 16,-1-16-1-16,0 0 2 0,0 0-1 0,0 0-2 15,0 0-3-15,0 0 6 0,2 15 1 16,-2-15 0-16,0 0-1 0,0 0 4 16,0 0-1-16,0 0-5 0,0 0-2 15,0 0-6-15,0 0-2 0,0 0 6 16,0 0-2-16,0 0-2 0,0 0-4 0,0 0-9 0,9-50-1 16,-9 50-4-16,0-24-10 0,2 6-2 0,-2 18-14 15,0-29 2-15,0 15-3 16,0 14 9-16,1-29-4 0,-1 14 15 0,0 15 0 0,0-25 11 15,2 11 11 1,-2 14-6-16,0-22 9 0,0 22 7 0,2-21 5 0,-2 21-5 16,2-20-1-16,-2 20 0 15,0 0-6-15,2-22-4 0,-2 22 6 16,0 0 4-16,0-21-3 0,0 21-1 0,0 0-8 0,-2-19 1 16,2 19-6-16,0 0-2 0,-2-21-2 15,2 21 2-15,0 0-5 0,0-23 2 0,0 23-2 16,0 0 4-16,0-20-9 15,0 20 23-15,0 0-3 0,-2-16-1 0,2 16-5 0,0 0-1 16,0 0-1-16,0 0-17 16,2-22-28-16,-2 22-44 0,0 0-80 0,0 0-219 15,0-16-180-15,0 16 224 16</inkml:trace>
  <inkml:trace contextRef="#ctx0" brushRef="#br1" timeOffset="132158.87">25983 9307 1577 0,'0'0'-84'0,"0"0"7"0,0 0-2 15,-2-17-9-15,2 17-52 0,0 0-224 16,0 0 117-16</inkml:trace>
  <inkml:trace contextRef="#ctx0" brushRef="#br1" timeOffset="133088.94">25960 9145 1000 0,'0'0'4'0,"0"0"17"15,0 0 10-15,-9-13 6 16,9 13 14-16,0 0 12 0,0 0 15 0,0 0 14 0,0 0 20 16,0 0 14-16,0 0-5 15,0 0 7-15,0 0-1 0,0 0 3 16,0 0 5-16,-20-4 2 0,20 4-7 0,0 0-10 0,0 0-4 16,0 0-7-16,0 0-12 0,0 0-5 15,-23 1-9-15,23-1-10 0,0 0-7 0,0 0-5 16,0 0-5-16,0 0-4 15,0 0-14-15,0 0-12 0,0 0-4 0,0 0-10 16,0 0-1-16,0 0-4 16,0 0-1-16,0 0-4 0,0 0 4 0,0 0-5 15,0 0 4-15,59 0-1 0,-59 0 0 0,0 0-2 0,29 3-2 16,-29-3-1-16,14 0 2 16,-14 0-6-16,0 0-3 0,17 3 6 0,-17-3-5 0,0 0-1 15,0 0 3-15,0 0 0 16,0 0 6-16,0 0 3 0,0 0 4 0,0 0 1 15,0 0 7-15,0 0-1 16,0 0 5-16,-35 23-1 0,35-23-3 0,-19 5 3 16,19-5-2-16,0 0-3 0,-17 5 1 15,17-5 1-15,0 0 0 0,-16 4 1 0,16-4-2 16,0 0 4-16,0 0-4 0,0 0-15 0,0 0-10 16,0 0-9-16,0 0-1 15,0 0-3-15,0 0 2 0,0 0 2 16,0 0 4-16,0 0 1 0,56-12 1 0,-56 12 3 15,25-2 2-15,-25 2-3 0,25-3 8 0,-12 1 3 16,-13 2 0-16,21-2-2 16,-21 2 7-16,17-2-1 0,-17 2-5 0,0 0 0 0,16-4-4 15,-16 4 3-15,0 0 0 16,0 0-1-16,0 0 1 0,0 0 2 0,0 0-4 16,0 0 8-16,0 0 6 0,0 0 4 0,0 0 3 15,-54 10-2-15,54-10 5 0,-23 2-2 16,23-2-4-16,-20 3 2 0,20-3-3 0,-18 3-3 15,18-3 7-15,0 0-1 16,-19 1-1-16,19-1 3 0,0 0-2 16,0 0 2-16,0 0-3 0,0 0-3 0,0 0-6 15,0 0-1-15,0 0 0 0,0 0 3 16,0 0-2-16,0 0-2 0,0 0 1 16,0 0 3-16,59-9 2 0,-59 9-1 0,0 0-2 15,23-2-2-15,-23 2-2 0,0 0-5 0,14-4 4 0,-14 4-1 16,0 0 0-16,0 0 0 15,0 0 2-15,0 0 0 0,0 0-1 0,0 0-2 16,0 0 1-16,0 0-13 16,0 0-26-16,0 0-39 0,0 0-50 0,0 0-52 0,0 0-56 15,0 0-129-15,-52 0-536 16,52 0-287-16</inkml:trace>
  <inkml:trace contextRef="#ctx0" brushRef="#br1" timeOffset="133919.15">25157 8939 2663 0,'2'-24'-37'0,"-2"24"32"16,0-16 19-16,0 16 12 0,0 0 18 0,0 0 20 15,0 0 20-15,0-21 18 0,0 21-2 0,0 0-2 16,0 0-3-16,0 0 0 16,0 0 17-16,0 0 12 0,0 0-5 0,0 0 4 0,0 0-4 15,0 0-8-15,0 0-11 16,-16 44-12-16,16-44-7 0,-3 31-9 0,1-13-9 16,2-2-9-16,0 3-3 0,0-19-5 0,-3 36-4 15,3-17-6-15,3-2-14 0,-3 2-22 16,0-3-29-16,0-16-39 0,0 29-50 0,0-18-61 15,2 1-63-15,-2-1-96 16,0-11-183-16,-5 17-443 0,5-17-405 0</inkml:trace>
  <inkml:trace contextRef="#ctx0" brushRef="#br1" timeOffset="134229.1">24757 9450 2866 0,'0'0'-44'0,"0"0"42"16,0 0-4-16,0 0 4 0,0 0-4 0,0 0 3 15,0 0 0-15,20 21 12 16,-20-21-6-16,17 0 1 0,-17 0-4 0,28 0 3 0,-8-2 8 15,-2 4 4-15,8-4 5 16,-1 4 19-16,7-2 3 0,2 0 21 0,-3 0-7 16,3 0-6-16,-1 2-7 15,-2-2-17-15,-2 0-31 0,1 0-34 0,-1 1-47 16,-6-1-30-16,-3 0-35 0,0 0-58 0,-20 0-127 0,29 0-368 16,-18 0 44-16</inkml:trace>
  <inkml:trace contextRef="#ctx0" brushRef="#br1" timeOffset="134699.03">24907 9722 2079 0,'0'0'12'16,"0"0"17"-16,0 0 5 0,0 0-4 0,0 0 3 0,0 0-11 15,0 0 9-15,0 0 1 16,0 0-9-16,0 0 5 0,0 0-8 0,0 0 7 16,36 6 2-16,-36-6 11 15,0 0 5-15,32 0-6 0,-32 0 4 16,24 0-15-16,-24 0 5 0,22 1-11 0,-22-1 1 0,19 3-5 0,-19-3-6 16,17 5-2-16,-17-5 1 15,13 8 0-15,-13-8 8 0,0 0-3 0,5 17 7 16,-5-17 8-16,0 0 10 0,-11 28 6 15,11-28 12-15,-14 19-5 0,6-10-3 0,8-9 1 16,-14 17-4-16,7-7-3 16,-2-1-1-16,9-9-4 0,-10 15-2 0,10-15-3 0,-8 13-3 15,8-13 4-15,-5 14-8 0,5-14-5 0,0 0 1 16,0 21-2-16,0-21-5 16,0 0-1-16,5 23-1 0,-5-23-3 0,5 17-3 15,-5-17 2-15,0 17-2 16,0-17 3-16,0 0 0 0,-5 25 7 0,5-25 7 0,-7 23 3 15,1-10-3-15,-1-2-5 16,-5 4 2-16,1 1-7 0,-3 1-17 0,-2 0-36 16,2-2-48-16,2 2-66 15,1-3-60-15,-2-3-130 0,2 1-574 0,1-5-311 0</inkml:trace>
  <inkml:trace contextRef="#ctx0" brushRef="#br1" timeOffset="135459.14">24612 9818 2764 0,'0'0'-75'0,"14"-8"10"0,-14 8 6 0,16-3 0 16,-16 3 8-16,20-6 10 16,-20 6 12-16,20-2 17 0,-20 2-2 0,18-2 0 0,-18 2 22 15,0 0-7-15,23 4 15 16,-23-4 28-16,0 0 5 0,10 13-4 0,-10-13 16 16,0 15 9-16,0-15-1 0,0 0 10 0,-10 32 12 15,6-20 4-15,-2 1 15 16,6-13 0-16,-13 25 2 0,8-14 3 0,5-11 5 0,-8 20 7 15,3-11-13-15,5-9-11 16,0 0-4-16,-2 23-8 0,2-23-24 0,9 13-33 16,-9-13-47-16,16 10-70 15,0-8-78-15,1 0-89 0,-17-2-166 0,39-4-558 16,-22 1-426-16</inkml:trace>
  <inkml:trace contextRef="#ctx0" brushRef="#br1" timeOffset="159931.68">28656 6746 2762 0,'0'0'-203'15,"0"0"15"-15,0 0 25 16,0 0 10-16,0 0 30 0,0 0 16 0,0 0 15 0,0 0 9 15,0 0 13-15,0 0 3 16,0 0 4-16,0 0 5 0,0 0 10 0,0 0-2 16,0 0 8-16,0 0 8 15,0 0-1-15,0 0 1 0,0 0 3 0,0 0 6 16,0 0 14-16,0 0 24 0,0 0 1 0,0 0 0 0,0 0 0 16,0 0 0-16,0 0 2 15,0 0-4-15,0 0 6 0,0 0 29 0,0 0 19 16,0 0-20-16,0 0 0 15,0 0-5-15,0 0-5 0,0 0-2 0,0 0 1 0,0 0-8 16,0 0 10-16,0 0 5 16,0 0 14-16,-14 39-3 0,14-39-7 0,0 0 16 15,0 0-22-15,0 0-3 0,0 0-16 0,-8 11-2 16,8-11 3-16,0 0 4 16,0 0-10-16,0 0 1 0,0 0-2 0,-7 13-6 0,7-13 2 15,0 0-1-15,0 0 18 16,0 0 10-16,0 0-10 0,0 0 1 0,0 0 12 15,-5 15-9-15,5-15-1 16,0 0-13-16,0 0 8 0,0 0 6 0,0 0 10 0,-2 20 1 16,2-20-4-16,0 0-2 15,0 0-4-15,-2 20 1 0,2-20 1 0,0 0 6 16,-3 15-3-16,3-15 4 16,0 0-1-16,0 0-2 0,-1 23-4 0,1-23 1 15,0 0 2-15,0 17-1 0,0-17-7 0,0 0 2 0,0 0-6 16,0 19-4-16,0-19-1 15,0 0 0-15,0 0-3 0,-2 19-4 0,2-19 2 16,0 0-5-16,0 0 3 16,0 0-3-16,0 24-2 0,0-24-1 0,0 0-1 15,0 0 0-15,-2 18 1 0,2-18-1 16,0 0 2-16,0 0-2 0,2 16 2 0,-2-16 1 16,0 0-3-16,0 0 1 0,0 0 5 0,0 19 3 15,0-19 0-15,0 0-2 0,0 0 3 16,0 0 2-16,2 17-2 0,-2-17-1 15,0 0-2-15,0 0-3 0,0 0 1 16,1 17-2-16,-1-17 1 0,0 0-2 0,0 0 0 16,0 0 0-16,0 19-1 15,0-19 1-15,0 0-1 0,0 0 0 0,3 19 6 0,-3-19-1 16,0 0 3-16,2 16-6 0,-2-16 0 0,0 0 1 16,0 0-9-16,4 20 8 15,-4-20 5-15,3 14-3 0,-3-14 0 0,0 0 7 16,2 18-6-16,-2-18 1 15,0 0 0-15,3 18-3 0,-3-18 7 0,4 14 1 16,-4-14 1-16,0 0-3 0,4 15 2 16,-4-15-1-16,0 0 0 0,4 17-1 0,-4-17 1 15,0 0-1-15,2 16 0 0,-2-16-3 0,0 0 0 0,4 20 0 16,-4-20 2 0,0 0-4-16,2 19 0 0,-2-19-1 0,0 0 1 15,4 17 0-15,-4-17 1 0,0 0-7 16,3 23 3-16,-3-23-1 0,2 14-2 0,-2-14-1 15,0 0 2-15,0 18-1 0,0-18 0 16,0 0 0-16,2 21-1 0,-2-21-2 0,0 0 3 16,2 19-1-16,-2-19-4 15,0 0 2-15,2 18 2 0,-2-18-5 0,0 0 1 16,0 19 1-16,0-19-1 0,0 0-1 16,2 19 5-16,-2-19-5 0,2 15 2 15,-2-15 1-15,3 19 2 0,-3-19-3 0,2 18 1 0,-2-18 0 16,2 16-1-16,-2-16 1 15,2 19-1-15,-2-19 0 0,2 17 2 0,-2-17-3 0,2 22 5 16,-2-22-1 0,2 16-3-16,-2-16-1 0,3 22 5 0,-3-22-5 0,0 20 3 15,0-20-2-15,2 22-2 0,-2-22 5 0,0 19 5 16,0-19 6-16,0 23-1 16,0-23 2-16,0 20-6 0,0-20 0 0,-2 24 0 15,2-24-1-15,-3 22 2 0,3-22-3 16,-2 24-1-16,2-24 0 0,-2 24 0 0,-2-12-2 15,4-12 2-15,-4 22-1 16,-1-8 5-16,5-14-1 0,-6 26 0 0,4-15 1 0,2-11 1 16,-9 25-4-16,5-13 2 15,4-12-3-15,-6 25 3 0,0-13-4 0,6-12 1 16,-9 26-3-16,4-12 0 0,5-14 0 0,-10 24 0 16,6-13-4-16,4-11 5 0,-10 23-3 15,5-13 6-15,5-10-7 0,-11 24-2 0,6-14 4 16,0 4 3-16,5-14-4 15,-11 22-4-15,5-10 4 0,1 1 0 0,5-13 0 16,-13 25 1-16,7-13-1 0,0 1 0 16,0-2 0-16,-1 2 0 0,0 0-1 15,7-13 3-15,-14 25-2 0,8-13 2 0,0-1 7 0,-3 0 3 16,9-11-2-16,-12 23 1 16,5-12-2-16,-1 2-3 0,8-13 6 0,-15 22-2 0,9-10 0 15,0-2-1-15,-4 0-2 16,10-10 2-16,-13 22-7 0,8-13 8 0,5-9-1 15,-13 21 3-15,5-12 1 16,1 2 0-16,7-11-17 0,-15 20 1 0,9-11-1 16,6-9 3-16,-12 21 1 0,1-11 0 15,11-10-1-15,-11 19 0 0,3-11 1 0,8-8-3 16,-13 17 2-16,7-10 0 16,6-7 0-16,-15 16-2 0,15-16 4 0,-15 17-2 15,9-10 0-15,6-7 4 0,-13 16-7 0,4-9 3 0,9-7 3 16,-12 13-4-16,12-13 27 15,-15 16-12-15,6-6 3 0,-2-3-3 0,1 2-2 16,10-9-2-16,-21 16-3 16,10-8 3-16,1-1-3 0,10-7 6 0,-19 17-4 0,6-9-3 15,3 0 0-15,10-8 2 0,-21 15-4 0,10-8 5 16,-3 3-1-16,5-3-4 16,9-7 1-16,-24 14-3 0,14-6 2 0,0-1 3 0,10-7-5 15,-20 12 3-15,11-7-1 16,9-5 13-16,-18 11 0 0,7-5 4 0,11-6-5 15,-19 10-5-15,8-4 7 16,11-6 1-16,-19 9-8 0,19-9 3 0,-19 12-2 0,11-9 0 16,8-3 7-16,-22 10-13 15,11-6 6-15,11-4-4 0,-20 10-1 0,9-6 0 16,11-4 6-16,-19 7-2 0,19-7-2 0,-21 7-2 0,21-7 0 16,-19 9-4-16,6-6-1 15,13-3 0-15,-21 7 5 0,21-7-7 0,-22 8 3 16,11-4-3-16,11-4-2 15,-20 6 6-15,20-6-12 0,-20 5-2 0,20-5 14 16,-23 6 4-16,23-6 0 0,-20 6-10 16,20-6 12-16,-24 6 2 0,12-2 0 0,12-4-6 15,-25 5-6-15,14-1 7 0,11-4-1 0,-27 6-2 16,27-6-4-16,-23 5 5 0,23-5-3 16,-22 6 3-16,22-6-4 0,-22 3-1 0,13 1 3 15,9-4-2-15,-20 4 6 16,20-4-6-16,-21 4 0 0,21-4 0 0,-19 7 1 0,19-7-1 15,-21 4-4-15,21-4 0 16,-21 6 6-16,21-6-6 0,-17 4 3 0,17-4-3 16,-18 3 2-16,18-3-1 15,-18 5-1-15,18-5 6 0,-20 3-1 16,20-3-6-16,-19 4 0 0,19-4 3 0,-17 4 0 16,17-4-1-16,-19 2-1 0,19-2 10 0,-22 1-6 15,22-1-1-15,-18 3-2 0,18-3 2 0,-20 3-4 16,20-3 3-16,-20 1-2 0,20-1-1 15,-18 2 8-15,18-2-8 0,-18 1 0 0,18-1 1 16,0 0 1-16,-28 3 1 16,28-3-4-16,-17 1 16 0,17-1-13 0,0 0-2 15,-27 2-3-15,27-2 0 0,-18 0 11 16,18 0-8-16,0 0 1 0,-27 2 0 0,27-2 0 16,-18 2 2-16,18-2 1 0,-20 2 1 0,20-2-6 15,0 0 4-15,-30 2 0 0,30-2 0 16,-21 0 0-16,21 0-18 0,-21 2 0 15,21-2 3-15,-21 0 2 0,21 0-1 16,-21 0-1-16,21 0 1 0,-21 0 5 0,21 0-4 0,-20 0 1 16,20 0 4-16,-18 2 4 15,18-2-7-15,0 0 3 0,-25 1 5 0,25-1-2 16,-20 0-2-16,20 0 4 0,-18 2-2 0,18-2 4 16,0 0-4-16,-29 0 3 15,29 0 3-15,-18 3-1 0,18-3-1 0,-20 0-3 16,20 0 1-16,0 0 0 0,-27 1 0 15,27-1 3-15,-18 0-5 0,18 0 4 0,0 0-5 0,-28 1 8 16,28-1-3-16,-19 0-3 16,19 0 10-16,-20 0-6 0,20 0-2 0,0 0-1 15,-23-1 0-15,23 1 3 0,0 0-4 0,-25 0 3 16,25 0 4-16,0 0-4 16,-24 0-3-16,24 0 2 0,0 0 1 0,-23 0-2 0,23 0 5 15,0 0-4-15,-20-1-3 16,20 1 6-16,0 0-6 0,-21 0 3 0,21 0-4 0,0 0 4 15,-22-5 3 1,22 5-4-16,0 0 7 0,-25-1-9 0,25 1 2 0,-18 0 4 16,18 0-2-16,0 0-2 15,-22-2 2-15,22 2 0 0,0 0-1 0,-27-2 2 0,27 2-1 16,-16-2 1-16,16 2-2 16,0 0 1-16,-25-2 2 0,25 2-3 0,0 0 1 15,-22-2 4-15,22 2-2 0,0 0-2 0,-24-2 0 16,24 2 6-16,0 0-6 15,-23-2 1-15,23 2 3 0,0 0-8 0,-23-1 0 0,23 1 7 16,0 0-7-16,-22-3 5 16,22 3-3-16,0 0 1 0,-27-1-2 0,27 1 6 0,0 0 0 15,-27-2-6-15,27 2 2 16,-18-1 0-16,18 1 0 0,0 0 3 0,-24 0-1 16,24 0-1-16,-18-3-1 0,18 3 2 0,0 0 0 15,-28 0-1-15,28 0 0 0,-17-3-1 16,17 3 4-16,0 0-5 0,-27-1-1 0,27 1 5 15,-19-2-4-15,19 2 3 16,0 0-1-16,-26-2 1 0,26 2 0 0,-16-2 3 0,16 2-2 16,0 0-4-16,-25-4 1 15,25 4-1-15,-18-3 0 0,18 3 5 0,-18-2-5 16,18 2 1-16,-20-6 2 0,20 6-1 0,-19-4 2 16,19 4-1-16,-21-7-4 0,21 7-3 15,-21-6-6-15,8 2-2 0,13 4 4 0,-21-5-9 16,21 5-5-16,-20-10 2 15,20 10 0-15,-24-10 4 0,13 4 6 0,11 6-5 0,-18-9 6 16,6 4-3 0,12 5 3-16,-17-10 2 0,5 2-5 0,12 8 8 0,-20-11-4 15,8 3 3-15,12 8 3 0,-21-13 0 0,11 5-3 16,-3 1-3-16,1-2 1 0,12 9-3 16,-24-18 2-16,11 11-3 0,1-3 2 0,-2 2 0 15,2-1 1-15,1-1 0 16,11 10 1-16,-25-17 1 0,12 7 3 0,0 3-3 0,13 7 1 15,-22-16 1-15,11 7 2 16,0 2-1-16,11 7 0 0,-21-16 2 0,13 7-1 16,8 9 1-16,-21-15 2 15,12 7 0-15,9 8-1 0,-18-17 1 0,10 10-1 0,8 7 1 16,-15-18 2-16,9 8 1 16,6 10-5-16,-13-17 0 0,13 17 1 0,-17-17 0 15,11 7 0-15,6 10 0 0,-16-18 0 0,7 6-1 16,0 2 0-16,1 1 3 0,-1-1-3 15,1 1 1-15,0-1 4 0,-4 3-2 0,4-3-2 16,-2 3 4-16,2-3-4 16,-2 2 1-16,4 1 1 0,-3-1 1 0,1 1-1 0,0-1 1 15,8 8-2-15,-13-16 1 16,7 9 0-16,0-3-2 0,-1 2 6 16,1 0-5-16,6 8-2 0,-11-18 1 0,2 11-1 0,9 7 4 15,-10-16 3-15,4 7-4 0,6 9-2 16,-11-15 1-16,8 7 2 0,-4 0-1 0,7 8 1 15,-8-16 0-15,1 8-1 16,2-2 2-16,-1 1-2 0,6 9 0 0,-10-19 0 0,4 9-1 16,2 0 0-16,-2-1 1 15,6 11-1-15,-10-17 1 0,4 5 0 0,3 1-1 16,-2 0-1-16,1-1 4 0,-3 1-3 0,3-2 1 16,-1 0-1-16,1 1 0 0,2 1 0 15,-2-5 2-15,1 5 2 0,-3-3-4 16,2 1 0-16,0 0 0 0,4 13 1 15,-6-23 1-15,4 11-3 0,-2 1 0 0,-1-1 1 0,2-1 2 16,3 13 1 0,-4-23-5-16,1 8 6 0,0 3-3 0,1 0-2 0,0-1 2 15,2 13-2-15,-2-25 3 0,2 13-3 0,0 12-1 16,-2-24 2-16,2 11 0 0,0 13 2 16,2-22-2-16,-2 9-1 0,0 1 2 0,2 1-2 15,0-3 2-15,-2 14 2 16,2-22-2-16,1 10 0 0,-3 12 0 0,3-22-2 15,-3 22 1-15,4-23 1 0,-4 23-1 16,5-20-2-16,-5 20 2 0,5-23-1 0,-3 11 1 16,-2 12-2-16,6-22 2 15,-2 10 0-15,-4 12 2 0,4-21-4 0,-4 21 6 0,8-19-3 16,-5 9 5-16,-3 10 0 16,4-19-4-16,-4 19 3 0,6-16-3 0,-6 16 0 15,7-17 1-15,-7 17 6 0,4-17-5 0,1 9-3 16,-1-1 0-16,-4 9 0 0,6-14-1 15,-2 5 1-15,-4 9 1 0,6-16 1 0,-6 16-1 16,8-16-2-16,-4 9 1 16,0-3 1-16,-4 10-1 0,8-15 1 0,-3 8 0 0,-5 7-1 15,7-18 0-15,-3 11 0 0,-4 7-2 0,7-15 2 16,-2 6 2-16,-5 9-1 16,10-12-2-16,-10 12 2 0,6-14 6 0,-1 8-9 15,-5 6 1-15,8-11 0 16,-4 3 1-16,-4 8-1 0,7-10 1 0,-7 10-1 0,8-12 2 15,-8 12-1-15,9-14 0 16,-9 14-1-16,6-11 2 0,-2 5 0 16,-4 6 0-16,8-11 0 0,-8 11 2 15,9-10 1-15,-9 10-4 0,10-11 2 0,-10 11 0 16,7-10-1-16,-7 10 2 0,8-9 0 0,-8 9 0 0,8-10-1 16,-8 10 0-16,9-10-1 0,-5 5 0 15,-4 5 1-15,11-10-1 0,-4 6 0 0,-7 4 1 16,9-13 1-16,-9 13-2 15,11-9 1-15,-4 3 5 0,-7 6-4 0,11-10 4 0,-11 10 0 16,11-10-5-16,-11 10 2 16,10-10 1-16,-10 10-1 0,10-10 0 0,-10 10-3 15,11-8 2-15,-3 3 1 0,-8 5-2 0,9-8 2 16,-9 8-8-16,0 0 6 0,17-13 0 16,-17 13-2-16,12-11 3 0,-12 11-3 0,11-8-1 15,-11 8 1-15,11-10 1 16,-11 10-2-16,10-11 2 0,-10 11 0 15,13-7 0-15,-13 7-1 0,11-10 0 0,-11 10 0 16,11-9 1-16,-11 9 4 0,9-11-6 0,-9 11 2 16,0 0 1-16,18-10-5 15,-18 10 0-15,9-8 3 0,-9 8-2 0,0 0 2 0,14-14 2 16,-14 14-4-16,0 0 5 0,13-10-5 16,-13 10 1-16,0 0 1 0,11-9 1 15,-8 5-3-15,-3 4 5 0,9-8-4 0,-9 8 5 16,0 0-5-16,15-9 3 0,-15 9-4 15,8-5 0-15,-8 5 2 0,9-8-1 0,-9 8 0 16,8-8-2-16,-8 8 4 16,8-5-3-16,-8 5 2 0,9-8 0 0,-9 8-1 15,10-8 0-15,-10 8 1 0,9-7 0 0,-9 7-3 0,8-8 3 16,-8 8 2-16,10-8-1 16,-10 8-2-16,7-5-1 0,-7 5 2 0,0 0 1 15,11-10-2-15,-11 10 1 0,7-5 2 16,-7 5 3-16,0 0-7 0,11-9 1 0,-11 9 0 15,7-4 2-15,-7 4-2 16,0 0-1-16,11-11 1 0,-11 11 3 16,0 0-4-16,11-4 3 0,-11 4-4 0,0 0 5 15,11-8-3-15,-11 8 0 0,0 0-1 0,12-7 3 16,-12 7 0-16,8-5-3 0,-8 5 2 0,0 0 4 16,13-4-1-16,-13 4-6 0,10-6 2 15,-10 6 1-15,0 0-1 0,13-5 1 16,-13 5 0-16,0 0-2 0,16-8 1 15,-16 8 4-15,9-4-5 0,-9 4 4 0,0 0-4 0,13-3 1 16,-13 3 1-16,12-5 0 16,-12 5-1-16,0 0-1 0,15-3 1 0,-15 3 0 15,9-3-1-15,-9 3 3 0,0 0-2 0,17-4-2 16,-17 4 3-16,0 0-3 0,16 0 1 16,-16 0 3-16,0 0 0 0,19-3-3 0,-19 3 2 15,0 0-1-15,16-2 1 16,-16 2 3-16,0 0-4 0,15-2 1 15,-15 2-2-15,0 0 2 0,17 0 3 16,-17 0 3-16,0 0-6 0,0 0 2 0,15 0-2 0,-15 0-4 16,0 0 6-16,0 0 1 15,14-4-3-15,-14 4 2 0,0 0-2 0,0 0-1 0,13-2-1 16,-13 2 1-16,0 0 2 0,0 0-1 16,14-3-2-16,-14 3 1 0,0 0 2 15,13-3 1-15,-13 3-2 0,0 0 1 0,0 0-4 16,13-3 5-16,-13 3-1 0,0 0-1 15,12-4-2-15,-12 4 2 0,0 0 3 0,0 0-5 16,15-3 1-16,-15 3 2 16,0 0-2-16,10-4-1 0,-10 4 7 0,0 0-5 0,0 0-2 15,0 0 2-15,15-4-2 16,-15 4 0-16,0 0-2 0,0 0 4 16,14-5-1-16,-14 5 0 0,0 0 0 0,7-5 1 15,-7 5-2-15,0 0 2 0,0 0-1 16,10-3 3-16,-10 3-3 0,0 0 2 0,0 0 0 15,11-5 1-15,-11 5-3 0,0 0 3 16,0 0 0-16,10-4-2 0,-10 4-2 16,0 0 2-16,0 0 0 0,11-3 0 0,-11 3-1 15,0 0-1-15,0 0 0 0,11-4 4 16,-11 4-2-16,0 0 1 0,10-4 0 0,-10 4-3 0,0 0-2 16,0 0 9-16,10-5-3 15,-10 5 3-15,0 0-3 0,0 0-1 0,14-4-1 0,-14 4 2 16,0 0-1-1,0 0 2-15,13-4-3 0,-13 4 0 0,0 0 2 0,9-4 0 16,-9 4 0-16,0 0-1 0,0 0-2 16,16-4 0-16,-16 4 2 0,0 0-1 0,13-2 3 15,-13 2-2-15,0 0-2 16,12-1 1-16,-12 1 0 0,0 0 0 0,15-4 1 16,-15 4 6-16,0 0-9 0,15-2 5 15,-15 2-4-15,0 0 1 0,0 0-1 0,15-1 2 16,-15 1-3-16,0 0-3 0,0 0-12 0,0 0-23 0,14-2-37 15,-14 2-48-15,0 0-63 16,0 0-54-16,13-3-62 0,-13 3-178 0,13-1-169 16,-13 1-267-16,12-4-316 15</inkml:trace>
  <inkml:trace contextRef="#ctx0" brushRef="#br1" timeOffset="160948.78">29017 6914 2609 0,'0'0'-148'0,"0"0"26"0,0 0 12 16,0 0 12-16,0 0 17 0,0 0 34 0,0 0 16 15,0 0 10-15,0 0 13 0,0 0 7 0,0 0 20 16,0 0 19-16,0 0 9 0,0 0 24 16,11 37 15-16,-11-37 9 0,2 18-5 0,-2-18-9 15,0 21 0-15,0-21-1 0,0 21-9 16,0-21-5-16,2 21-10 15,-2-21-4-15,0 19-9 0,0-19-2 0,2 17-1 16,-2-17-8-16,0 0-1 0,0 21 0 0,0-21-3 16,0 0-1-16,4 14-2 15,-4-14-5-15,0 0-2 0,0 0-3 16,0 0-2-16,12 5-2 0,-12-5 7 0,0 0-3 0,0 0 1 0,0 0 5 16,0 0-1-16,17-30-1 15,-17 30 0-15,0 0 2 0,7-18-1 0,-7 18 1 16,0 0-7-16,6-13-4 15,-6 13 1-15,0 0-7 0,0 0-8 0,6-13 0 16,-6 13-3-16,0 0 2 0,0 0 0 16,0 0 3-16,0 0-3 0,0 0 4 15,0 0-1-15,30 9 1 0,-30-9 2 0,0 0-1 0,0 0 15 0,19 8 13 16,-19-8 15-16,0 0 7 16,0 0 12-16,0 0 0 0,0 0-3 0,24-6-7 15,-24 6-4-15,0 0-6 16,12-13-4-16,-12 13-4 0,8-12-6 0,-8 12-3 15,7-17-2-15,-7 17-6 0,6-17 0 16,-6 17-7-16,6-18-16 0,-6 18-23 0,5-18-31 16,-5 18-40-16,4-15-55 15,-4 15-77-15,2-16-141 0,1 9-574 0,-3 7-370 16</inkml:trace>
  <inkml:trace contextRef="#ctx0" brushRef="#br1" timeOffset="161239.2">29309 6946 2708 0,'0'0'-136'0,"10"11"33"0,-10-11 30 15,0 0 13-15,0 0 22 0,0 0 21 16,0 0 4-16,16 8 13 0,-16-8 0 0,0 0-1 0,16 3 12 16,-16-3 22-1,19 1-16-15,-19-1 8 0,19 0-11 0,-19 0 7 0,21-1-6 16,-21 1-10-16,0 0-29 0,28-3-25 0,-28 3-44 16,14-2-51-16,-14 2-98 0,14-6-349 15,-14 6 204-15</inkml:trace>
  <inkml:trace contextRef="#ctx0" brushRef="#br1" timeOffset="161439.14">29363 6879 1750 0,'0'0'-2'16,"-16"-5"5"-16,16 5 20 16,0 0 26-16,0 0 26 0,0 0 2 0,0 0-10 15,0 0 0-15,0 0-11 0,0 0 4 16,0 0-3-16,0 0 0 0,0 0-6 0,0 0-6 15,0 0-2-15,0 0-9 16,53-6-16-16,-53 6-22 0,21 2-41 0,-21-2-40 16,19 2-64-16,-19-2-95 15,16 0-391-15,-16 0 145 0</inkml:trace>
  <inkml:trace contextRef="#ctx0" brushRef="#br1" timeOffset="161658.76">29630 6870 1882 0,'0'0'5'0,"0"0"25"0,0 0 25 15,0 0 38-15,0 0 14 0,16 4 12 0,-16-4 19 16,0 0-8-16,0 0 9 0,0 0 11 16,0 0 6-16,0 0-3 0,16 5-20 0,-16-5-16 15,0 0-12-15,0 0-19 16,0 0-32-16,0 0-51 0,13 7-71 15,-13-7-96-15,0 0-147 0,0 0-628 0,0 0-356 16</inkml:trace>
  <inkml:trace contextRef="#ctx0" brushRef="#br1" timeOffset="162888.79">25680 7060 2752 0,'0'0'-115'15,"0"0"14"-15,-18-5 18 0,18 5 15 16,0 0 25-16,0 0 20 0,0 0 22 0,0 0 13 16,0 0 5-16,-22 19 13 0,22-19-1 0,0 0 14 15,-6 15 7-15,6-15 4 0,0 0-2 0,-6 17-5 16,6-17-4-16,0 0-2 16,0 0-5-16,2 21-4 0,-2-21-11 0,0 0-16 0,0 0-13 15,12 15-13 1,-12-15-13-16,0 0 26 0,12 7-22 0,-12-7 3 15,0 0 10-15,0 0 3 0,0 0 6 16,28-7 5-16,-28 7-2 0,0 0-1 0,17-15 3 0,-17 15-1 16,12-15 8-16,-12 15-8 15,11-13 11-15,-11 13 2 0,8-13 13 0,-8 13 18 16,10-12-2-16,-10 12-3 0,0 0-2 16,7-14-6-16,-7 14-2 0,0 0-7 15,0 0-3-15,10-7 3 0,-10 7 9 0,0 0-17 0,0 0 3 16,0 0 11-1,0 0-13-15,0 0 6 0,0 0 3 0,0 0 11 0,0 0 6 16,0 0 16-16,26 17 17 16,-26-17 4-16,0 0 2 0,0 0-10 0,0 0-7 0,0 0-6 15,26-6-1-15,-26 6-10 16,12-7 0-16,-12 7-8 0,16-10-2 16,-16 10-5-16,13-11-7 0,-13 11-16 0,16-11-28 0,-16 11-35 15,15-12-39-15,-15 12-44 0,12-10-61 16,-12 10-94-16,11-10-613 0,-5 7-302 0</inkml:trace>
  <inkml:trace contextRef="#ctx0" brushRef="#br1" timeOffset="163248.81">25979 7055 2727 0,'0'0'-25'0,"0"0"27"16,0 0-1-16,0 0 5 0,0 0 6 0,0 0-2 16,0 0 3-16,0 0-1 15,0 0 2-15,0 0-5 0,26 9-10 0,-26-9 1 16,0 0-8-16,27-1 3 0,-27 1-13 0,0 0-23 0,22-3-40 16,-22 3-37-16,14-1-75 15,-14 1-135-15,16-4-302 0,-16 4 150 0</inkml:trace>
  <inkml:trace contextRef="#ctx0" brushRef="#br1" timeOffset="163418.81">25989 7015 1906 0,'0'0'73'0,"-20"-2"27"0,20 2-4 16,0 0 8-16,0 0 5 0,0 0 12 0,0 0-16 0,0 0-8 15,0 0-14-15,0 0-5 0,0 0-12 16,0 0-7-16,0 0-4 0,0 0-17 0,0 0-24 15,0 0-32-15,0 0-68 16,0 0-65-16,54-7-112 0,-39 7-537 0,-1-3-108 0</inkml:trace>
  <inkml:trace contextRef="#ctx0" brushRef="#br1" timeOffset="163708.69">26373 6969 2335 0,'0'0'-11'0,"0"0"17"0,0 0-5 15,0 0 1-15,0 0-7 0,0 0-5 16,0 0 2-16,0 0-20 0,0 0-18 16,0 0-26-16,0 0-27 0,0 0-18 15,0 0-17-15,0 0-28 0,32 15-69 0,-21-15-229 0,-11 0 377 16</inkml:trace>
  <inkml:trace contextRef="#ctx0" brushRef="#br1" timeOffset="163919.06">26410 6906 1323 0,'0'0'13'0,"0"0"2"15,0 0 4-15,0 0 13 0,0 0 18 0,0 0 18 0,0 0 24 16,0 0-10 0,0 0 0-16,0 0 0 0,0 0 19 0,-10 37 1 0,10-37-12 15,2 22-7-15,-2-22-12 16,1 23-9-16,-1-23-9 0,4 25-18 0,-1-13-32 15,-3-12-41-15,4 22-49 0,-2-10-57 16,-2-12-113-16,7 19-357 0,-5-14 174 16</inkml:trace>
  <inkml:trace contextRef="#ctx0" brushRef="#br1" timeOffset="164438.79">26622 7018 1786 0,'0'0'-31'0,"0"0"9"16,10-8 9-16,-10 8 11 0,0 0 14 0,0 0 9 15,0 0 27-15,0 0-2 16,0 0 2-16,0 0-4 0,0 0 4 0,0 0 17 16,0 0-3-16,0 0 1 0,-31 31 5 0,31-31-6 0,-14 6-2 15,14-6-3-15,-13 6-12 16,13-6 3-16,0 0-6 0,-23 2-3 15,23-2-2-15,0 0-3 0,0 0 0 16,-27-5-6-16,27 5-9 0,0 0-8 0,-13-12-8 16,13 12-3-16,0 0-9 0,-3-16-2 15,3 16 9-15,0 0-8 0,0 0-9 0,0 0 9 16,11-29-5-16,-11 29 3 0,0 0 4 0,14-10-3 16,-14 10-5-16,13-6 6 15,-13 6-2-15,16-4 10 0,-16 4-2 0,0 0-2 0,27 4 0 16,-27-4-3-1,22 6 5-15,-22-6 5 0,21 7 5 0,-8-1 3 0,-13-6 4 16,21 7-4-16,-13 0 9 16,-8-7-6-16,21 5 2 0,-21-5-2 0,11 5 1 15,-11-5-2-15,14 5 2 0,-14-5-22 16,0 0 3-16,19 0 6 0,-19 0 8 16,0 0 8-16,0 0 9 0,17-12 14 0,-17 12 7 0,0 0 19 15,4-21 16-15,-4 21 13 0,0 0 10 16,-2-23-6-16,2 23-9 0,0 0-10 15,0 0-9-15,-7-25-11 0,7 25-10 16,0 0-24-16,-9-13-47 0,9 13-64 0,0 0-69 16,-13-6-109-16,13 6-223 0,0 0-326 15,-11 2-131-15</inkml:trace>
  <inkml:trace contextRef="#ctx0" brushRef="#br1" timeOffset="168508.93">28665 6696 556 0,'0'0'95'0,"0"0"-47"0,0 0-9 0,0 0-12 15,0 0-1-15,0 0 1 16,0 0-1-16,0 0 1 0,0 0-5 0,0 0-4 16,0 0 1-16,0 0 1 0,0 0-2 0,0 0-2 15,0 0-7-15,0 0-11 16,-47-10-8-16,47 10-21 0,0 0-7 0,0 0-5 0,0 0-2 15,0 0 1-15,0 0 16 16,0 0 10-16,0 0 20 0,0 0 11 16,0 0 14-16,0 0 8 0,0 0 1 15,0 0 2-15,0 0 0 0,0 0 4 0,0 0-3 0,0 0 0 16,0 0-7-16,0 0-11 0,0 0 2 0,0 0-17 16,0 0-17-16,0 0-21 15,0 0-25-15,0 0-29 0,0 0-31 0,0 0-157 16,0 0 91-16</inkml:trace>
  <inkml:trace contextRef="#ctx0" brushRef="#br1" timeOffset="172768.98">28618 6686 747 0,'0'0'22'16,"0"0"18"-16,0 0 7 0,0 0-3 0,0 0 3 15,0 0 10-15,0 0-12 0,0 0 1 0,0 0-11 0,0 0-7 16,0 0-10 0,0 0-4-16,0 0-4 0,0 0-10 0,0 0 9 0,0 0-2 15,0 0 2-15,0 0-1 16,0 0 8-16,0 0 1 0,0 0-3 0,0 0 9 0,0 0-9 15,0 0-2 1,0 0 3-16,0 0-3 0,0 0 5 0,0 0 0 0,0 0 9 16,0 0 3-16,0 0 3 15,0 0 19-15,0 0-5 0,0 0 5 0,0 0 6 16,0 0-3-16,0 0-8 0,0 0 4 0,0 0-10 0,0 0-1 16,0 0-8-16,0 0 2 15,0 0-2-15,0 0-19 0,0 0 8 0,0 0-5 16,0 0-3-16,0 0-1 15,0 0-2-15,0 0 1 0,0 0-1 0,0 0 5 0,20-37-3 16,-20 37-1 0,0 0-4-16,0 0 0 0,0 0 1 0,0 0 15 0,0 0-7 15,0 0 4-15,0 0 0 16,0 0-5-16,6-14 1 0,-6 14-3 0,0 0 1 16,0 0 10-16,0 0 0 0,0 0 11 0,0 0 10 15,0 0 3-15,0 0 3 0,8-11-4 16,-8 11 5-16,0 0-8 0,0 0 2 0,0 0-9 15,0 0-1-15,0 0-12 16,0 0 2-16,0 0-4 0,0 0-9 16,0 0-1-16,0 0-5 0,0 0 3 0,0 0 1 15,4-15-3-15,-4 15-4 0,0 0 4 0,0 0 1 16,0 0 5-16,0 0-8 0,0 0-5 0,0 0 4 0,0 0 2 16,0 0-8-16,0 0 5 15,0 0 3-15,0 0-6 0,0 0 0 0,0 0 3 16,5-16-5-16,-5 16 6 15,0 0-1-15,0 0 0 0,0 0 1 0,0 0-2 16,0 0-4-16,0 0 8 0,0 0-7 16,4-16 1-16,-4 16-2 0,0 0 4 0,0 0-7 15,0 0 0-15,0 0 3 0,0 0 5 0,0 0 1 16,0 0-1-16,0-18-6 16,0 18-1-16,0 0 21 0,0 0-20 15,0 0-5-15,0 0 1 0,0 0 2 16,0 0-6-16,0 0-5 0,0 0-4 0,0 0 9 0,0 0 4 15,0 0-6-15,0 0 1 16,0 0-1-16,0 0 13 0,0 0-8 0,0 0 6 0,0 0-5 16,0 0 1-16,0 0-1 15,0 0 3-15,0 0 9 0,0 0-12 0,0 0 0 16,0 0 7-16,0 0-4 0,0 0 1 0,0 0 4 16,0 0-4-16,0 0 2 0,0 0-2 15,0 0 13-15,0 0 7 0,0 0 5 16,0 0-7-16,0 0-1 0,0 0 2 15,0 0 2-15,0 0-3 0,0 0-7 0,0 0 5 16,0 0-3-16,0 0 1 16,0 0 1-16,0 0-1 0,-6-21-8 0,6 21 8 0,0 0 0 15,0 0 1-15,0 0 5 0,0 0-2 0,0 0 2 16,-7-15 5-16,7 15 6 16,0 0 5-16,0 0 8 0,0 0 2 0,-2-21 4 0,2 21 0 15,0 0-3-15,0 0-6 16,-2-21 1-16,2 21-4 0,0 0-6 0,-2-14-3 15,2 14-2-15,0 0-5 16,0 0 2-16,-2-20-3 0,2 20 7 0,0 0-5 16,0 0 2-16,-2-22-2 0,2 22 4 15,0 0-5-15,0 0 0 0,0-19-1 0,0 19-3 16,0 0 3-16,0-20-2 0,0 20-6 0,0 0 0 16,2-19-1-16,-2 19 0 15,0 0 1-15,2-19-1 0,-2 19 1 0,0 0 0 0,2-21-2 16,-2 21 2-1,0 0 0-15,-2-19-1 0,2 19-2 0,0 0 2 16,-2-23-3-16,2 23 0 0,0 0 0 16,0-18-2-16,0 18 1 0,0 0 0 0,2-24-1 15,-2 24 2-15,2-15-3 0,-2 15 5 0,0 0-5 0,4-23 5 16,-4 23-5-16,4-17 1 16,-4 17 1-16,5-19 0 0,-5 19 5 0,4-18-3 15,-4 18 1-15,4-14 7 16,-4 14-1-16,5-16 2 0,-5 16 3 0,0 0 4 15,4-22-2-15,-4 22-1 0,4-14-3 16,-4 14-2-16,0 0-6 0,4-22 3 0,-4 22-2 16,6-14-1-16,-6 14 4 15,5-17-2-15,-5 17 0 0,6-16 2 0,-6 16-1 0,4-17 3 16,-4 17-1-16,6-17 1 0,-6 17 1 0,6-17 0 16,-6 17 1-16,6-18-6 15,-6 18-3-15,4-16 4 0,-4 16-3 0,3-18 3 0,-3 18-4 16,7-14 1-16,-7 14 0 15,4-16-1-15,-4 16 1 0,7-13 1 0,-7 13-4 16,4-16 6-16,-4 16-3 16,0 0 1-16,3-23-1 0,-3 23-1 0,6-13-3 15,-6 13 2-15,4-16-3 0,-4 16 3 0,0 0-3 0,2-18 4 16,-2 18-3-16,4-14-2 16,-4 14 0-16,0 0 1 0,2-23-3 0,-2 23 2 15,4-15-2-15,-4 15 4 16,3-14-3-16,-3 14-2 0,0 0 0 0,2-22 3 15,-2 22-5-15,4-14 0 16,-4 14 3-16,0 0-2 0,0-22-4 0,0 22 4 0,0 0 1 16,0-19-2-16,0 19 0 15,0 0 1-15,0 0 0 0,-4-25 0 0,4 25-1 16,0 0 1-16,-2-21 5 0,2 21-3 0,-5-13 0 0,5 13-1 16,0 0 1-16,-2-25 0 15,2 25-1-15,-2-17 3 0,2 17-3 0,-3-17 4 16,3 17-3-16,0 0-1 15,-1-24 1-15,1 24 0 0,0-20-1 0,0 20 0 0,-2-19 0 16,2 19 3-16,-2-19-4 16,2 19 3-16,-4-21-7 0,4 21 6 0,-4-23 0 15,4 23 0-15,-1-23-3 0,1 23 3 16,-2-23-1-16,2 23 1 0,-2-23-2 0,2 23 1 16,-5-22 0-16,5 22 1 0,-2-23-1 0,2 23 1 15,-2-23-1 1,2 23 1-16,-4-22-1 0,4 22-1 0,-2-22 4 15,2 22 2-15,-2-21 2 0,2 21 1 0,-4-22-4 16,4 22 0-16,-6-22 1 0,6 22-2 0,-4-20-2 16,2 8 0-16,2 12 0 15,-8-23 3-15,8 23-2 0,-6-21 0 0,6 21-1 0,-4-22 0 16,4 22-1-16,-9-20 4 0,9 20-6 16,-6-21 0-16,2 10 3 0,4 11-2 15,-11-23-4-15,5 11 5 0,2-1 0 16,4 13 1-16,-13-22-2 0,7 10 2 15,6 12-7-15,-13-23 7 0,8 12-2 0,5 11 2 0,-12-21-1 16,6 13 3-16,6 8-3 16,-10-19 1-16,2 9-2 0,8 10 1 0,-11-17 0 15,4 8 0-15,7 9-3 0,-15-19 1 0,7 9 0 16,8 10 2-16,-16-15-2 0,10 5 2 16,6 10-1-16,-18-16 0 0,9 8 0 0,9 8 1 15,-19-17-3-15,8 9 3 16,1 1-2-16,10 7 3 0,-23-18-2 0,14 11 1 15,-1-2-1-15,10 9 0 16,-23-16 0-16,14 8 2 0,-5 0-1 0,14 8 2 0,-20-16-3 16,9 8-1-16,-1 2 1 15,-2-4 1-15,2 3 0 0,0-1-1 0,-1 1 1 16,13 7-1-16,-25-17-6 0,14 9 8 0,-5 1-2 0,3-1 3 16,0 0-2-16,-3 0 0 15,4 1 0-15,-3 2 2 0,15 5-1 0,-26-16-3 16,14 10 1-16,0-1 1 15,12 7-1-15,-26-14-1 0,14 8 2 16,1 1-2-16,11 5-1 0,-27-11 1 16,14 5 1-16,-1 0 2 0,0-2-1 0,-1 3-2 15,0-2-4-15,0 2 7 0,-2 1-3 16,2-3 1-16,-1 1 2 0,1 0-1 0,-2 1 2 16,0-1-2-16,0 0-2 0,-1 3 3 0,3-4-2 15,15 7 1-15,-33-9 1 0,16 6-2 16,1-4 3-16,1 2 0 0,15 5-1 15,-30-8 1-15,12 4-2 0,3 0 0 16,1-1 0-16,14 5 1 0,-32-10-2 0,15 7-1 0,3-1 2 16,-3-2 2-16,17 6-2 15,-32-8 0-15,15 2 0 0,1 4 1 0,-3-5-3 16,4 1 3-16,-4 1-3 16,-1 1 1-16,4-2-1 0,-6 0 0 0,6 1 4 15,-4 1-2-15,1-2-2 0,0 2 4 16,1-1 0-16,3 1-2 0,-6-2-2 0,5 2 1 15,0 0-1-15,16 4 1 0,-33-9 1 0,19 5-2 0,14 4 4 16,-31-7-2-16,18 3 1 16,-4 0-2-16,17 4 1 0,-26-5 0 0,10 1-2 15,16 4 1-15,-27-8-4 0,12 6 5 0,15 2-2 16,-28-5 4-16,14 1-3 16,14 4 1-16,-31-4 0 0,16-1 0 0,15 5 2 0,-31-3-3 15,12 2 2-15,2-2-1 16,17 3-1-16,-37-2 0 0,17 0 1 0,2 0 0 15,-1 0-3-15,19 2 3 16,-39-1 0-16,21 1 0 0,0-2 0 0,18 2-3 0,-36 0 3 16,18 2-2-16,-2-2 2 15,20 0 0-15,-31 0 0 0,12 0-1 0,19 0 1 16,-35 1 1-16,18-1-1 0,-2 2 3 0,19-2-3 16,-32 4-3-16,16-2 1 0,-1 1 3 15,17-3 0-15,-32 3 2 0,18 1-6 16,-3-2 6-16,17-2-3 0,-32 4 0 15,16 0 0-15,16-4 1 0,-27 3 0 0,16 1-1 16,11-4-7-16,-27 5 9 0,16-1-3 16,11-4 2-16,-31 6-2 0,19-2 2 0,12-4-3 15,-29 8 0-15,16-4 1 0,-4-1 3 16,4 3-1-16,-3-1-1 0,-1 1 0 16,17-6 4-16,-31 9-3 0,16-2 1 0,-2-2-2 0,3 1 0 15,-1-1 2 1,1 1 0-16,1 0-3 0,0 2 0 0,13-8 1 0,-28 12 0 15,14-5 0-15,4 0 2 16,-2-1 2-16,12-6-4 0,-24 13-1 0,12-7 5 16,1 2-2-16,11-8-1 0,-23 11-4 15,12-3 6-15,-2 0-4 0,1-1 4 0,2 1-3 16,10-8 2-16,-25 13-1 0,11-5 0 0,3-1 0 16,0-1 1-16,-1 3-2 15,12-9 0-15,-23 13-1 0,10-5 2 16,13-8-1-16,-19 14 1 0,9-9-4 0,10-5 4 15,-19 14 0-15,11-8 2 0,8-6-4 0,-17 14 4 16,7-7-3-16,10-7 2 16,-15 13-3-16,15-13 3 0,-17 13-1 15,9-3 2-15,8-10-4 0,-13 15 2 0,3-5-1 16,3 1 0-16,7-11 1 0,-16 19 4 16,5-7-6-16,3-2 3 0,-1 0 0 0,-2 3-1 15,4-3-1-15,-2 2 0 0,-2-1 1 0,2 0-1 16,2 0 3-16,-2 1-19 0,0 0 1 0,3 2 1 15,-3-2 4-15,2 0 3 16,-1 2-4-16,2-1 4 0,0 0 0 0,-1 2 0 16,-1-1 3-16,4-1 0 0,-5 2 2 15,3-1 0-15,0-1-1 0,1 1-2 16,-3 0 3-16,2 1 1 0,-3 1-2 0,3-3 1 0,-1 3 2 16,2-1 0-16,0-2-2 15,-1 1 2-15,-1-2 1 0,0 2 0 0,1-1-1 0,3 3 0 16,3-16 6-16,-11 24-6 15,7-10-1-15,0-1 1 0,4-13 3 0,-12 23-3 16,8-10-1-16,4-13 2 16,-7 25 1-16,2-15-2 0,5-10-1 15,-7 23 0-15,3-13 1 0,4-10 0 0,-7 24 2 0,3-13-2 0,4-11 1 16,-8 23 2-16,5-12 1 16,3-11 0-16,-6 23-4 0,2-12 2 15,4-11 0-15,-6 28-2 0,2-15 2 0,2 2-2 16,2-15 0-16,-3 28 1 0,-2-15 0 0,-1 3 1 15,6-16-1-15,-5 26 0 16,0-13-1-16,5-13 3 0,-4 25-2 0,2-15 2 16,2-10-2-16,-4 22 1 0,4-22-1 15,-4 23 1-15,4-23 2 0,-2 22-1 0,1-11-2 16,1-11 0-16,-3 25 0 0,3-25 2 0,-3 23-1 16,3-23 1-16,-2 22-2 15,2-22 1-15,0 24-2 0,-2-12 3 16,2-12 1-16,-2 25-2 0,2-25-4 0,-2 20 5 15,2-20-3-15,0 23 5 0,0-23-3 0,-2 22 4 16,2-22 4-16,2 23-4 16,-2-23-2-16,0 22-3 0,0-22 4 15,0 21-3-15,0-21 2 0,0 21-3 0,0-21 0 0,2 20 1 16,-2-20 0-16,2 20 3 0,-2-20-3 16,0 17 0-16,0-17-1 0,4 17 5 0,-4-17-3 0,6 15 0 15,-6-15 2-15,5 15-4 16,-5-15 3-16,4 16-3 0,-4-16-1 0,6 15 1 15,-6-15 1-15,7 15 2 16,-7-15-3-16,5 17 1 0,-5-17-1 0,9 15-1 0,-4-6 2 16,-5-9 0-16,8 14-2 15,-8-14 7-15,11 17-5 0,-6-6 0 16,-5-11 2-16,9 15-2 0,-2-8 1 0,-7-7 3 0,13 15 2 16,-13-15 19-16,11 14-4 15,-11-14-1-15,11 13 1 0,-1-6-1 0,-10-7-2 0,15 13 0 16,-8-7 0-16,-7-6 2 15,13 12-2-15,-13-12-3 0,13 11-4 0,-13-11 1 16,13 9-1-16,-13-9-5 16,10 10 4-16,-10-10-2 0,13 10-3 0,-13-10-3 0,12 11 3 15,-12-11-2-15,11 11 4 0,-11-11-1 0,9 8-3 16,-9-8-1-16,14 10 1 16,-14-10 2-16,9 7-2 0,-9-7-1 0,13 12-2 0,-13-12 7 15,12 7 1-15,-12-7-1 16,15 10-2-16,-15-10 0 0,16 10 1 15,-16-10 2-15,11 7-4 0,-11-7-5 16,16 8 8-16,-16-8 6 0,11 8 0 0,-11-8-5 0,12 7-4 16,-12-7-3-16,10 10 4 15,-10-10 4-15,0 0-5 0,19 9 0 0,-19-9-1 16,9 7-2-16,-9-7 1 0,12 8-1 0,-12-8 2 0,12 8-2 16,-12-8-3-16,10 10 7 15,-10-10-5-15,10 7 3 0,-10-7-2 16,14 8 5-16,-14-8 8 0,13 7-3 15,-13-7 3-15,9 7-3 0,-9-7 4 0,12 8-2 0,-12-8-2 16,11 7-1-16,-11-7-1 16,0 0-3-16,14 11 4 0,-14-11-6 0,0 0-2 15,15 9-1-15,-15-9 5 0,9 6-1 0,-9-6 1 0,0 0-6 16,16 7 6-16,-16-7-9 16,0 0 6-16,15 10-5 0,-15-10-1 0,10 6-1 15,-10-6 2-15,0 0 2 16,15 8-2-16,-15-8 3 0,0 0-4 0,16 8 1 0,-16-8 7 15,0 0-3-15,13 4-2 16,-13-4-1-16,0 0-1 0,16 10 3 0,-16-10-4 16,11 6 1-16,-11-6 0 15,0 0 0-15,16 8 4 0,-16-8-1 0,15 5-3 16,-15-5 4-16,0 0-5 0,17 6 3 0,-17-6 1 16,15 4 7-16,-15-4-5 0,0 0 5 15,16 6-2-15,-16-6 3 0,0 0-7 0,13 6 3 16,-13-6 2-16,0 0-5 0,14 4-5 15,-14-4 6-15,0 0-1 0,16 5 4 0,-16-5-4 16,0 0 1-16,18 4 2 16,-18-4 0-16,0 0-2 0,15 3-1 0,-15-3 4 0,0 0 2 15,18 4 4-15,-18-4 5 16,0 0 4-16,0 0-3 0,16 2-3 0,-16-2-1 16,0 0 4-16,0 0-6 0,0 0 0 0,22 2 1 15,-22-2-2-15,0 0-1 16,0 0-1-16,0 0 1 0,0 0-4 0,0 0-1 15,0 0 0-15,18 0-3 0,-18 0 3 16,0 0-1-16,0 0-1 0,0 0-2 0,0 0 3 0,25-2-2 16,-25 2 0-16,0 0 2 15,16-4 2-15,-16 4-3 0,0 0 1 0,18-2-1 16,-18 2-1-16,0 0 3 0,22-3-8 0,-22 3-17 16,0 0-18-16,21-4-34 0,-15 2-34 15,-6 2-41-15,0 0-62 0,23-6-73 16,-23 6-103-16,9-5-192 0,-9 5-39 15,13-6-448-15,-13 6-602 0</inkml:trace>
  <inkml:trace contextRef="#ctx0" brushRef="#br1" timeOffset="174598.98">26261 6314 3075 0,'0'0'-220'16,"0"0"26"-16,0 0 30 0,0 0 29 0,0 0 24 15,0 0 25-15,0 0 24 0,0 0 27 16,0 0 9-16,0 0 18 0,0 0 18 0,0 0 15 16,0 0 21-16,0 0-13 15,0 0 24-15,0 0 6 0,0 0 14 0,0 0 12 16,0 0 4-16,0 0 7 0,0 0 9 0,0 0 3 0,0 0 2 16,0 0 0-16,0 0-3 15,0 0-7-15,0 0-11 0,0 0-7 0,0 0-9 16,0 0-11-16,51-3-4 15,-51 3-6-15,0 0-4 0,28 0-1 16,-28 0-7-16,22-1-7 0,-22 1-3 0,19-4-10 16,-19 4-17-16,17-2-22 0,-17 2-27 0,0 0-37 15,21-2-44-15,-21 2-34 0,0 0-32 0,15 0-33 0,-15 0-75 16,0 0-574-16,0 0-236 16</inkml:trace>
  <inkml:trace contextRef="#ctx0" brushRef="#br1" timeOffset="175418.7">26436 6311 2521 0,'0'0'-78'0,"0"0"23"16,0 0 8-16,0 0-4 15,0 0 1-15,0 0 4 0,0 0 0 0,0 0 15 16,0 0-2-16,0 0-2 0,0 0 20 0,0 0-10 0,0 0 22 16,0 0 28-16,0 0 2 15,0 0 18-15,0 0 0 0,0 0 7 0,0 0-2 16,0 0 16-16,0 0-5 15,0 0 12-15,0 0-6 0,0 0-12 0,0 0 3 0,0 0 5 16,-15-40 13 0,15 40-3-16,0 0-11 0,-7-21-1 0,7 21 4 0,-2-16 8 15,2 16 0-15,-7-18-8 0,7 18-3 0,-3-19 2 16,3 19-8-16,-4-20-3 0,4 20-3 16,-7-20 4-16,7 20 11 0,-6-20 6 0,6 20 1 15,-4-16-1-15,4 16-5 16,-6-15-6-16,6 15-5 0,0 0-1 0,-6-19 2 15,6 19 1-15,0 0 2 0,-5-16-3 16,5 16 1-16,0 0 4 0,0 0 4 0,-6-14-8 16,6 14 0-16,0 0-7 15,0 0-4-15,0 0-5 0,0 0-6 0,0 0-5 16,0 0-3-16,0 0 0 0,0 0-2 0,0 0-8 0,0 0 2 16,-4-16-4-16,4 16 0 15,0 0 0-15,0 0 3 0,0 0 0 0,0 0-1 16,0 0 0-16,0 0 1 15,0 0-5-15,-19 38 2 0,15-25-5 0,-1 1 4 0,-1 1-3 16,-2 1 0-16,2 1 17 16,0-1-1-16,3 2 4 0,-5-3-12 0,5 2-5 15,-4-2 0-15,5 0 1 0,2-15-8 0,-7 25-2 0,7-25-7 16,-4 21-4 0,4-21-5-16,-4 18-2 0,4-18 0 0,0 15-6 0,0-15-1 15,0 0-2-15,0 0 3 16,15 11-6-16,-15-11 3 0,0 0 1 0,0 0 2 0,0 0-1 15,41-22 1-15,-32 10 11 16,3 2 2-16,-2-1 6 0,1 1-2 0,-2 2 11 16,-9 8 2-16,16-20 0 15,-10 12 0-15,-6 8-2 0,11-11-1 0,-11 11-2 16,10-12-9-16,-10 12 2 0,0 0-1 0,0 0 5 0,15-10-2 16,-15 10-1-16,0 0-2 15,0 0 4-15,0 0-2 0,0 0 2 16,16 25-4-16,-16-25 0 0,7 10-4 0,-7-10 5 15,9 13 3-15,-9-13-2 0,8 10 2 0,-8-10-3 16,12 7 7-16,-12-7 2 16,0 0 2-16,11 8 6 0,-11-8-3 0,0 0 0 0,0 0 7 15,0 0 1-15,0 0 4 0,32-15-3 0,-32 15-2 16,16-17-5-16,-10 5-1 16,1-1 0-16,1 2 2 0,-8 11-9 0,12-23 1 15,-5 9-3-15,-1 5-13 0,-6 9-19 16,10-18-32-16,-6 11-35 0,-4 7-42 0,0 0-60 15,11-17-43-15,-9 13-46 16,-2 4-119-16,0 0-172 0,0 0-17 0,0 0-244 16,0 0-177-16</inkml:trace>
  <inkml:trace contextRef="#ctx0" brushRef="#br1" timeOffset="175698.96">26726 6220 2569 0,'0'0'60'0,"0"0"28"16,0 0 1-16,0 0-1 0,0 0 4 0,0 0 8 15,0 0-7-15,0 0-11 0,0 0-7 16,0 0-8-16,23 2-6 0,-23-2-9 0,0 0-6 15,0 0-3-15,31-4-4 16,-31 4-4-16,0 0-15 0,22-4-25 0,-22 4-31 16,0 0-50-16,21-3-54 0,-15 3-60 15,-6 0-73-15,0 0-626 0,12-10-283 0</inkml:trace>
  <inkml:trace contextRef="#ctx0" brushRef="#br1" timeOffset="175858.64">26731 6150 2652 0,'-17'-4'-19'15,"17"4"75"-15,0 0 24 0,-17-8 9 0,17 8 9 16,0 0-9-16,0 0-9 16,0 0 0-16,0 0-7 0,0 0-12 0,0 0-5 0,0 0-15 15,0 0-17-15,47-13-28 0,-47 13-37 0,22-4-49 16,-8 2-62-16,-5-2-77 16,4 0-191-16,-3 1-363 0,-1-3-80 0</inkml:trace>
  <inkml:trace contextRef="#ctx0" brushRef="#br1" timeOffset="176069.04">26919 6102 2379 0,'0'0'29'0,"0"0"3"0,7 13 6 16,-7-13-5-16,0 0 1 15,0 0 17-15,14 6 20 0,-14-6 15 0,0 0 7 0,0 0-3 16,19 2-5-16,-19-2-3 15,0 0-3-15,23 0-4 0,-23 0-4 0,0 0-9 16,27-4-14-16,-27 4-32 16,18-1-35-16,-18 1-63 0,0 0-60 0,25-5-76 0,-25 5-164 15,13-3-424 1,-8-1-121-16</inkml:trace>
  <inkml:trace contextRef="#ctx0" brushRef="#br1" timeOffset="176649">27223 6077 2449 0,'18'0'-65'0,"-18"0"-24"15,0 0-17-15,17 2 8 0,-17-2 13 0,0 0 14 0,17 4 19 16,-17-4 12-16,0 0 27 0,0 0 18 0,10 9 21 16,-10-9 38-16,0 0 15 15,0 0 8-15,0 0-5 0,-2 21-8 0,2-21-10 16,0 0-5-16,-14 22-7 0,14-22 1 15,-13 15-10-15,13-15-5 0,-13 13 3 0,4-6-11 16,9-7 1-16,-18 12-10 16,18-12 2-16,-16 10-8 0,7-5 7 0,9-5-5 15,-14 6 5-15,14-6-9 0,0 0-24 0,0 0-20 16,-21 0-16-16,21 0 9 0,0 0 1 16,0 0 7-16,-10-19 1 0,10 19 8 0,0 0 10 15,5-28 10-15,-5 28 14 16,0 0 4-16,9-29 5 0,-5 20 9 0,-4 9-3 0,7-18 6 15,-7 18 3-15,13-15-1 16,-13 15 5-16,14-11 5 0,-6 5 10 0,-8 6 11 16,17-5 8-16,-17 5 2 15,20-7-5-15,-20 7-1 0,22 1-3 0,-22-1-8 16,25 6-4-16,-25-6-7 0,29 7-4 0,-16-3-6 0,6 1-7 16,-1-1 2-16,-1 2-4 15,2-3-7-15,0 1 1 0,-1 0-2 0,1 0-12 16,-4-2-5-16,4 0-2 0,-19-2-2 15,27 2-1-15,-27-2-1 0,23-2 0 0,-23 2 1 16,17-6 1-16,-17 6 16 16,13-11-4-16,-13 11 5 0,7-14 5 0,-7 14 6 15,0-17 6-15,0 17 2 0,0 0-3 0,-9-23-1 0,9 23-1 16,-13-13-4-16,13 13-3 16,-17-10-3-16,17 10-9 0,-23-5-21 0,8 2-21 15,15 3-36-15,-29 0-41 16,29 0-53-16,-27 5-55 0,12-3-122 15,3-1-625-15,12-1-400 0</inkml:trace>
  <inkml:trace contextRef="#ctx0" brushRef="#br1" timeOffset="178059">26785 3991 2784 0,'0'0'-148'0,"0"0"24"0,0 0 21 0,0 0 18 16,0 0 20-16,0 0 17 0,0 0 24 0,0 0 20 0,0 0 12 15,-17-8 9-15,17 8 22 16,0 0 10-16,0 0 14 0,0 0 10 0,0 0-5 15,0 0 4-15,0 0-1 16,0 0 3-16,0 0 2 0,0 0 3 0,0 0 1 0,0 0 6 16,0 0-3-16,0 0-2 15,0 0-1-15,0 0-6 0,0 0 1 0,0 0-1 16,0 0-1-16,0 0-1 0,0 0-5 0,0 0-6 16,-6-13-3-16,6 13-5 0,0 0-4 15,0 0-10-15,0 0-2 0,0 0-4 0,0 0-4 16,0 0-2-16,0 0-3 15,0 0-1-15,0 0 2 0,0 0-2 0,0 0-1 16,0 0 8-16,0 0 3 0,0 0-5 16,0 0-3-16,0 0-4 0,0 0-4 0,0 0-3 15,0 0 1-15,0 0-2 0,0 0-1 0,0 0 0 16,0 0-2-16,0 0-1 16,0 0 4-16,0 0-4 0,0 0 1 0,6 47 3 15,-6-47-3-15,5 16 2 0,-5-16-5 16,10 13 3-16,-10-13-2 0,13 14-2 0,-13-14 3 15,11 15-4-15,-4-8 1 16,-7-7 2-16,13 13-3 0,-4-6 0 0,-9-7-2 16,12 12 1-16,-12-12-2 0,11 9-2 15,-11-9 2-15,10 9-1 0,-10-9 0 0,0 0-1 16,14 10 0-16,-14-10 0 0,0 0-1 16,7 8-2-16,-7-8-2 0,0 0 3 0,0 0 3 15,0 0 0-15,0 0 2 0,0 0-2 0,-11 29 0 16,11-29 2-16,-16 14-6 15,5-5-22-15,2 1-33 0,-5-1-44 0,1 3-55 16,-1 1-47-16,-3 2-76 0,0-3-173 16,0 1-161-16,1 1-218 0,-1-3-169 0</inkml:trace>
  <inkml:trace contextRef="#ctx0" brushRef="#br1" timeOffset="180751.99">25121 7025 2376 0,'0'0'-94'0,"0"0"29"0,0 0 18 16,0 0 17-16,0 0 8 0,0 0 14 15,0 0 4-15,0 0 10 0,0 0 2 16,0 0 0-16,-17-7 6 0,17 7-5 0,0 0-2 0,0 0-1 15,0 0 25-15,0 0-3 16,0 0-1-16,0 0 14 0,-15-7 12 16,15 7 14-16,0 0 12 0,0 0-1 15,0 0-1-15,0 0 7 0,-19-5-9 0,19 5-1 16,0 0-6-16,0 0-4 0,0 0-10 0,0 0 0 16,-22-4-8-16,22 4-4 0,0 0 0 15,0 0 4-15,0 0 1 0,0 0 2 0,0 0-4 0,0 0 2 16,-13-3 0-1,13 3 3-15,0 0 2 0,0 0 3 0,0 0-1 16,0 0 0-16,0 0-4 0,0 0-1 16,0 0-7-16,0 0-6 0,0 0-6 15,0 0-8-15,0 0-9 0,0 0-11 0,0 0-6 0,0 0-7 0,0 0-5 16,0 0 0-16,50-15 2 16,-50 15-1-16,21-1 4 0,-21 1 3 0,23-5-6 15,-23 5 5-15,23-3 1 16,-23 3 0-16,17-2 4 0,-17 2 1 0,0 0-1 0,25 0 5 15,-25 0 3-15,0 0 21 16,16 5 11-16,-16-5-1 0,11 8 3 16,-11-8-1-16,0 0 4 0,7 20 6 0,-7-20 1 15,2 19-1-15,-2-19 3 0,0 20-11 16,0-20-4-16,-4 25-5 0,2-12-2 0,2-13-22 0,-5 31-34 16,3-18-46-16,-3 2-66 15,5-15-66-15,-5 25-89 0,5-13-191 0,-2-3-478 0,2-9-405 16</inkml:trace>
  <inkml:trace contextRef="#ctx0" brushRef="#br1" timeOffset="185388.68">26310 7036 2826 0,'0'0'-128'0,"0"0"32"0,0 0 20 0,0 0 14 15,0 0 18-15,0 0 27 16,0 0 25-16,0 0 27 0,0 0 9 0,0 0 20 16,0 0 12-16,0 0 5 0,0 0-2 15,0 0 0-15,0 0 3 0,0 0 0 0,0 0 0 16,0 0 0-16,0 0-6 0,0 0 7 0,0 0-8 0,0 0 1 16,0 0-2-16,0 0-6 15,0 0-5-15,0 0-8 0,0 0-7 0,0 0-4 16,0 0-4-16,0 0-4 15,39-11-5-15,-39 11-1 0,0 0 6 0,26-3 6 0,-26 3 3 16,23-4 6-16,-23 4 0 16,21 0-1-16,-21 0-2 0,19-5-2 15,-19 5-4-15,18-2-2 0,-18 2-5 16,17-5-3-16,-17 5-13 0,0 0-12 0,17 0-15 0,-17 0-20 16,0 0-23-16,0 0-27 0,16-7-35 15,-16 7-45-15,0 0-51 0,5-6-64 16,-5 6-149-16,0 0-539 0,0 0-400 0</inkml:trace>
  <inkml:trace contextRef="#ctx0" brushRef="#br1" timeOffset="185704.01">26410 6914 2836 0,'0'0'-107'15,"0"0"33"-15,0 0 31 0,0 0 33 0,2-27 41 16,-2 27 31-16,0 0 31 16,0 0 21-16,0 0 3 0,0 0-1 0,0 0-5 15,0 0 2-15,0 0 17 0,0 0 13 0,0 0 2 0,0 0 3 16,0 0-4-16,0 0-3 16,0 0-3-16,0 0 23 0,0 0-8 0,-18 46-14 0,18-46-9 15,-5 23-13 1,5-10-15-16,0-13-13 0,-2 27-10 0,0-13-8 0,2-14-12 15,0 24-21-15,2-11-28 16,-2-13-31-16,2 23-32 0,-2-11-48 0,2-1-63 16,1 1-78-16,-3-12-87 0,6 17-191 15,-6-17-110-15,2 13 46 0,-2-13-286 0,0 0-234 16</inkml:trace>
  <inkml:trace contextRef="#ctx0" brushRef="#br1" timeOffset="196048.58">26066 9093 2461 0,'0'0'-99'0,"0"0"38"0,0 0 39 0,0 0 22 15,0 0 31-15,0 0 20 0,0 0 23 0,0 0 15 16,0 0 11-16,0 0-6 16,0 0 2-16,0 0-5 0,0 0-10 0,0 0-2 15,0 0-5-15,0 0-8 0,-18-2 4 16,18 2-4-16,0 0 0 0,0 0 1 0,0 0-1 15,0 0-6-15,0 0-1 16,0 0-5-16,0 0-1 0,0 0-5 0,0 0-5 16,0 0-1-16,-23 2-3 0,23-2-7 15,0 0-3-15,0 0-3 0,0 0-8 0,0 0-13 16,0 0-8-16,0 0-11 0,0 0-4 0,0 0-13 16,0 0 3-16,0 0-3 15,0 0-3-15,0 0 7 0,0 0 4 0,0 0 2 0,0 0 0 16,0 0-1-16,0 0 5 15,0 0 0-15,0 0 0 0,0 0 1 0,0 0 2 16,0 0 6-16,0 0-2 16,0 0-2-16,0 0 5 0,0 0-1 0,0 0-1 0,0 0 6 15,0 0-2-15,0 0 4 0,0 0-3 0,11 42 3 16,-11-42-3-16,0 0 2 16,-4 14 1-16,4-14 4 0,0 0-3 0,-9 14 1 15,9-14 4-15,0 0-1 16,0 0 3-16,-11 15 3 0,11-15 0 0,0 0 10 0,0 0 7 15,0 0 7-15,-9 12 11 16,9-12 9-16,0 0-11 0,0 0-4 0,0 0 0 16,0 0 3-16,0 0-6 0,0 0-3 15,0 0-4-15,0 0-4 0,0 0-5 0,0-51-1 16,0 51-2-16,0 0-5 0,11-17-6 16,-11 17-3-16,9-13 0 0,-9 13-3 15,11-9-3-15,-11 9 1 0,12-9 0 0,-12 9-1 0,0 0 1 16,0 0 0-16,19-3-2 15,-19 3-3-15,0 0 0 0,0 0 2 0,0 0 0 16,0 0 0-16,14 19 3 16,-14-19-1-16,0 0 0 0,0 0 2 0,0 0-2 0,-14 31 1 15,14-31 1-15,0 0 1 0,-13 17 3 16,13-17 1-16,-10 9 3 0,10-9 3 16,-10 10 4-16,10-10 3 0,-11 7 3 0,11-7 7 15,0 0 0-15,-16 9 6 16,16-9 0-16,0 0-1 0,0 0-1 0,0 0-4 0,0 0-3 15,0 0-3-15,-26-16-6 16,26 16 4-16,-8-16-2 0,8 16-5 16,-2-16 0-16,2 16-4 0,0 0 1 15,-2-27-4-15,2 27-1 0,0 0-4 0,2-19 0 16,-2 19-5-16,0 0-1 0,4-15 0 0,-4 15-4 0,0 0 1 16,0 0-2-16,0 0 5 15,21-4-6-15,-21 4 1 0,0 0 1 0,0 0-2 0,0 0-1 16,0 0 0-16,11 28-1 15,-11-28-3-15,0 0 2 0,0 19 3 0,0-19 2 16,0 0-2-16,0 0 1 16,-9 27 0-16,9-27 4 0,-7 12 2 0,7-12-1 15,-8 9 1-15,8-9 6 0,0 0-5 0,-14 9 4 0,14-9 4 16,0 0 6-16,-16 6-2 16,16-6 6-16,0 0-4 0,0 0 1 0,0 0 0 15,-28-15 0-15,28 15-2 16,-8-14 6-16,8 14-12 0,-5-15 0 15,5 15-6-15,-4-19-4 0,4 19-3 0,2-19-6 16,-2 19-11-16,0 0 2 0,4-27-3 0,-4 27 1 16,10-15 0-16,-10 15 3 15,11-9 1-15,-11 9 1 0,13-8-1 0,-13 8 4 0,0 0 1 16,0 0 1-16,0 0 2 0,0 0 1 0,29 14-2 16,-29-14 0-16,8 13 3 15,-8-13 1-15,0 0-3 0,2 18 4 0,-2-18 2 16,0 0-2-16,0 0 5 0,-4 24 0 15,4-24 3-15,0 0 3 0,-10 13-2 0,10-13 4 16,0 0 0-16,-9 11 4 16,9-11 3-16,0 0 11 0,0 0 6 0,-13 8-3 15,13-8 8-15,0 0-7 0,0 0-1 0,0 0-3 16,0 0-1-16,0 0-2 0,-14-34-3 16,14 34 2-16,0 0-7 0,2-23 3 0,-2 23-3 15,0 0-2-15,7-21 0 16,-7 21 0-16,0 0-5 0,14-11 2 0,-14 11 0 0,0 0-1 15,17-4 1-15,-17 4-4 16,0 0 0-16,0 0-3 0,26 7-1 0,-26-7 7 16,0 0-8-16,13 12 3 15,-13-12 4-15,0 0-6 0,0 17 2 0,0-17 1 0,0 0 1 16,0 0 1-16,0 0 0 0,-11 25 4 0,11-25 2 16,0 0 7-16,-7 11 5 15,7-11 4-15,0 0 7 0,0 0 5 0,-11 10 3 16,11-10 4-16,0 0-10 0,0 0-4 15,0 0 4-15,0 0-7 0,0 0-11 16,0 0-5-16,0 0-7 0,0 0-11 16,0 0-7-16,0 0-8 0,0 0-9 0,11-54-14 15,-11 54-16-15,11-8-2 0,-11 8 4 0,18-5 4 16,-18 5 13-16,17-4-3 0,-17 4 5 16,0 0-1-16,0 0 5 0,24 8 3 0,-24-8 8 15,0 0 2-15,5 18 8 16,-5-18 3-16,0 0 8 0,-6 24 6 0,6-24 12 0,0 0 12 15,-15 23 3-15,15-23 0 16,-8 13 3-16,8-13 0 0,-10 12-2 0,10-12 2 16,-7 9 1-16,7-9 3 15,0 0-1-15,-11 9 9 0,11-9-3 0,0 0 1 16,0 0-6-16,0 0 0 0,0 0-6 0,0 0 0 16,0 0-1-16,0 0-1 0,0 0 0 15,0 0-2-15,0 0-4 0,0 0-8 0,-7-38-13 16,7 38-11-16,0 0-18 15,0 0-23-15,0 0-31 0,16-17-41 0,-16 17-62 0,0 0-41 16,0 0-54-16,0 0-133 16,15-2-542-16,-15 2-391 0</inkml:trace>
  <inkml:trace contextRef="#ctx0" brushRef="#br1" timeOffset="196718.74">26063 9139 2746 0,'0'0'-159'0,"0"0"27"16,0 0 24-16,0 0 17 15,0 0 24-15,0 0 17 0,0 0 10 0,0 0 18 0,0 0 13 16,0 0 14-16,0 0 23 16,0 0 5-16,0 0 14 0,0 0-5 0,0 0-6 15,0 0 10-15,0 0-3 0,0 0 3 0,-47 24-8 16,47-24-1-16,-9 11 3 16,9-11-13-16,-6 11 2 0,6-11-1 0,0 0-9 15,-1 18-4-15,1-18-12 16,0 0 0-16,7 20-3 0,-7-20 0 0,16 19-1 0,-5-9-5 15,-1 1-5-15,5 4 10 16,1-1-8-16,-3 3 1 0,3 0-2 0,0 0 4 0,0 3 3 16,-3 0 9-16,3 1-9 15,-3 2 5-15,-2-2-4 0,3 2 2 0,-3 2 3 16,-4 1-6-16,0 1 0 0,-1 2-25 0,-1 0-19 16,1-1-3-16,-4 2 0 0,3 2-5 15,-3-1 11-15,3-1 5 0,-3 2-3 0,-2-3 5 16,1 0 12-16,-2 1 0 15,-1-2 3-15,0-1 6 0,-5-1 6 0,0-3 13 16,-4-1-14-16,-1-3 8 0,-1-2 10 16,-3-1-12-16,3-1 11 0,-5-1-11 15,3-3-6-15,0-1-12 0,5-1-6 0,-3-2 3 0,13-7-3 16,-17 14-4-16,17-14-4 16,-11 10 3-16,11-10-7 0,0 0-7 0,-8 9 2 0,8-9-8 15,0 0-10-15,0 0-8 16,0 0-6-16,0 0 1 0,0 0 9 0,42 0 10 15,-42 0 18-15,0 0 12 16,29-4 14-16,-29 4 13 0,15 0 6 0,-15 0 5 16,0 0-8-16,26-2 2 0,-26 2-8 15,0 0-8-15,20 0-7 0,-20 0-24 0,0 0-24 16,0 0-39-16,0 0-204 0,18-2 99 16</inkml:trace>
  <inkml:trace contextRef="#ctx0" brushRef="#br1" timeOffset="197163.66">26221 10147 853 0,'0'0'23'0,"0"0"3"15,0 0 6-15,-66 4-3 0,66-4-2 16,0 0-6-16,-17-5 2 0,17 5-1 16,0 0-8-16,-27-3 0 0,27 3 2 0,-14-4 9 15,14 4-10-15,0 0 19 0,-18-10 11 16,18 10 18-16,0 0 11 0,-16-7 20 15,16 7 19-15,0 0 13 0,0 0 21 16,-11-9 16-16,11 9 10 0,0 0 8 0,0 0 10 16,0 0-3-16,-6-13-6 0,6 13-2 15,0 0-9-15,0 0-5 0,0 0-13 0,0 0-6 16,0 0-13-16,0 0-11 0,0 0-9 0,0 0-12 16,0 0-11-16,0 0-9 15,0 0-11-15,0 0-6 0,0 0-11 0,0 0-3 0,0 0-2 16,0 0-10-16,0 0-4 15,0 0-6-15,0 0-1 0,0 0 1 0,0 0-8 16,17 43 0-16,-17-43-2 16,0 25-3-16,2-11 2 0,-2-14-4 0,1 28 2 15,-1-15-6-15,0-13 7 0,5 23-10 0,-1-11-8 0,-4-12-2 16,5 19-5-16,-1-10-2 16,-4-9 0-16,8 14-5 0,-8-14-4 0,13 7-3 0,-13-7-14 15,0 0-18-15,21 0-25 16,-21 0-51-16,0 0-53 0,29-17-60 0,-19 8-89 15,1 1-180-15,-5 2-72 16,1 0-258-16,-7 6-183 0</inkml:trace>
  <inkml:trace contextRef="#ctx0" brushRef="#br1" timeOffset="197788.91">26191 10652 2633 0,'-6'-11'16'0,"6"11"-7"16,0 0-3-16,0 0 1 0,0 0 10 0,0 0 15 16,0 0 17-16,0 0 7 15,0 0-7-15,-28 23-4 0,28-23-6 0,-10 21-4 0,8-10-1 16,2-11-4-16,-5 23-4 15,5-23 1-15,-2 23-8 0,2-23 7 0,0 19-5 16,0-19 4-16,0 19-7 16,0-19-2-16,4 14-8 0,-4-14-5 0,0 0-12 0,9 11 0 15,-9-11 3-15,0 0 10 0,0 0 11 0,0 0 7 16,32-10 3-16,-32 10 5 16,0 0 3-16,20-15 8 0,-20 15 1 0,13-9-6 15,-13 9-2-15,10-9-6 0,-10 9-6 16,0 0-4-16,13-7-2 0,-13 7 1 0,0 0 0 15,0 0 2-15,0 0-1 16,22 16 0-16,-22-16-4 0,9 11 1 0,-9-11-3 16,11 13 4-16,-11-13 4 0,8 12 6 15,-8-12 12-15,10 9 12 0,-10-9 16 16,0 0 18-16,9 10 13 0,-9-10-7 0,0 0-7 0,0 0-5 16,0 0-11-16,0 0-10 15,0 0-14-15,0 0-19 0,34-19-29 0,-34 19-29 16,9-17-32-16,-2 9-45 0,-7 8-54 15,9-17-44-15,-9 17-67 0,8-19-147 0,-2 12-555 16,-6 7-434-16</inkml:trace>
  <inkml:trace contextRef="#ctx0" brushRef="#br1" timeOffset="198058.6">26463 10775 2976 0,'0'0'-1'16,"0"0"39"-16,0 0 3 0,0 0-5 16,0 0 6-16,0 0-1 0,0 0 6 15,0 0 0-15,0 0-7 0,0 0-4 0,0 0-4 16,31-4-7-16,-31 4-5 0,0 0-9 15,28-6-14-15,-28 6-15 0,22-3-31 0,-22 3-30 16,18-4-32-16,-18 4-29 16,18-3-28-16,-18 3-40 0,0 0-91 0,16-6-437 15,-16 6-6-15</inkml:trace>
  <inkml:trace contextRef="#ctx0" brushRef="#br1" timeOffset="198238.53">26504 10707 2254 0,'0'0'93'16,"0"0"35"-16,0 0-13 0,0 0-9 0,0 0-12 16,0 0-8-16,0 0 0 15,0 0-7-15,0 0-10 0,0 0-25 0,0 0-33 0,0 0-39 16,0 0-33-16,0 0-27 0,0 0-28 0,58 0-30 16,-58 0-45-16,22-2-88 15,-10 2-429-15,-1-1 38 0</inkml:trace>
  <inkml:trace contextRef="#ctx0" brushRef="#br1" timeOffset="198758.69">26659 10664 2118 0,'0'0'46'0,"0"0"37"0,0 0 1 15,0 0 11-15,0 0 21 16,0 0 12-16,0 0 5 0,0 0-4 0,0 0-11 15,0 0-20-15,0 0-7 0,0 0 0 16,0 0 3-16,0 0-1 0,0 0-3 0,0 0-11 16,0 0 4-16,0 0-17 15,0 0-7-15,0 0-4 0,7 40-6 0,-7-40-5 16,4 13-4-16,-4-13-5 0,4 13-6 0,-4-13-7 16,7 12-10-16,-7-12-5 15,0 0-14-15,12 9-9 0,-12-9-8 0,0 0-7 0,13 7 3 16,-13-7-5-16,0 0 1 15,0 0 5-15,0 0 2 0,0 0 1 16,31-16 7-16,-31 16 10 0,7-10 16 0,-7 10 5 16,0 0 6-16,9-11 4 0,-9 11 1 0,0 0-4 15,0 0-4-15,13-10-4 16,-13 10-1-16,0 0-1 0,0 0-3 0,0 0-1 0,0 0-2 16,0 0-4-16,0 0-2 0,0 0-4 0,0 0-1 15,0 0 2-15,0 0-10 16,25 14-1-16,-25-14 3 0,0 0 6 0,9 8-3 15,-9-8 4-15,0 0 8 16,0 0 9-16,0 0 4 0,12 9 9 0,-12-9 3 0,0 0 1 16,0 0 7-16,0 0-1 15,0 0-3-15,22-14-5 0,-22 14-1 0,9-11-4 16,-9 11-10-16,9-17-11 0,-9 17-20 16,11-19-20-16,-7 9-17 0,-4 10-35 0,10-17-45 15,-10 17-47-15,8-12-45 0,-8 12-92 0,3-7-656 16,-3 7-428-16</inkml:trace>
  <inkml:trace contextRef="#ctx0" brushRef="#br1" timeOffset="199170.1">27005 10778 2971 0,'0'0'-50'0,"17"5"23"0,-17-5 9 0,0 0 10 16,0 0 32-16,0 0 23 15,5 16 28-15,-5-16 1 0,0 0-1 0,1 15-1 16,-1-15-8-16,0 0-10 0,2 19-5 0,-2-19-1 0,0 0-5 16,0 0-6-16,-2 21-7 15,2-21 4-15,0 0-4 0,0 0-5 0,0 0 3 16,0 0-2-16,-1 19-5 15,1-19-11-15,0 0-12 0,0 0-9 0,0 0 0 16,0 0 0-16,0 0 4 0,0 0-5 16,0 0-2-16,0 0 4 0,32-42 2 0,-28 34 7 15,-4 8 9-15,11-16 11 0,-4 8 12 16,-7 8 5-16,12-12 0 0,-12 12 1 0,0 0 6 16,13-11 9-16,-13 11 10 15,0 0 5-15,0 0-4 0,0 0-5 0,0 0-4 16,0 0-10-16,33 14-21 0,-33-14-37 0,5 9-54 0,-5-9-81 15,7 9-90 1,-7-9-181-16,0 0-166 0,0 0-299 0,0 0-254 0</inkml:trace>
  <inkml:trace contextRef="#ctx0" brushRef="#br1" timeOffset="-208128.37">28430 10219 392 0,'0'0'207'0,"0"0"-57"0,0 0-21 16,0 0-37-16,0 0 10 16,0 0-12-16,0 0-8 0,0-16 4 0,0 16 21 15,0 0 6-15,0 0 7 0,0 0 19 16,0 0 2-16,0 0 8 0,0 0 14 0,0 0 7 15,0 0-8-15,0 0-5 16,0 0-12-16,0 0-8 0,0 0-12 0,0 0-15 16,0 0-10-16,0 0-12 0,0 0-8 15,-32 28-9-15,32-28-7 0,-8 18-8 16,8-18-6-16,-11 20-4 0,7-6-1 0,-3-1-6 0,4 0-6 16,-2 3-2-16,-1-1-1 15,6-15-7-15,-7 28 1 0,5-13-14 0,2-15-4 0,-4 24-10 16,4-24-13-16,-2 20 5 15,2-20-3-15,-2 18-9 0,2-18 0 0,0 0 0 16,4 19-2-16,-4-19 5 16,0 0-4-16,9 13 2 0,-9-13-1 0,0 0 3 0,17 1 0 15,-17-1 5-15,0 0 1 0,0 0 1 0,25-16 5 16,-25 16 7-16,14-13 4 16,-14 13-1-16,14-14 7 0,-14 14 6 0,10-12-3 15,-10 12 3-15,10-9-5 16,-10 9-1-16,9-10-6 0,-9 10-4 0,0 0-9 0,0 0-1 15,0 0 0-15,0 0-2 16,0 0 1-16,0 0-1 0,0 0 4 0,0 0-3 16,0 0 3-16,0 0 1 0,9 31-4 15,-9-31-1-15,0 0-3 0,-2 19-8 0,2-19-4 16,0 0-4-16,2 17-9 0,-2-17-9 0,0 0-11 16,8 12-12-16,-8-12-19 15,0 0 5-15,17 3 17 0,-17-3-7 16,0 0 6-16,24-3 11 0,-24 3 20 15,0 0 29-15,20-10 19 0,-20 10 21 0,16-11 11 0,-16 11 26 16,12-13 9-16,-8 3 2 16,-4 10-3-16,9-16 3 0,-9 16-5 0,6-16-8 0,-6 16-9 15,3-17-5-15,-3 17-9 0,5-14-13 0,-5 14-33 16,0 0-38-16,3-19-38 16,-3 19-44-16,0 0-40 0,-3-17-47 0,3 17-102 15,0 0-486-15,-2-15-110 0</inkml:trace>
  <inkml:trace contextRef="#ctx0" brushRef="#br1" timeOffset="-207578.25">28692 10483 2324 0,'0'0'-84'0,"0"0"14"0,0 0 12 16,0 0 15-16,0 0 15 0,0 0 23 0,0 0-1 15,0 0 4-15,0 0-1 16,-6 28 8-16,6-28 14 0,0 0 11 0,-4 19 19 0,4-19 1 15,-4 14 5-15,4-14 13 16,0 0 4-16,-7 18-1 0,7-18 6 0,-4 13-2 16,4-13 3-16,0 0 0 15,-6 15-1-15,6-15 2 0,0 0 2 0,0 0-1 16,-5 18-5-16,5-18-3 0,0 0-2 16,-4 14-3-16,4-14-2 0,0 0-1 15,0 0-4-15,-6 17 3 0,6-17 2 0,0 0 5 0,0 0 6 16,0 0 8-16,0 0 3 15,-2 15 0-15,2-15 9 0,0 0-4 0,0 0-9 0,0 0-14 16,0 0-6-16,0 0-14 16,0 0 1-16,0 0-9 0,0 0-6 0,0 0-7 15,25-34-7-15,-25 34-5 0,13-21-13 0,-6 9-1 16,1 1-2-16,-2 0-12 0,2-3-11 16,-8 14-5-16,16-21-2 0,-11 10-6 0,2 2-6 15,-7 9-9-15,13-18-5 16,-13 18-20-16,11-14-17 0,-11 14-35 0,12-11-32 15,-12 11-50-15,13-8-55 0,-13 8-121 16,12-7-556-16,-4 4-364 0</inkml:trace>
  <inkml:trace contextRef="#ctx0" brushRef="#br1" timeOffset="-207308.04">28961 10485 2794 0,'0'0'-62'15,"0"0"47"-15,0 0 28 0,0 0 35 0,0 0 25 16,0 0 18-16,0 0 10 16,0 0 0-16,0 0-8 0,15 11-5 0,-15-11-13 0,0 0-9 15,0 0-7-15,0 0-6 16,0 0-7-16,24 1-2 0,-24-1-13 0,0 0-19 15,17 0-15-15,-17 0-20 16,0 0-13-16,25-3-56 0,-25 3-34 0,0 0-36 16,25-5-39-16,-25 5-44 0,15-6-81 15,-15 6-448-15,15-5-71 0</inkml:trace>
  <inkml:trace contextRef="#ctx0" brushRef="#br1" timeOffset="-207107.86">29022 10422 2288 0,'0'0'-9'0,"0"0"38"0,0 0 47 16,0 0 31-16,-20-2 29 16,20 2 15-16,0 0 5 0,0 0 2 0,0 0-2 15,0 0-12-15,0 0-14 0,0 0-15 16,0 0-17-16,0 0-10 0,0 0-9 0,0 0-17 16,0 0-30-16,0 0-25 0,0 0-38 0,42-17-37 15,-42 17-41-15,17-4-55 16,-17 4-52-16,21-4-82 0,-21 4-643 0,21-4-357 0</inkml:trace>
  <inkml:trace contextRef="#ctx0" brushRef="#br1" timeOffset="-205468.39">29507 10265 1202 0,'0'0'211'16,"7"-13"-67"-16,-7 13-32 16,0 0-15-16,0 0 1 0,0 0 4 0,0 0-7 0,7-11-11 15,-7 11-3-15,0 0 6 16,0 0 9-16,0 0 6 0,0 0 5 0,0 0 1 15,0 0-11-15,0 0-8 16,0 0 8-16,0 0 2 0,0 0-2 0,0 0-12 16,0 0-11-16,0 0-4 0,-9 53-8 15,2-36-8-15,5 0-4 0,-2-2-6 0,0 3-3 16,4-18-5-16,-4 30-7 0,2-17 1 0,2-13-4 16,-3 23-2-16,3-23-2 0,0 19-5 15,0-19-1-15,3 18-4 0,-3-18-12 0,0 0-2 16,8 17-6-16,-8-17 0 15,0 0 3-15,13 2-7 0,-13-2-2 0,0 0-4 0,0 0-7 16,21-25 6-16,-21 25-1 16,10-25-1-16,-4 14 8 0,-1-1 2 0,-5 12 5 15,11-19-3-15,-11 19-2 0,6-13 1 0,-6 13-4 16,0 0-2-16,8-13 2 16,-8 13 0-16,0 0 4 0,0 0-1 0,0 0 5 0,0 0-3 15,0 0 2-15,0 0-7 16,7 42 1-16,-7-42-11 0,4 16 0 15,-4-16 1-15,2 14 1 0,-2-14 6 16,0 0 2-16,0 0 16 0,4 21 13 0,-4-21 0 0,0 0 3 16,0 0 5-16,0 0 8 15,0 0 3-15,0 0 1 0,0 0 2 0,0 0 0 16,38-31 3-16,-29 20 1 0,-2-1-6 0,1-1-2 0,-8 13-4 16,12-23-5-16,-5 12-14 15,-1-3-29-15,-6 14-27 0,13-18-38 0,-13 18-50 16,11-16-48-16,-7 8-59 15,-4 8-121-15,6-13-502 0,-6 13-219 16</inkml:trace>
  <inkml:trace contextRef="#ctx0" brushRef="#br1" timeOffset="-205028.18">29759 10416 2527 0,'0'0'-93'0,"0"0"29"0,0 0 18 0,6 15 23 16,-6-15 17-16,0 0 12 0,5 18 18 0,-5-18 2 16,0 15-4-16,0-15 5 15,0 0-1-15,-5 25 9 0,5-25 3 0,0 0-1 0,-2 21 1 16,2-21 5-16,0 0-3 15,-2 16-2-15,2-16 0 0,0 0 6 16,0 0-1-16,-2 18 13 0,2-18-3 16,0 0-13-16,0 0 0 0,0 0-9 0,0 0-5 0,0 0-12 15,0 0-11-15,0 0-6 0,0 0 9 0,0 0-7 16,32-31-1-16,-32 31-3 16,13-13 13-16,-13 13 9 0,10-10 9 0,-10 10 7 15,0 0 5-15,16-9 15 16,-16 9 8-16,0 0 12 0,0 0 7 15,0 0-10-15,0 0-2 0,26 19 0 0,-26-19-9 16,8 11-4-16,-8-11-7 0,6 15-5 0,-6-15-5 16,6 16-2-16,-6-16-16 15,4 16-35-15,-4-16-38 0,4 13-47 0,-4-13-49 0,7 11-63 16,-7-11-105-16,0 0-625 0,0 0-364 16</inkml:trace>
  <inkml:trace contextRef="#ctx0" brushRef="#br1" timeOffset="-204238.47">30075 10608 2720 0,'0'0'-139'16,"0"0"27"-16,0 0 43 16,0 0 28-16,0 0 26 0,-3 23 21 15,3-23 17-15,0 0 7 0,-4 21 11 0,4-21 2 16,-2 16 6-16,2-16-7 0,-2 17-3 0,2-17-4 15,-2 19-4-15,2-19 0 0,-4 17-3 0,4-17-5 16,-2 18 0-16,2-18-5 0,-2 14-1 16,2-14 2-16,0 0 0 0,-2 18-4 0,2-18 3 15,0 0-3-15,0 0-2 0,0 19 3 0,0-19 1 16,0 0 7-16,0 0 3 16,0 0-6-16,0 0-11 0,0 0 1 0,0 0-8 0,0 0-16 15,0 0-18-15,0 0-1 16,0 0-21-16,0 0-1 0,34-28-8 15,-28 13-2-15,2-2-5 0,1-2-11 16,-1-6-10-16,1-2-1 0,-1-3-2 0,1-2 7 16,1-3-3-16,-2-1 3 0,2-1 10 15,-2 0 7-15,0-1 10 0,0 2 1 0,-1 0 8 16,-1 1 4-16,-2 5 10 0,1-1 4 0,-1 1 2 16,-2-1 5-16,-2 1 8 15,0 0-3-15,0-1 10 0,-2 1-4 0,0-1 1 0,2 5 9 16,-2-3-2-1,0 2 2-15,-1 1-1 0,3 4 2 0,0 0-2 16,0 2 3-16,3 1-5 0,-1 3 12 16,0-1 2-16,-2 17 7 0,6-31 6 0,-1 20-1 15,1-3-3-15,-6 14-1 0,14-18 2 0,-2 9 2 0,0 4 7 16,-12 5 4 0,28-12 10-16,-14 10-10 0,3-2-10 0,3 2 9 0,0 1-3 15,2 1-3-15,1-3 7 16,3 3-1-16,2-1-3 0,0-1 20 0,2 0-1 15,-3 0 2-15,3 0 35 0,0-1 1 16,-3 0 7-16,1-1 0 0,-3 0 6 0,-1 3-8 16,-3-3-14-16,0 0-5 15,-3 0-9-15,4 1-5 0,-3-1-4 0,0 0-6 16,-2 0-6-16,-17 4-7 0,34-5-5 0,-19 3-19 16,-15 2-16-16,25-4-29 0,-25 4-39 15,21-4-51-15,-10 4-58 0,-11 0-93 0,17-2-449 16,-17 2 8-16</inkml:trace>
  <inkml:trace contextRef="#ctx0" brushRef="#br1" timeOffset="-203788.13">30553 10404 2061 0,'0'0'-82'0,"0"0"24"0,16 8 32 0,-16-8 13 16,6 10 21-16,-6-10 31 0,0 0 17 16,6 23 8-16,-6-23 10 0,2 19 8 0,-2-19 11 15,2 22 8-15,0-11 0 16,-2-11 5-16,0 22-1 0,0-22-10 0,2 21-7 15,-2-21-9-15,0 19-9 0,0-19-10 16,2 17-3-16,-2-17-6 0,0 0-17 16,0 21-27-16,0-21-37 0,0 0-37 15,4 16-55-15,-4-16-76 0,0 0-125 0,5 3-456 16,-5-3-76-16</inkml:trace>
  <inkml:trace contextRef="#ctx0" brushRef="#br1" timeOffset="-203488">30801 10458 2347 0,'0'0'-14'16,"0"0"19"-16,0 0 13 0,0 0 32 15,0 0 22-15,0 0 24 0,0 0 19 16,0 0 5-16,0 0-13 0,0 0-11 0,0 0-8 16,0 0-12-16,0 0-4 15,27 1-9-15,-27-1-6 0,0 0-6 0,20-1-8 0,-20 1-4 16,16-2-8-16,-16 2-18 0,0 0-30 0,24-6-35 16,-24 6-44-16,14-4-42 15,-14 4-36-15,15-4-46 0,-15 4-92 0,15-5-473 0,-15 5-88 16</inkml:trace>
  <inkml:trace contextRef="#ctx0" brushRef="#br1" timeOffset="-202978.26">31030 10271 2197 0,'6'-17'-77'15,"-6"17"15"-15,6-17 14 0,-6 17 18 16,6-14 8-16,-6 14 7 0,9-11 2 16,-9 11 15-16,9-11-5 0,-9 11 12 15,0 0-12-15,14-14 0 0,-14 14 6 0,0 0 10 16,16-9 8-16,-16 9 0 0,0 0 14 0,16-2-10 0,-16 2 1 16,0 0 13-16,0 0-9 15,0 0 8-15,17 14 12 0,-17-14 15 0,0 0 16 16,-2 26 7-16,2-26 7 15,-9 25 4-15,3-10-1 0,-2 2 4 0,0 0-4 16,-2 2-3-16,2-2-12 16,0 0-7-16,-2 1-5 0,3-3-4 0,0 0-11 0,-1-2-4 15,0 3-4-15,8-16-2 0,-11 22-11 0,7-12-3 16,4-10-10-16,-4 17-12 16,4-17-13-16,-2 16-14 0,2-16 7 0,0 0-5 15,4 20 2-15,-4-20-1 16,0 0 2-16,8 16 3 0,-8-16 1 0,0 0-1 15,11 11 4-15,-11-11-3 0,0 0-4 16,12 8 4-16,-12-8 3 0,0 0 1 0,13 6 1 0,-13-6 5 16,0 0-6-16,0 0 2 15,13 5 0-15,-13-5 0 0,0 0-3 0,0 0 0 16,0 0 1-16,0 0-3 0,10 10 3 0,-10-10 0 16,0 0 0-16,0 0-9 0,0 0-11 15,0 0-39-15,4 14-35 0,-4-14-38 0,0 0-55 16,0 0-85-16,2 7-541 15,-2-7-143-15</inkml:trace>
  <inkml:trace contextRef="#ctx0" brushRef="#br1" timeOffset="-202357.97">31296 10297 2377 0,'0'0'-66'0,"2"-14"17"0,-2 14 10 0,0 0 21 16,0 0 13-16,0 0 13 0,0 0 4 16,0 0-3-16,6-14 2 0,-6 14-14 0,0 0-6 15,0 0-8-15,0 0 11 16,18-8-7-16,-18 8-4 0,0 0 1 15,15-3 5-15,-15 3 2 0,0 0-4 16,18-2 5-16,-18 2-3 0,0 0-1 0,0 0-1 0,20 9 4 16,-20-9 5-16,0 0 9 15,4 18 33-15,-4-18 11 0,-2 18 7 0,2-18 9 16,-8 27 12-16,-1-13 2 0,2 1-5 0,-1 0-5 16,2 0-8-16,-3 2-8 0,3-1-6 15,0 1-5-15,1-2 0 0,1 4-7 0,-1-1-12 16,1 0-8-16,2 1-8 15,0 1 3-15,0 1 6 0,0-2-7 0,0 2 2 16,2-1-4-16,-4 2 2 16,2-2-1-16,0 3 18 0,-4 2 17 0,1-2 17 0,-2-2 0 15,3 1-5-15,-4 0 3 0,-1-4 0 0,-1 4-10 16,-1-3 8-16,0-2-13 16,-1 2-14-16,0-4-49 0,-2 0-41 0,4-1-72 15,0 0-51-15,-1-5-61 0,0 0-122 16,3-1-408-16,1-3-74 0</inkml:trace>
  <inkml:trace contextRef="#ctx0" brushRef="#br1" timeOffset="-201958.2">31623 10065 2339 0,'4'-19'25'0,"-4"19"11"0,0 0 13 0,0 0 25 0,4-17 12 16,-4 17 7-16,0 0 1 16,0 0-4-16,0 0-14 0,0 0-11 0,4-13-9 15,-4 13-4-15,0 0-7 16,0 0-6-16,0 0-5 0,0 0-3 0,0 0-5 15,0 0 0-15,0 0-6 0,0 0-4 16,0 0-1-16,0 0-2 0,0 0-1 0,25 29-4 16,-25-29-1-16,-4 24 13 0,4-24 11 0,-13 31 8 15,7-16 8-15,-2 2 3 0,-1-2 8 16,3 0 5-16,-3 1 3 0,3 0 1 16,2-3-7-16,4-13-5 0,-10 22-6 15,5-10 1-15,5-12-7 0,-5 17-5 0,5-17-21 16,0 0-32-16,7 20-36 15,-7-20-53-15,11 10-48 0,-11-10-57 0,14 6-56 0,-14-6-122 16,20-2-522-16,-20 2-301 16</inkml:trace>
  <inkml:trace contextRef="#ctx0" brushRef="#br0" timeOffset="-86476.6">1355 15113 1722 0,'0'0'-43'0,"0"0"31"16,11-8 20-16,-11 8 17 0,0 0 23 0,12-11 9 16,-12 11 25-16,0 0 18 0,6-14 11 0,-6 14 5 15,0 0 5-15,6-17-1 16,-6 17-3-16,0 0-3 0,0 0-4 0,0-20-10 0,0 20 4 15,0 0-10-15,0 0-8 16,-12-20-9-16,12 20-8 0,-16-6-7 0,16 6-7 16,-23-4-6-16,23 4-7 15,-26-4-4-15,26 4-4 0,-26 4 0 0,10 0-2 16,-1 0 3-16,-1 4-7 0,-5 1-2 16,4 3-1-16,-4 1 1 0,5 3 2 0,-4 4-3 15,1 2 4-15,2 2 0 0,3 2-1 0,3 1-1 16,2 2 0-16,1 1 0 15,6-3 3-15,1 2 0 0,3-3-5 0,5 5 4 0,1-5-2 16,3 7-5 0,5-3 2-16,3-1-5 0,3 0-2 0,1-3-2 0,1-1-3 15,3-4-2-15,2-1-5 16,-2-2 0-16,2-2-10 0,-5-5-6 0,3-2-2 16,1-2-5-16,-7-6-1 0,1 1-5 15,-2-2-6-15,0-3-1 0,-2-4 0 0,-16 7-1 16,21-16 3-16,-17 5-5 0,-4 11 5 15,4-23 8-15,-4 23 3 0,-6-24 10 16,6 24 11-16,-13-25 7 0,5 15 8 16,-3-1-4-16,11 11 2 0,-17-16-1 0,9 9-2 15,8 7-2-15,-16-9 3 0,16 9-6 16,-11-9 3-16,11 9-2 0,0 0-4 16,0 0-1-16,-7-12-1 0,7 12-13 15,0 0-29-15,0 0-32 0,0 0-39 0,28-13-42 0,-28 13-43 0,19-7-49 16,-7 3-110-16,1-3-536 15,-4 1-270-15</inkml:trace>
  <inkml:trace contextRef="#ctx0" brushRef="#br0" timeOffset="-86217.1">1632 15326 2556 0,'0'0'-110'0,"6"-15"31"15,-6 15 23-15,0 0 18 16,0 0 24-16,0 0 31 0,0 0 5 0,0 0 13 16,0 0 20-16,0 0 9 15,0 0-2-15,0 0 8 0,-44 26 4 0,37-13 4 0,2 1-5 16,-2-1 0-16,4 3-10 16,1 0-2-16,0 2-5 0,2 0-4 0,0-18-9 15,4 38-16-15,-1-22-20 0,2 2-23 0,4-1-35 16,2 0-46-16,-1-2-45 0,3-4-54 15,0-2-109-15,0-1-439 0,1 0-18 0</inkml:trace>
  <inkml:trace contextRef="#ctx0" brushRef="#br0" timeOffset="-85686.7">1830 15452 2159 0,'0'-23'-42'0,"0"23"-6"0,-2-18 1 15,2 18 4-15,0 0 23 16,-2-22 15-16,2 22 18 0,-4-13 29 0,4 13-1 0,0 0 15 16,0 0-4-16,-4-18 10 15,4 18-1-15,0 0-12 0,0 0 18 0,0 0 14 16,0 0 9-16,0 0-7 16,0 0-5-16,0 0-1 0,0 0-8 0,0 0-8 0,0 0-5 15,0 0-1-15,0 0-2 0,0 0-9 0,21 49-2 16,-17-38-1-1,3 4-5-15,-1-3-5 0,-2 2 0 0,3 2-1 0,-2-1-2 16,2-2-5-16,-7-13-5 16,10 24 4-16,-4-11 0 0,-6-13-1 0,4 19 1 15,-4-19 0-15,4 18-2 0,-4-18 2 16,2 16 10-16,-2-16 5 0,0 0 7 0,-4 20 0 16,4-20-1-16,0 0-3 0,-6 18-3 0,6-18-6 15,0 0-1-15,-8 17-3 16,8-17-3-16,0 0-3 0,-4 11-3 0,4-11-5 0,0 0 6 15,0 0-3-15,0 0-1 16,0 0-2-16,-2 18 0 0,2-18-3 0,0 0 2 16,0 0 0-16,0 0 0 15,0 0-1-15,0 0 1 0,8 15-4 0,-8-15 0 16,0 0-3-16,0 0 4 16,0 0-2-16,0 0-3 0,0 0-2 0,0 0 1 0,0 0-5 15,0 0 1-15,0 0-3 0,0 0 6 16,-6 19-3-16,6-19 2 0,0 0 2 15,-14 7-1-15,14-7-9 0,0 0-30 0,-15 8-39 0,15-8-50 16,0 0-66-16,-15 6-149 16,15-6-300-16,0 0-212 0,0 0-203 0</inkml:trace>
  <inkml:trace contextRef="#ctx0" brushRef="#br0" timeOffset="-85496.88">1816 15225 2630 0,'2'-17'44'0,"-2"17"14"15,0 0-3-15,4-21-9 0,-4 21 0 0,0 0-6 16,2-16-11-16,-2 16-45 0,0 0-48 0,4-12-52 16,-4 12-46-16,2-11-61 0,-2 11-126 15,0 0-289-15,0 0 136 0</inkml:trace>
  <inkml:trace contextRef="#ctx0" brushRef="#br0" timeOffset="-85107.24">1977 15280 2020 0,'0'0'19'0,"12"18"-5"0,-7-9-6 0,-5-9 10 15,6 17-6-15,-6-17 4 16,2 19-9-16,-2-19 2 0,4 15-6 0,-4-15 13 0,4 14-5 15,-4-14 8-15,0 0 7 16,5 15 21-16,-5-15 9 0,0 0 5 0,10 14 0 16,-10-14-11-16,0 0-6 15,0 0-1-15,0 0-13 0,0 0-18 16,15 1 6-16,-15-1-6 0,0 0 7 0,0 0 4 16,0 0 11-16,0 0-3 0,0 0 5 0,0 0 1 15,0 0 2-15,0 0-1 0,30-6 2 0,-30 6 0 16,0 0-9-16,15 6 2 15,-15-6 3-15,12 7-2 0,-12-7 0 0,18 9 2 0,-18-9 10 16,14 11 7 0,-14-11 9-16,17 8 4 0,-17-8 2 0,15 6 7 0,-15-6-1 15,13 2-5-15,-13-2-5 16,0 0-7-16,0 0-10 0,0 0-13 0,23-18-15 16,-23 18-17-16,7-16-18 0,-7 16-33 15,2-20-43-15,-2 20-49 0,4-23-44 0,-3 12-52 16,-1 11-100-16,5-28-533 0,-3 15-234 0</inkml:trace>
  <inkml:trace contextRef="#ctx0" brushRef="#br0" timeOffset="-84897.28">2374 15222 2775 0,'0'0'10'0,"16"11"2"15,-8-7-6-15,-8-4 0 0,10 17-3 0,-10-17 2 0,13 18 11 16,-6-6-10-16,-1 2 6 15,-2-1-2-15,-4-13 4 0,8 28 15 0,-3-13 5 16,-3 1 10-16,0-1-3 16,0 1 4-16,-2 1-8 0,0-17 0 15,-2 33-3-15,0-17-10 0,0 0-35 16,-5-1-48-16,7-15-57 0,-6 28-55 0,-1-19-89 0,4-1-539 16,-4-2-107-16</inkml:trace>
  <inkml:trace contextRef="#ctx0" brushRef="#br0" timeOffset="-84706.95">2628 15511 2455 0,'0'0'30'0,"26"4"-7"0,-13-2-10 0,-13-2-1 0,25 1 6 15,-25-1-1-15,23 0-10 0,-23 0-8 0,26-3-23 16,-26 3-21-16,23-3-31 15,-23 3-28-15,24-3-27 0,-14-1-25 0,-10 4-67 0,16-6-357 16,-16 6 223 0</inkml:trace>
  <inkml:trace contextRef="#ctx0" brushRef="#br0" timeOffset="-84556.88">2762 15455 1748 0,'0'0'118'16,"0"0"28"-16,-21-3 3 0,21 3-2 15,0 0-12-15,0 0-19 0,-10-8-45 0,10 8-12 16,0 0-19-16,0 0-24 0,0 0-29 0,0 0-33 15,31-22-31-15,-31 22-17 16,30-11-53-16,-16 7-63 0,2-5-90 0,0 2-292 0,1 1 204 16</inkml:trace>
  <inkml:trace contextRef="#ctx0" brushRef="#br0" timeOffset="-84256.75">3380 15147 1735 0,'11'-10'79'16,"-11"10"15"-16,0 0 5 0,0 0 17 0,0 0 15 0,0 0 15 15,0 0 11-15,17 23 0 16,-17-23-2-16,0 25-10 0,2-8-15 0,-2-1-9 16,0 3-10-16,0 0-9 15,2-3-8-15,-2 3-14 0,2 1-6 0,0-2-12 16,2 2-11-16,-2-3-36 0,2-2-55 16,0 0-68-16,2 0-73 0,-6-15-98 0,12 18-209 15,-8-10-357-15,-4-8-190 0</inkml:trace>
  <inkml:trace contextRef="#ctx0" brushRef="#br0" timeOffset="-83887.01">3867 15393 2359 0,'0'0'-130'0,"0"0"40"15,0 0 31-15,0 0 40 0,0 0 26 0,0 0 39 0,0 0 26 16,0 0 23-1,0 0 15-15,0 0 16 0,0 0-1 0,0 0-3 0,0 0-8 16,9 15-7-16,-9-15-17 16,0 0-10-16,31-1-8 0,-14-2-17 15,-17 3-9-15,36-3-14 0,-17 0-29 16,0 0-26-16,5-1-45 0,-4 2-43 0,2-2-60 16,-1-1-66-16,-2 1-165 0,0-2-332 0,-2 0-5 0</inkml:trace>
  <inkml:trace contextRef="#ctx0" brushRef="#br0" timeOffset="-83122.04">4741 14903 2073 0,'4'-13'-82'15,"-4"13"5"-15,0 0 11 0,0 0 10 0,0-20 24 0,0 20 17 16,0 0 6-16,0 0 16 15,0 0 11-15,0 0 25 0,-12-12 12 0,12 12 16 16,0 0-5-16,0 0 17 16,0 0 2-16,-24 28 4 0,24-28 9 15,-8 26 0-15,3-11-14 0,3 1-2 16,2 1-6-16,0 2-12 0,2-1-5 0,1-2 1 0,-1 3-10 16,4-4-3-16,1 4-4 0,-1-6 0 0,3-1-10 15,-1 0-4-15,2-4-18 16,2-1-15-16,-12-7-7 0,20 4-8 0,-20-4-1 15,0 0-4-15,32-11-14 0,-21 3 0 16,-1-1 7-16,-10 9-2 0,15-21 23 0,-8 14 2 16,-7 7 0-16,8-19 21 15,-8 19-7-15,4-11 3 0,-4 11-5 0,0 0-3 16,0 0 4-16,6-13 0 0,-6 13 1 16,0 0 3-16,0 0-7 0,0 0 7 0,0 0-2 15,0 0 10-15,0 0-3 0,0 0 9 0,24 31 4 16,-24-31 3-1,17 5 5-15,-17-5 7 0,21 7-2 0,-21-7-2 0,25 0 16 0,-25 0 11 16,26-7 2 0,-10 4 3-16,-3-6-4 0,2-2-10 0,-2 0-3 0,1-2-12 15,-5-1-9-15,2-1-10 16,-5-1-17-16,0 2-25 0,0-2-33 0,1 1-41 0,-7 15-42 16,9-23-47-16,-7 14-66 0,-2 9-133 15,2-17-432-15,-2 17-136 0</inkml:trace>
  <inkml:trace contextRef="#ctx0" brushRef="#br0" timeOffset="-82706.63">5158 14623 2416 0,'7'-10'-75'0,"-7"10"4"0,10-13 1 15,-10 13 10-15,15-14 15 0,-15 14-4 0,19-9 15 16,-19 9 1-16,17-8 2 0,-17 8 12 0,17-3 12 16,-17 3 19-16,0 0 13 15,19 11 22-15,-19-11 16 0,4 18 15 0,-4-18 4 16,0 23 11-16,0-23-1 0,-10 27 2 16,3-11 4-16,3-1 3 0,-3 0-8 0,1 1-1 15,2-1 1-15,0-2-10 0,4-13-4 0,-2 26-10 16,2-26-14-16,6 22-44 15,2-13-70-15,5 1-70 0,2-1-81 0,1-2-160 0,2-2-409 16,-1-2-78 0</inkml:trace>
  <inkml:trace contextRef="#ctx0" brushRef="#br0" timeOffset="-82370.92">4834 15350 2333 0,'0'0'-6'0,"0"0"1"0,-12 8 28 0,12-8 23 15,0 0 21-15,0 0 19 0,0 0 13 16,0 0 6-16,0 0-4 0,0 0 1 15,0 0-12-15,0 0-7 0,0 0-6 0,0 0-5 16,0 0-5-16,0 0-3 16,61-8-6-16,-42 5-5 0,8-1-5 0,1-2-5 15,4 0-4-15,0 3-5 16,5-3-2-16,-1 0-8 0,1-1-15 0,-5 3-24 0,-5 1-35 16,2-4-41-16,-3 3-51 0,-5 0-65 0,-1 1-91 15,-2 2-596-15,-7-2-275 16</inkml:trace>
  <inkml:trace contextRef="#ctx0" brushRef="#br0" timeOffset="-81877.16">4931 15801 2753 0,'-16'3'6'16,"16"-3"10"-16,0 0-7 0,0 0 13 0,-11 11 14 0,11-11 21 15,0 0 15-15,-12 16 5 16,12-16 1-16,-12 17-3 0,8-4-3 0,0 1-6 16,4-14-7-16,-4 28-2 0,4-13-4 0,0-15-6 15,4 29-2-15,0-14-10 0,3-1-11 16,0-3-7-16,-1 1-14 0,-6-12-18 0,14 16-17 15,-14-16-16-15,15 7-4 16,-15-7 0-16,15 5 10 0,-15-5 2 0,0 0 6 16,0 0 0-16,25-12 14 0,-25 12 11 15,12-13 26-15,-12 13 16 0,6-11 4 0,-6 11-1 16,0 0-1-16,8-11-7 16,-8 11-3-16,0 0-5 0,0 0 1 0,12-8-4 15,-12 8 0-15,0 0-2 0,0 0 2 0,0 0-3 16,26 4 2-16,-26-4 3 0,0 0-1 15,23 3 5-15,-23-3 8 0,0 0 4 16,26 0 5-16,-26 0 4 0,16-9 4 16,-16 9 4-16,18-12 9 0,-8 5 0 15,-1-4-4-15,-3-3-15 0,0 1-9 0,0-1-16 16,1 1-22-16,-7 13-35 0,9-28-49 0,-5 17-56 16,-4 11-71-16,6-22-131 0,-4 12-205 0,-2 10-315 15,0 0-224-15</inkml:trace>
  <inkml:trace contextRef="#ctx0" brushRef="#br0" timeOffset="-81526.77">5268 15966 2600 0,'0'0'-44'0,"8"14"12"16,-8-14-2-16,7 13-3 0,-7-13 15 15,5 13 0-15,-5-13 7 0,4 14 23 0,-4-14 7 0,0 0 17 16,4 19 3-1,-4-19 11-15,2 13 8 0,-2-13-5 0,0 0 4 0,0 19-7 16,0-19-10-16,0 0 3 0,0 0-10 16,2 18 4-16,-2-18-14 0,0 0-26 0,0 0-26 15,0 0-9-15,0 0 1 16,0 0-10-16,0 0 8 0,0 0 5 0,0 0 11 16,0 0 27-16,0 0 18 0,19-42 16 0,-19 42 16 15,0 0 4-15,11-12 10 0,-11 12 16 16,0 0 18-16,0 0 9 0,17-1 9 15,-17 1-10-15,0 0-3 0,0 0-10 16,0 0-9-16,24 17-9 0,-24-17-6 0,12 8-14 16,-12-8 0-16,10 12-17 0,-10-12-28 15,10 12-31-15,-10-12-43 0,13 11-45 16,-13-11-61-16,13 8-71 0,-13-8-198 16,13 1-437-16,-13-1-241 0</inkml:trace>
  <inkml:trace contextRef="#ctx0" brushRef="#br0" timeOffset="-81226.77">5476 15562 2677 0,'4'-17'8'0,"-4"17"-29"0,6-13-3 16,-6 13-7-16,10-12 9 0,-10 12 9 0,14-5-2 15,-14 5 3-15,0 0-6 16,23 0 7-16,-23 0 2 0,0 0 3 0,23 11-3 15,-23-11 11-15,15 14 20 16,-11-5 22-16,-4-9 21 0,10 19 29 0,-8-10 18 16,-2-9 13-16,2 24 9 0,-2-24 1 15,-4 24 1-15,4-24 0 0,-6 23 0 0,4-12-2 16,2-11-9-16,-4 21-9 16,4-21-13-16,-2 18-11 0,2-18-11 0,0 0-10 0,2 20-25 15,-2-20-50-15,12 10-66 0,-12-10-91 16,24 4-77-16,-24-4-134 15,30-6-183-15,-13 2-355 0,-1-1-305 0</inkml:trace>
  <inkml:trace contextRef="#ctx0" brushRef="#br0" timeOffset="-80847.09">6409 15269 2742 0,'0'0'-50'0,"0"0"19"0,0 0 12 0,0 0 0 15,0 0 14-15,0 0 14 0,0 0-4 16,0 0 0-16,45 15 3 0,-45-15-2 0,30 0 1 0,-12 0 2 16,4-1-6-16,-1 1 12 0,2-3-20 0,-2 2-1 15,1-2-22-15,0-1-34 16,-2 3-38-16,-3-3-69 0,-1 0-128 0,-2 0-341 15,-4 1 136-15</inkml:trace>
  <inkml:trace contextRef="#ctx0" brushRef="#br0" timeOffset="-80647.02">6587 15170 2006 0,'0'0'54'0,"0"0"25"0,0 0-10 0,0 0 4 16,0 0 5-16,-8 30 21 15,8-30 3-15,-2 22-7 0,2-22-2 0,-3 28-8 16,3-13-7-16,0-15-7 16,0 33-5-16,0-18-9 0,3 1-2 0,-1 0-11 0,-2-16-29 15,4 28-33 1,0-14-47-16,0 0-45 0,0-4-63 0,0-3-83 0,-4-7-545 16,16 12-117-16</inkml:trace>
  <inkml:trace contextRef="#ctx0" brushRef="#br0" timeOffset="-80236.9">6890 14989 2336 0,'6'-14'-35'0,"-6"14"15"0,0 0-2 0,8-13 6 15,-8 13 1-15,12-8 1 0,-12 8 5 0,16-7 7 16,-16 7-9-16,19-4 8 16,-19 4-2-16,26-6 2 0,-26 6 0 15,27-2 9-15,-12 2 4 0,-15 0 10 16,32-1-1-16,-32 1-2 0,27 1 3 0,-14 1-5 0,-13-2 2 16,19 3 8-16,-19-3 10 0,10 7 20 0,-10-7 12 15,0 0 21-15,2 17 11 16,-2-17 37-16,0 0 6 0,-12 26 7 0,4-14-2 15,8-12 0-15,-11 25-5 16,4-12-5-16,3 1-9 0,0 1-6 0,4-15-11 16,-6 25-10-16,6-25-9 0,0 22-9 15,0-22-9-15,2 21-8 0,-2-21-12 16,10 16-27-16,-1-9-23 0,-9-7-30 0,21 11-29 0,-7-7-30 16,0 1-32-16,-14-5-47 0,31 3-57 15,-16-1-44-15,-15-2-111 0,29-3-591 0,-15 1-412 16</inkml:trace>
  <inkml:trace contextRef="#ctx0" brushRef="#br0" timeOffset="-79107.05">6813 15121 2809 0,'0'0'-105'0,"0"0"37"0,0 0 35 16,0 0 32-16,0 0 36 0,0 0 30 0,0 0 32 16,0 0 20-16,0 0 15 15,0 0 4-15,0 0-4 0,0 0 16 0,0 0 8 0,0 0-4 16,0 0 1-16,0 0-12 16,0 0-8-16,0 0-8 0,8 50-13 0,-8-31-6 15,6 2-12-15,-4 2-7 0,2 2-9 0,0 3-4 16,0 1-5-16,0 2-9 15,2 2 0-15,-1 2-5 0,1-2-3 0,-4-2 3 0,2-3-1 16,-4 0-6-16,3 1-1 16,-3-4 4-16,-3-2 0 0,1 0-8 0,0-4-3 15,-2 0-3-15,-5-2-6 16,1-2-3-16,-2-2 0 0,-2-3-20 0,0-1-14 0,12-9-31 16,-27 7-32-16,12-11-44 0,15 4-55 0,-27-14-77 15,11-1-89-15,4-4-178 16,0-2-142-16,-2-7 39 0,2-3-278 0,3-2-275 15</inkml:trace>
  <inkml:trace contextRef="#ctx0" brushRef="#br0" timeOffset="-78907.18">6740 14730 3000 0,'0'0'126'16,"0"0"-15"-16,0 0-20 0,0 0-4 0,4-15-13 16,-4 15-9-16,0 0-32 0,0 0-54 0,0 0-58 15,8-13-52-15,-8 13-70 16,0 0-75-16,11-11-602 0,-7 7-245 0</inkml:trace>
  <inkml:trace contextRef="#ctx0" brushRef="#br0" timeOffset="-78238.11">7332 14888 2557 0,'0'0'-67'15,"0"0"17"-15,0 0 21 16,0 0 26-16,0 0 35 0,0 0 27 0,0 0 16 16,0 0 24-16,0 0-1 0,0 0-3 15,0 0 2-15,0 0-3 0,0 0-14 16,0 0-5-16,0 0-11 0,0 0-10 16,0 0-9-16,0 0-16 0,45-20-14 0,-45 20-14 15,36 2-6-15,-18 1-7 0,4-3-4 0,-3 4 3 0,2-1-2 16,-4 2 4-16,-1-2-4 15,0 2-2-15,-2 3 8 0,-5-1 7 0,-9-7 2 16,11 19 17-16,-11-19 8 16,-3 22 6-16,3-22 11 0,-13 26 1 0,5-11 3 15,0-1 2-15,0 1-8 0,-4-2 4 16,2 6-1-16,2-4-2 0,2 1-4 0,-1 0-3 16,5-1-2-16,-2 0-1 15,4-15-3-15,4 31 0 0,-2-15-4 0,5 2-4 16,3 4-2-16,0-4 2 0,2 1-4 0,0 1-4 0,-2 2 3 15,3 0-2 1,-2-1-4-16,-1 3 4 0,-1-2 2 0,-1 3 8 0,-4 2 9 16,-2-3 11-16,-4 5-1 15,-2-2-2-15,-6 3-4 0,-3 2-1 0,-2 0-6 16,0 2-10-16,-1-4-24 0,-4 0-21 16,6-1-33-16,-4-1-38 0,1-2-48 0,5-4-47 15,2-1-54-15,-4-3-89 0,8-4-647 0,0 0-442 16</inkml:trace>
  <inkml:trace contextRef="#ctx0" brushRef="#br0" timeOffset="-77477.23">7916 14899 2851 0,'0'0'-159'0,"0"0"24"0,0 0 27 0,0 0 29 16,0 0 30-16,4-13 15 15,-4 13 23-15,0 0 9 0,0 0 13 16,0 0 28-16,0 0 17 0,0 0 16 0,0 0 14 0,0 0 9 0,0 0 2 16,0 0-1-16,-14 46-10 15,14-46 2-15,-2 22-9 0,2-22-4 0,0 28-10 16,0-28-8-16,2 22-1 15,0-10-5-15,-2-12-3 0,6 22-3 0,0-13-5 0,-6-9-6 16,12 14 0-16,-12-14-11 16,12 10-12-16,-12-10-5 0,16 2-11 0,-16-2-9 15,0 0-16-15,0 0-5 16,28-19-6-16,-21 12 1 0,-7 7-1 0,12-18 11 16,-3 10 6-16,-9 8 11 0,9-16-1 0,-9 16 9 0,8-8 1 15,-8 8 2-15,0 0 6 16,0 0 5-16,0 0-1 0,16-5-2 0,-16 5 4 15,0 0-3-15,0 0-2 16,22 16 6-16,-22-16-2 0,17 9-4 16,-9-3 6-16,-8-6 26 0,22 8 8 15,-22-8 13-15,20 4 13 0,-20-4 1 0,20 0 10 0,-20 0-1 16,21-6-3-16,-21 6-8 16,15-13-6-16,-7 2-17 0,-1 0-12 0,-7 11-28 15,12-22-27-15,-6 10-42 0,-6 12-53 0,6-20-69 16,-6 20-76-16,8-18-154 0,-8 12-524 15,0 6-349-15</inkml:trace>
  <inkml:trace contextRef="#ctx0" brushRef="#br0" timeOffset="-77136.97">8473 14923 2720 0,'0'0'-108'0,"0"0"38"16,0 0 18-16,0 0 26 0,0 0 31 15,0 0 28-15,0 0 21 0,0 0 17 0,-34 52 6 16,20-33 6-16,-4 4 8 15,-1 3-6-15,-1 4-4 0,-4 4-8 0,-2 0-8 0,1 5-5 16,-1-4 3-16,4 4-3 16,-2-3-7-16,1 0-5 0,1 0-2 0,4-3-8 15,2-3-17-15,2 0-25 16,2-2-21-16,1-4-42 0,2 1-38 0,3-4-50 0,2-4-48 16,-1-1-136-16,3-5-485 15,2-11-147-15</inkml:trace>
  <inkml:trace contextRef="#ctx0" brushRef="#br0" timeOffset="-76712.04">8295 15507 2459 0,'15'-8'-4'0,"-15"8"30"15,0 0 28-15,0 0 19 0,0 0 14 0,0 0-4 0,0 0 7 16,10 31-3-16,-10-31-12 15,2 17-5-15,-2-17-6 0,7 19-6 16,-2-9-4-16,-5-10-2 0,10 17-9 16,-10-17 1-16,8 15-4 0,-8-15-6 15,13 13-8-15,-13-13-16 0,13 6-18 16,-13-6-9-16,0 0-8 0,0 0-4 0,0 0 9 0,27-14-4 16,-27 14 16-16,11-11 9 0,-11 11 12 0,0 0 5 15,13-11 3-15,-13 11-2 16,0 0-2-16,12-8 1 0,-12 8 0 0,0 0-1 0,0 0 1 15,0 0-5-15,26 3 3 16,-26-3-2-16,0 0-5 0,21 12 8 0,-21-12 1 16,19 4 3-16,-19-4 10 15,19 6 11-15,-19-6 14 0,19 0 13 0,-19 0 7 0,0 0 7 16,27-6-2-16,-27 6 4 16,18-13-11-16,-10 3-8 0,0 1-4 0,3-2-9 15,-5-1-12-15,3 0-29 0,-9 12-33 0,9-23-52 16,-9 23-78-16,8-16-88 0,-8 16-143 15,6-13-224-15,-6 13-309 0,0 0-313 0</inkml:trace>
  <inkml:trace contextRef="#ctx0" brushRef="#br0" timeOffset="-76407.21">8732 15562 2829 0,'4'14'-39'0,"-4"-14"5"0,0 0 13 0,4 21 1 15,-4-21 10-15,2 12 13 0,-2-12 16 16,4 16 2-16,-4-16 0 0,2 16 0 0,-2-16-1 16,4 13 3-16,-4-13-3 15,0 0 2-15,4 17-8 0,-4-17-1 0,0 0-1 16,0 0-20-16,0 0-14 0,0 0-23 0,0 0-16 16,0 0-7-16,0 0 1 0,30-24 11 15,-30 24 22-15,13-18 32 0,-13 18 19 0,15-16 24 16,-15 16 16-16,15-11 29 15,-15 11 38-15,18-5 26 0,-18 5 8 0,18 0-1 16,-18 0-9-16,0 0-15 0,27 11-15 16,-18-6-14-16,-9-5-14 0,17 16-32 0,-9-9-56 15,-8-7-67-15,15 18-89 16,-11-10-109-16,5 0-214 0,-9-8-441 0,0 0-321 16</inkml:trace>
  <inkml:trace contextRef="#ctx0" brushRef="#br0" timeOffset="-73687.14">17347 13347 876 0,'0'0'173'0,"0"0"-71"0,0 0-35 16,16 12-8-16,-16-12 1 15,0 0 2-15,0 0 3 0,0 0 3 0,0 0 2 16,0 0 7-16,0 0 18 16,0 0 8-16,0 0 2 0,0 0-2 0,20-29-2 0,-20 29-2 15,7-12-8-15,-7 12-14 16,0 0-6-16,9-21-5 0,-9 21-16 0,4-19-10 16,0 9-9-16,-4 10-12 0,6-21-1 0,-1 10-4 15,1-3 1-15,-6 14-5 16,8-24-4-16,-4 11-2 0,1-1 5 0,-5 14-1 0,7-21 1 15,-7 21 8-15,6-17-6 16,-6 17-1-16,4-15-2 16,-4 15 4-16,0 0-12 0,8-18 0 0,-8 18 4 15,0 0 13-15,0 0 15 0,0 0 13 0,0 0 9 0,0 0 5 16,0 0 9-16,6 44 2 0,-4-26-5 0,-2 2-1 16,0-1-5-16,0 4-13 15,0 0 3-15,0-1-7 0,0 6-5 0,0-6-5 16,0 2-12-16,0 2-15 15,-2-1-9-15,0-5-22 0,0 2-25 0,0-1-43 16,0-2-44-16,0 0-48 16,0-3-73-16,2-16-162 0,-2 24-346 0,2-24-58 0</inkml:trace>
  <inkml:trace contextRef="#ctx0" brushRef="#br0" timeOffset="-72717">17468 13385 2128 0,'0'0'-98'0,"11"-12"13"16,-11 12-2-16,0 0 3 15,0 0 20-15,0 0-7 0,0 0 12 0,0 0 2 16,0 0 18-16,0 0 14 16,0 0 30-16,0 0 19 0,0 0 16 0,0 0 21 15,0 0-1-15,0 0 11 0,0 0-4 16,-27 34-8-16,27-34-9 0,-9 19-1 16,2-5-7-16,7-14-4 0,-10 24 3 0,4-9-9 0,1 1 4 15,-1 1-1-15,0 1 11 16,0 0 9-16,-1 3 0 0,3-4 2 0,-5 4 22 0,3 2-7 15,0 0-6 1,0 1-4-16,-2 3-6 0,4 3-4 16,-2-2-1-16,0 4-6 0,4-1-9 0,-2 6 1 15,0-1-4-15,4-4-1 0,-3 5-2 0,1 1-5 16,0 0 3-16,2-1-4 0,-2 1-1 0,-2 1 5 16,2-2-2-16,-1 1 3 0,-1 3-7 15,0-2 0-15,0-1-3 0,-3 2 1 0,3-2-2 16,-2 0-1-16,-2 1 0 15,1-1-5-15,0-2 1 0,1 0-2 16,0 1 0-16,0-2 1 0,0 0-4 16,1 1 0-16,1-2 9 0,-3 3-4 0,5-7 6 0,0 1 3 15,0 1 7-15,0 0 3 16,2-1 4-16,0 1 0 0,0-2-4 0,0 3-8 0,0 0 3 16,0-3-2-16,2 0-4 0,-2 5-3 0,2-3 2 15,0 4-1-15,-2-3 3 16,0 5-2-16,2-5-3 0,-2 5 2 0,0-1 1 15,2 2-3-15,-2 1-2 0,0-4-2 16,0-2 3-16,0 6-5 16,0-5 0-16,3 3 1 0,-3-1-1 0,0-2 0 15,2 1 1-15,-2 2-1 0,0 1-2 16,2-1 2-16,0 1 0 0,-2-3 1 16,2 1-1-16,-2 3 0 0,0-2-1 0,0 4 1 0,3 1 0 15,-3-2-1-15,-3 1-2 0,3 0-3 0,0-2 3 16,-2 2-1-16,4-2 2 15,-4 1-3-15,4 0-2 0,-4-1 2 0,0 0 0 16,2 2 0-16,-2-5 0 0,0 4 0 16,-1-1 2-16,1 0 1 0,0-2 6 0,0 0 3 15,0-2 5-15,-2 2 0 16,2-6 3-16,0 0-4 0,-1 0 0 0,1-2-2 16,0 0-2-16,0-2-2 0,0 2-2 0,0-2 1 0,0 1 3 15,0-3-4-15,2 1 2 16,-2-3 3-16,0 2-1 0,2 0-1 0,-2 2-1 15,0-4 0-15,-1 2 1 16,1-1 4-16,2-2 3 0,-2 3-8 16,-1-1 5-16,1 1 2 0,2-1 1 0,-2 1-3 15,2-2 0-15,-2 1 6 0,0 0-5 0,0-2-2 16,2-3-3-16,-2 2-4 16,0-1-1-16,2 0 0 0,-2 0-6 0,0-2-12 0,0 2-10 15,0-2-17-15,0-1-18 0,0 1-34 0,-1 0-35 16,-1 1-56-16,1 2-58 15,-3-6-130-15,2 1-209 0,0-2-408 0,-4-1-440 16</inkml:trace>
  <inkml:trace contextRef="#ctx0" brushRef="#br0" timeOffset="-71436.84">12904 16519 3012 0,'16'-27'-64'16,"-16"27"17"-16,0 0 2 0,11-6-2 0,-11 6-3 0,17-3 11 16,-17 3 5-16,19-2-3 0,-19 2 11 0,27-2 14 15,-27 2 9-15,34 0 21 16,-14 2 19-16,2-2 5 0,5 0 11 0,-2 0 9 15,4 0-6-15,2 0-4 0,1 0-4 16,1 0-1-16,3 2-15 0,6-1-4 0,0 1-8 16,0-2-11-16,3 3-6 15,2-2-6-15,3-1 1 0,2 2-1 0,6 0 3 16,-9-2 1-16,10 2-1 16,-1-2 3-16,1 2 4 0,3-2 1 0,-3 0-2 0,0 0-6 15,3-2 3-15,-1 2-2 16,4-2 0-16,2 2-3 0,-2 0-1 0,1-2-5 15,-1 2-4-15,2-2 4 0,-2-2-4 0,-1 2-4 0,-1 1 1 16,-1-3 4-16,1 0-1 16,-4 0-3-16,1 0 1 0,-1 3 14 0,0-2-14 15,-2 2 8-15,-6-1 6 16,0 2 0-16,-1-2 4 0,-1 2 3 0,2-2 7 16,-2 0 3-16,3 2-3 0,0 0 3 0,-2-1-6 0,3 1 2 15,6 0-1-15,-1 0 4 16,1 1-8-16,-7-1-1 0,6-1-1 15,-5 2-4-15,-2-1 3 0,7 0-1 16,-5 0-4-16,5 2-2 0,-5-2 5 16,-3 0-6-16,1 0 5 0,0 0-2 0,-5-2 2 15,4 1-6-15,-4-1 10 0,1 2-8 0,-1-3 7 16,-1 2-1-16,-1 1-3 0,-1-2-1 0,1-2 0 16,-2 0-3-16,1 4 3 0,-1-2-1 15,1 1 2-15,-1-2 1 0,-1 1-1 0,5 0-4 16,-5 2 6-16,1 0-4 15,3-1-1-15,-3 1 1 0,3 0 0 0,-3 0 2 16,0-3 0-16,3 3-1 0,-3 3 2 16,1-6-2-16,-5 3 0 0,4-1 1 0,-1 1 2 15,-1-3-2-15,-4 0 3 16,-3-1-2-16,1 3 1 0,-2-4-1 0,2 4 0 16,-3-2-4-16,4 2 8 0,-3-1-7 0,0-2 1 0,-1 4 4 15,1-2-4 1,0 0-4-16,0 0 4 0,-1 0-2 0,-1 1 4 0,2-1 2 15,-1-1 1-15,1 2 3 16,2-2 6-16,-2 2 9 0,1-2 9 0,1 3 9 16,0-1 7-16,0-3 5 0,-1 2 1 15,4 1-1-15,-1-1 4 0,0 2 0 0,6-2-5 16,1 0 1-16,-1 0 2 16,0 0-6-16,1 2-2 0,-1-2-5 0,-4 0-2 15,-2 4-4-15,0-4-8 0,0 2 0 0,-2 0-3 0,-3 0-4 16,-1 2-11-16,0-2-10 15,-5 0-19-15,-4 0-22 0,0 0-35 0,-1 0-55 16,-2 2-53-16,-18-2-60 16,28 0-151-16,-17 2-521 0,-11-2-313 0</inkml:trace>
  <inkml:trace contextRef="#ctx0" brushRef="#br1" timeOffset="-64337.21">19456 16389 1237 0,'0'0'17'0,"0"0"16"0,0 0 19 0,0 0 8 15,0 0 22-15,0 0 24 16,0 0 12-16,0 0 25 0,0 0 7 0,0 0 13 0,0 0 1 16,0 0 7-16,0 0-7 15,0 0-7-15,0 0-3 0,0 0-7 0,0 0 0 16,0 0-10-16,0 0-3 16,0 0-11-16,0 0-7 0,0 0-13 0,0 0-6 15,0 0-8-15,0 0 2 0,0 0-7 0,0 0-12 0,0 0 3 16,0 0-11-16,0 0-1 15,0 0-6-15,0 0-8 0,-2-23 1 0,2 23-10 16,0 0-2-16,0 0 1 16,0 0 0-16,0 0-6 0,0 0-2 0,0 0-3 0,0 0-10 15,0 0-3-15,0 0 4 16,0 0-12-16,0 0-1 0,0 0-3 0,0 0 1 16,0 0 0-16,0 0 1 0,0 0-5 0,0 0 4 15,0 0-2-15,0 0-1 0,0 0-1 16,0 0-1-16,0 0 4 0,0 0-3 0,0 0-3 15,0 0 3-15,0 0 3 16,0 0-6-16,0 0 5 0,0 0 2 0,0 0 3 16,0 0 0-16,0 0 0 15,0 0-2-15,0 0-5 0,0 0 12 0,0 0-12 0,0 0 1 16,0 0 4-16,0 0 1 16,0 0-1-16,0 0 4 0,0 0 6 0,-4-15 10 15,4 15-10-15,0 0 11 0,0 0-7 16,0 0-2-16,0 0-2 0,0 0-3 0,0 0-3 15,0 0-1-15,0 0-3 0,0 0 2 0,0 0 2 16,0 0-5-16,0 0 5 16,0 0-2-16,0 0-3 0,0 0-2 0,0 0 3 15,0 0-4-15,0 0 4 0,0 0-6 16,0 0 6-16,0 0-2 0,0 0 5 0,0 0-3 16,0 0 3-16,0 0-5 0,0 0-6 0,0 0-14 15,0 0-26-15,0 0-23 16,0 0-28-16,0 0-27 0,0 0-39 0,0 0-60 0,0 0-69 15,0 0-163 1,0 0-162-16,0 0-360 0,0 0-419 0</inkml:trace>
  <inkml:trace contextRef="#ctx0" brushRef="#br1" timeOffset="-53692.18">17225 15315 2777 0,'13'-35'-184'0,"-13"35"20"16,0 0 19-16,0 0 12 15,0 0 18-15,0 0 14 0,0 0 14 0,0 0 5 16,0 0 16-16,0 0 11 0,0 0 15 16,0 0 12-16,0 0 25 0,0 0-1 0,0 0 9 15,0 0 7-15,0 0 6 16,6-15 2-16,-6 15 14 0,0 0 6 0,0 0-1 16,0 0 12-16,0 0 6 0,0 0 2 0,0 0 15 0,0 0 5 15,0 0 2-15,0 0 2 16,0 0 5-16,0 0-1 0,0 0 6 15,0 0 3-15,0 0 1 0,0 0 4 16,0 0-1-16,0 0-8 0,0 0-3 0,0 0-3 0,0 0-15 16,0 0-1-16,0 0-6 15,0 0-9-15,0 0-6 0,0 0-1 0,0 0-9 16,0 0-1-16,0 0-6 16,0 0-1-16,0 0-6 0,0 0 2 0,0 0-3 15,0 0-3-15,0 0-4 0,0 0-3 16,0 0-3-16,0 0 3 0,0 0-3 0,0 0-11 15,0 0-22-15,0 0-34 0,0 0-55 0,0 0-61 16,0 0-97-16,10-4-206 16,-10 4-357-16,0 0-165 0</inkml:trace>
  <inkml:trace contextRef="#ctx0" brushRef="#br1" timeOffset="-49827.33">17525 14541 2521 0,'0'0'-3'0,"0"0"35"0,0 0 30 0,-6-15 27 15,6 15 9-15,0 0 9 16,0 0-4-16,0 0-7 0,0 0-10 15,8-24-9-15,-8 24-12 0,0 0-8 16,20-11-8-16,-20 11-8 0,18-7-1 0,-18 7-2 0,20-5 0 16,-20 5 1-16,19-7 1 15,-19 7 1-15,21-3-2 0,-21 3 0 0,17 0-10 16,-17 0 0-16,0 0-3 16,26 2-1-16,-26-2-3 0,12 9 3 0,-12-9 0 0,6 15 5 15,-6-15 3-15,2 20 3 0,-2-20-4 0,-2 19 5 16,2-19-3-16,-6 20 2 15,6-20 2-15,-8 21 0 0,8-21-5 16,-8 18-2-16,8-18-4 0,-8 15-4 16,8-15-2-16,-4 13 2 0,4-13-9 0,0 0-6 15,-4 16-17-15,4-16-14 0,0 0-17 16,0 0-17-16,0 0-21 0,8 20-29 16,-8-20-25-16,16 8-23 0,-16-8-16 0,16 3-14 0,-16-3-10 15,24 4-4-15,-24-4 5 0,25 3 6 16,-12-3 8-16,-13 0 0 0,23-3 16 0,-23 3 10 15,24-2 4-15,-24 2-10 16,21-3-25-16,-21 3-319 0,18-6 323 0</inkml:trace>
  <inkml:trace contextRef="#ctx0" brushRef="#br1" timeOffset="-49576">17989 14541 1392 0,'6'-13'10'16,"-6"13"35"-16,0 0 26 16,0 0 6-16,0 0 33 0,0 0 25 0,0 0 16 15,0 0 12-15,0 0 2 16,0 0-8-16,0 0-12 0,0 0-13 0,0 0-7 0,-36 34-18 16,28-25-9-16,0 5-12 0,-3-3-10 0,0 4-8 15,1-3-7-15,-1 2-7 16,1-1-20-16,-1 2-25 0,2-1-29 0,-1-2-31 15,2 2-35-15,-1-1-53 0,2-1-40 16,1 1-93-16,6-13-564 16,-8 21-174-16</inkml:trace>
  <inkml:trace contextRef="#ctx0" brushRef="#br1" timeOffset="-49076.92">18048 14720 2461 0,'4'-13'-53'0,"-4"13"27"16,0 0 15-16,0 0 25 0,0 0 15 0,7-13 15 15,-7 13 0-15,0 0-2 16,0 0-3-16,0 0-11 0,11-10-21 0,-11 10 4 0,0 0 2 16,0 0-18-16,20-4 0 15,-20 4-9-15,0 0 1 0,30 4-2 0,-30-4 8 16,26 3-4-16,-15 1-2 0,3 3 10 0,-14-7-11 16,22 9 8-16,-12-5-3 15,-10-4 12-15,17 11 0 0,-17-11 17 0,6 13 21 0,-6-13 2 16,2 14 12-16,-2-14 9 15,0 0 12-15,0 0 6 0,-15 23 7 0,15-23 4 16,-10 7-7-16,10-7-5 16,0 0-11-16,-10 12-12 0,10-12-5 0,0 0-10 0,0 0-13 15,-8 13-9-15,8-13 0 16,0 0-4-16,0 0 3 0,8 25-5 0,-8-25-2 16,8 15 7-16,-8-15 8 0,8 15-2 0,-8-15 1 15,4 14-4-15,-4-14-2 0,0 0-2 16,-2 22 0-16,2-22-6 0,0 0-28 15,-10 20-51-15,10-20-73 16,-16 11-75-16,16-11-156 0,-20 9-543 0,7-3-312 0</inkml:trace>
  <inkml:trace contextRef="#ctx0" brushRef="#br1" timeOffset="-47527.36">18118 14731 2633 0,'0'0'-110'0,"-10"-19"18"0,10 19 11 16,0 0 15-16,0 0 15 16,-13-10 26-16,13 10 23 0,0 0 21 0,0 0 24 15,0 0 25-15,0 0 16 16,0 0 17-16,0 0 15 0,0 0 12 0,0 0-5 16,0 0-2-16,0 0-5 0,0 0-14 0,0 0 1 0,0 0-1 15,19-22-6-15,-19 22-10 16,13-4-7-16,-13 4-3 0,16-4-12 0,-16 4 0 0,24-2-9 15,-24 2-2-15,26-2 1 16,-26 2-2-16,22 0 0 0,-22 0 1 0,22-1-8 16,-22 1-2-16,19 0-6 15,-19 0-1-15,0 0 5 0,20 3 8 0,-20-3 6 16,0 0 12-16,8 12 9 0,-8-12-6 16,0 0-14-16,-8 23-5 0,8-23-3 15,-12 17 1-15,6-5-5 0,-2-2-4 0,-1 3 2 0,0-2-9 16,-1 0-2-16,3 1-3 15,-1-1-4-15,8-11 3 0,-12 21-8 0,8-11 1 0,4-10-1 16,-10 20-4-16,10-20 1 16,-4 20-1-16,4-20-5 0,-2 19 4 0,2-19-8 15,4 19 1-15,-4-19-1 16,6 19 0-16,0-6 22 0,-6-13-8 0,8 21-3 16,-4-8-5-16,2-1 4 0,0 0 1 0,1 0-7 0,-7-12-1 15,10 25-1-15,-5-16 4 16,-5-9-5-16,4 22-3 0,-4-22 5 15,-2 19 3-15,2-19-3 0,-11 25 9 0,3-12-6 16,-3-2 1-16,-1 0-7 0,-6 3-15 0,0-1-22 16,-2 1-30-16,-3-1-36 15,-3 0-38-15,0 5-68 0,-2-1-69 0,-2-2-121 0,7-4-196 16,-1 3-2-16,6 0-375 0,-2-2-409 0</inkml:trace>
  <inkml:trace contextRef="#ctx0" brushRef="#br1" timeOffset="-44763.76">19469 16340 2816 0,'0'0'-149'16,"0"0"24"-16,0 0 18 0,0 0 28 0,0 0 27 0,0 0 9 15,0 0 22-15,0 0 26 16,0 0 11-16,0 0 14 0,-11-15 6 0,11 15 7 15,0 0 16-15,0 0 3 0,0 0 6 16,0 0 8-16,0 0 2 0,0 0-6 0,0 0 5 16,0 0-8-16,-11-14-3 15,11 14-1-15,0 0-3 0,0 0-4 0,-10-12 1 16,10 12 3-16,0 0-1 0,-10-13-9 0,10 13-1 0,0 0-7 16,-14-15-5-16,14 15-5 15,-10-11-3-15,10 11 0 0,-12-13-1 16,12 13-7-16,-14-13-1 0,14 13 2 15,-12-12-1-15,12 12-3 0,-15-14-1 0,7 7-1 0,8 7-4 16,-15-12 1 0,15 12-6-16,-17-16 2 0,9 9-1 0,8 7-2 0,-22-15-3 15,12 8 5-15,10 7-7 16,-21-14 3-16,10 6-2 0,0 1-4 0,11 7 3 0,-22-16 0 16,8 9-3-16,2 1 4 0,12 6-1 0,-24-15-1 15,12 10 1-15,-1-3-2 16,13 8 6-16,-28-14-6 0,18 9-1 0,-5-4 2 15,15 9-1-15,-23-10 0 0,12 5 2 16,11 5-3-16,-21-10 0 0,10 2 1 0,11 8-2 16,-18-10 1-16,18 10 0 15,-24-8-3-15,14 1 3 0,10 7 0 0,-24-11-2 16,13 4 4-16,11 7-2 0,-22-11-2 0,8 6 0 0,14 5 2 16,-22-12-1-1,7 7 2-15,4-3-2 0,11 8 2 16,-25-11-2-16,11 5 1 0,2-1 1 0,12 7-2 15,-23-13 1-15,10 6 0 0,1 1-3 16,12 6 7-16,-24-11-5 0,11 3-1 16,13 8 4-16,-18-10-2 0,7 5 0 0,11 5 1 0,-19-10-4 15,19 10 4-15,-21-10-2 16,10 5-2-16,11 5 2 0,-17-9 1 0,17 9-2 16,-18-9 2-16,18 9 0 0,-18-7 2 0,18 7 1 0,-19-7-6 15,19 7 4-15,-19-10-2 16,19 10 0-16,-19-8 2 0,19 8 0 0,-19-7 1 15,19 7-5-15,-19-7 3 0,19 7 1 16,-19-10-2-16,19 10-1 0,-19-9 0 16,6 3 2-16,13 6-1 0,-26-12 1 15,16 8 0-15,10 4 1 0,-21-9 1 0,8 4-6 16,13 5 5-16,-23-10-1 0,13 6-6 16,10 4 5-16,-20-9 1 0,20 9 1 15,-20-8-4-15,20 8 2 0,-20-6 1 0,20 6 0 0,-17-7 0 16,17 7 0-16,-17-6 1 15,17 6-2-15,0 0-1 0,-21-6 2 0,21 6 2 0,-12-6-2 16,12 6 0 0,0 0 0-16,-20-7 0 0,20 7 0 0,-14-7 0 0,14 7 0 15,-15-7 3-15,15 7-3 16,-17-5-2-16,17 5 4 0,-19-8-2 0,19 8 0 16,-22-6 0-16,22 6-2 0,-18-7 1 0,18 7 1 0,-18-6 0 15,18 6 0-15,-18-8 1 16,18 8 1-16,-17-3-2 0,17 3 0 0,-18-8-4 15,18 8 5-15,-14-6-2 0,14 6 0 16,-18-5 2-16,18 5-2 0,-16-6 2 0,16 6 0 16,-15-7-3-16,15 7 3 15,-17-5 4-15,17 5-8 0,-17-5 2 16,17 5 1-16,-16-6 1 0,16 6-1 0,-20-6-3 16,20 6 0-16,-14-6 2 0,14 6-3 0,-18-5 5 15,18 5-1-15,0 0-2 0,-19-6 4 0,19 6-3 16,-14-5 2-16,14 5 1 15,0 0-1-15,-22-8-2 0,22 8 3 0,0 0-3 16,-18-5-2-16,18 5 2 0,-14-7 5 16,14 7-4-16,0 0-3 0,-16-5 3 0,16 5-1 15,0 0-2-15,-21-6 5 16,21 6-2-16,-13-7-2 0,13 7 2 0,0 0 0 16,-23-8 1-16,23 8 0 15,-18-4-1-15,18 4 0 0,-16-6 4 0,16 6-6 16,-19-5 0-16,19 5 1 0,-19-7 2 0,19 7-2 15,-19-6-2-15,19 6 3 0,-20-5 2 16,20 5-6-16,-14-6 5 0,14 6-2 0,0 0 0 0,-22-5 7 16,22 5-6-16,0 0 0 15,-16-8 1-15,16 8-1 0,0 0 1 0,-17-4 2 16,17 4-3-16,0 0-2 0,-18-5 2 0,18 5 0 0,-14-8-1 16,14 8 1-1,0 0 1-15,-21-7-3 0,21 7-4 0,0 0 7 0,-19-8-3 16,19 8 2-16,0 0 1 15,-19-6-2-15,19 6 2 0,0 0 0 0,-20-6-1 0,20 6 0 16,0 0 0 0,-16-6-1-16,16 6 1 0,0 0 0 0,0 0 0 0,-16-6-1 15,16 6-1-15,0 0 4 16,0 0-2-16,0 0-3 0,-16-5 3 0,16 5-2 0,0 0-3 16,0 0 6-16,0 0 0 0,0 0-1 0,0 0 0 15,-15-6 3-15,15 6-2 16,0 0-5-16,0 0-1 0,0 0 6 0,0 0-2 15,-15-5 2-15,15 5-2 16,0 0 0-16,0 0 5 0,-17-6-4 0,17 6-3 0,0 0 3 16,-14-5 3-16,14 5-6 15,0 0 3-15,0 0-2 0,-18-7 2 0,18 7 0 16,0 0 1-16,0 0-2 0,0 0 2 0,0 0-4 0,0 0 5 16,-18-4-4-1,18 4 4-15,0 0-5 0,0 0 3 16,0 0 1-16,0 0-3 0,0 0 1 0,0 0 2 15,-17-5 0-15,17 5-3 0,0 0 2 0,0 0 1 0,0 0 0 16,0 0 3 0,-15-6-5-16,15 6-2 0,0 0 6 0,0 0-7 0,0 0 3 15,0 0-1-15,0 0 2 16,-21-1-2-16,21 1 4 0,0 0-2 0,0 0-1 16,0 0 0-16,0 0 1 0,0 0-1 0,0 0-1 0,0 0 5 15,0 0-1-15,0 0-7 16,-15-8 5-16,15 8 3 0,0 0-3 0,0 0 0 15,0 0-1-15,0 0 2 16,0 0-2-16,0 0-1 0,0 0 2 0,0 0-1 0,0 0-1 16,0 0-1-16,0 0-9 15,0 0-6-15,0 0-8 0,0 0-17 0,0 0-25 16,0 0-34-16,0 0-44 16,0 0-57-16,0 0-112 0,-13-4-579 15,13 4-275-15</inkml:trace>
  <inkml:trace contextRef="#ctx0" brushRef="#br1" timeOffset="-40776.99">17153 15254 2484 0,'0'0'-176'0,"0"0"21"16,0 0 14-16,0 0 19 0,0 0 11 0,0 0 7 15,0 0 14-15,0 0 8 0,0 0 14 0,-15-10 15 16,15 10 22-16,0 0 10 16,0 0 8-16,0 0 18 0,-15-7 3 0,15 7 1 15,0 0 12-15,0 0-8 0,0 0 4 16,-17-4 2-16,17 4-3 0,0 0 2 16,0 0-2-16,0 0-4 0,-23-4 1 0,23 4 6 0,0 0-7 15,-17-4 15-15,17 4-22 16,0 0 5-16,-18-7 3 0,18 7-3 0,-18-3 2 15,18 3 5-15,-19-7-9 0,19 7 5 16,-21-6 4-16,8 1-7 0,13 5 12 0,-28-10-12 16,16 6-4-16,12 4-1 15,-23-8 0-15,8 3 2 0,0 1-1 0,15 4-4 0,-26-10 1 16,12 4 7 0,14 6-8-16,-26-7-1 0,14 4 3 0,12 3-3 0,-23-8 1 15,7 2-4-15,16 6 7 0,-22-5-5 0,22 5-6 16,-24-8 11-16,14 3-7 15,10 5-1-15,-26-7 3 0,13 4-10 0,13 3 8 0,-25-7 1 16,12 2-8-16,13 5 4 16,-27-7 5-16,14 4-6 0,13 3 4 0,-25-7 9 15,10 4-11-15,15 3 8 16,-29-8-6-16,13 4-1 0,2 0 1 0,-3-2 0 0,17 6 1 16,-32-8 4-16,12 3-6 0,4 1 3 0,-3-2-3 15,-2 1-1-15,0-2-1 16,-5 2-5-16,3-2-3 0,0 0 0 0,0 2-2 15,-1-3 3-15,0 3 0 0,1-3-1 16,0 2 3-16,0-2 2 0,3 3-6 0,2 0 9 16,-5-1 5-16,1-2-2 15,4 2-1-15,-2 1 1 0,-1-2 1 16,0 0-1-16,2 1-5 0,-1-1 4 0,0 1 11 0,0-3-6 0,-1 4-5 16,5 0 3-16,-8-5 0 15,3 2-4-15,2 3-2 16,0-1 2-16,-2-2 4 0,2 3 0 0,-5-2 0 15,1 1 2-15,2-3 0 0,0 5-6 0,-3-5 3 0,2 4-1 16,2 0 0 0,-3-2-10-16,-1 0 7 0,6 2-3 0,-4-2 1 0,0 1 2 15,2 1 2-15,-1-3 3 16,3 4 0-16,-2-1 13 0,1 0-6 0,0-1 0 0,0 0-7 16,-2-1 6-16,4 3 3 0,-4-3-2 0,3 0-7 15,2 2 8-15,-4 0-6 16,2 0-4-16,0-1-5 0,2 1-1 0,-3 1-6 15,0-2 1-15,4 2 4 0,-6-2 3 16,4 2-10-16,-1-1 10 0,-1-2 2 0,3 4-3 16,-4-1 4-16,0-3 0 15,-2 3-8-15,-1-1-7 0,-1-1-25 0,2-1-24 16,-2 2-30-16,-1-1-32 0,-1 1-228 0,1-1 113 16</inkml:trace>
  <inkml:trace contextRef="#ctx0" brushRef="#br1" timeOffset="-40462">14616 14518 939 0,'-27'-7'-14'0,"6"3"9"0,1-1 14 16,4 2-6-16,1-1 1 15,15 4-4-15,-30-8-7 0,15 7-4 0,-1-3-5 0,1-2-8 16,-2 2-7-16,0 1-5 16,1-1 1-16,16 4 13 0,-36-8 9 0,21 5 8 15,-2-1 10-15,-3-2 6 16,4 2 6-16,-6-2 3 0,4 2 0 0,-2-1 4 16,-1 1-2-16,0-2-2 0,2 3 1 0,-4-4 4 0,2 1 1 15,2 4-1-15,-1-5 11 16,0 3-3-16,2 0 8 0,-1-1-9 0,0-1-6 15,0 2 8-15,0-1-8 16,-1 1-3-16,1-1-2 0,2 0 1 0,-1 0-3 0,0 1-3 16,-5-1-4-1,5 1 2-15,-2-3-2 0,2 4-5 0,-2-2 5 16,2 1 0-16,-2-3-9 0,-1 4-3 0,3-1 0 0,-4-2-20 0,4 3 1 16,-6-3-2-16,1 3-8 15,-2-3-10-15,3-1 1 16,1 2-14-16,-3-2-17 0,1 4-13 0,-1-4-13 15,1 0-10-15,0 2-162 0,1-1 87 0</inkml:trace>
  <inkml:trace contextRef="#ctx0" brushRef="#br1" timeOffset="-39277.36">14792 14604 884 0,'0'0'93'0,"0"0"14"0,0 0 16 15,0 0 11-15,0 0 19 0,-27-25-2 16,27 25 6-16,-19-6 0 0,19 6-6 16,-25-6-11-16,7 2-14 0,0 1-9 0,-6-3-21 15,-3-1-42-15,-7-1-61 0,-4 0-52 16,-7-2-104-16,-5-4-191 0,-8 1-297 16,-19-2 120-16</inkml:trace>
  <inkml:trace contextRef="#ctx0" brushRef="#br1" timeOffset="-34537.07">19661 16070 921 0,'0'0'219'0,"0"0"-30"0,0 0-34 0,0 0-4 15,2-18 16-15,-2 18-16 16,0 0 0-16,0 0-2 0,0 0 1 0,0 0-3 16,0 0-2-16,0 0 2 0,3-17 0 0,-3 17-7 0,0 0 3 15,0 0-9-15,0 0-11 16,0 0-13-16,0 0-11 0,0 0-8 0,0 0-4 15,0 0-9-15,0 0-3 16,0 0-11-16,0 0-10 0,0 0-2 0,0 0-7 0,-19 48-5 16,19-48-5-16,-4 20-3 15,4-20-6-15,-3 18-7 0,3-18-7 0,-2 17-9 16,2-17-7-16,0 0-6 0,7 21-7 0,-7-21-7 16,10 9 3-16,-10-9-6 15,15 4-1-15,-15-4 4 0,0 0-2 0,0 0 5 16,32-7 2-16,-32 7 0 15,18-11 4-15,-18 11 6 0,18-9 1 0,-18 9 6 16,14-9 6-16,-14 9 2 0,13-7-4 16,-13 7-3-16,0 0 2 0,15-7-1 15,-15 7-3-15,0 0 3 0,0 0 1 0,0 0-2 16,0 0-5-16,23 10 1 0,-23-10 1 0,0 0 2 16,14 12 0-16,-14-12 0 0,14 7 1 0,-14-7 0 15,0 0 8-15,19 8 5 0,-19-8 6 16,0 0 3-16,19-2 8 0,-19 2 5 0,0 0 8 15,21-10-7-15,-21 10 0 16,14-13-7-16,-4 5-12 0,-10 8-12 0,12-17-22 0,-6 10-26 16,-6 7-32-1,8-16-37-15,-8 16-46 0,12-13-45 0,-8 7-58 0,-4 6-135 16,6-8-557-16,-6 8-385 16</inkml:trace>
  <inkml:trace contextRef="#ctx0" brushRef="#br1" timeOffset="-34277.38">20085 16150 2962 0,'0'0'11'16,"0"0"28"-16,0 0 1 0,0 0 11 0,0 0 3 15,0 0 2-15,0 0-5 0,0 0-2 16,19-16-11-16,-19 16-7 0,0 0-14 0,18-2-10 16,-18 2-9-16,22 0-14 15,-22 0-13-15,25 2-29 0,-25-2-21 0,30 0-43 0,-18 0-37 16,-12 0-65 0,24-4-123-16,-14 3-393 0,-10 1-12 0</inkml:trace>
  <inkml:trace contextRef="#ctx0" brushRef="#br1" timeOffset="-34107.08">20130 16077 2200 0,'0'0'33'0,"-14"-4"42"0,14 4 19 0,0 0 18 15,0 0 1-15,-16-7 2 16,16 7-8-16,0 0-12 0,0 0-12 0,0 0-7 0,0 0-15 16,0 0-23-16,0 0-31 0,48-12-40 0,-33 10-50 15,-15 2-61-15,32 0-57 16,-16-1-147-16,2-2-400 0,-2 2-26 0</inkml:trace>
  <inkml:trace contextRef="#ctx0" brushRef="#br1" timeOffset="-33827.13">20468 16071 2240 0,'0'0'-42'0,"0"0"11"0,0 0 3 0,0 0 12 16,23 0 21-16,-23 0 18 15,0 0 23-15,0 0 5 0,19 2-6 0,-19-2 1 16,0 0 6-16,12 6 12 0,-12-6 5 16,0 0 3-16,14 5 3 0,-14-5 6 0,0 0 9 15,0 0 6-15,0 0 4 16,0 0 6-16,0 0-5 0,0 0 1 0,0 0 2 16,0 0 0-16,0 0-2 0,-28 23-1 0,28-23-10 0,0 0-5 15,0 0-8-15,0 0-21 16,0 0-29-16,0 0-29 0,0 0-34 15,0 0-47-15,-17-32-57 0,17 32-78 16,0 0-123-16,9-23-642 0,-9 23-442 0</inkml:trace>
  <inkml:trace contextRef="#ctx0" brushRef="#br1" timeOffset="-33617.39">20694 15909 3105 0,'20'-6'-8'0,"-20"6"3"0,0 0-1 0,18-1 0 15,-18 1 6-15,22-3 6 16,-22 3-7-16,25-3 5 0,-25 3-20 0,32 0-19 16,-14-2-11-16,-18 2-41 0,37-3-28 0,-18 2-30 15,-2 0-60-15,-17 1-115 0,28-5-348 16,-20 2 94-16</inkml:trace>
  <inkml:trace contextRef="#ctx0" brushRef="#br1" timeOffset="-33437.39">20904 15822 1911 0,'0'0'31'0,"0"0"60"0,0 0 21 16,-15-10 17-16,15 10 9 0,0 0 9 0,0 0 14 16,0 0 21-16,0 0-1 15,0 0-11-15,0 0-17 0,0 0-14 0,0 0-17 16,-26 25-13-16,26-25-11 0,-6 15-16 15,6-15-11-15,-4 17-32 0,4-17-42 16,-8 17-50-16,8-17-59 0,-6 20-70 16,6-20-98-16,-7 19-214 0,0-12-401 0,7-7-274 15</inkml:trace>
  <inkml:trace contextRef="#ctx0" brushRef="#br1" timeOffset="-32367.45">13627 13599 2596 0,'0'0'-28'0,"0"0"62"16,-11-7 22-16,11 7 9 0,0 0 12 15,0 0 2-15,0 0 7 0,-15-6 4 0,15 6-3 16,0 0-10-16,0 0-13 16,0 0-3-16,0 0-6 0,0 0 5 0,0 0-6 15,-17 15 0-15,17-15-3 0,-4 21-10 16,4-21 0-16,-4 24-3 0,4-24-7 0,2 23-4 16,-2-9-13-16,0-14-9 0,4 22-13 0,-4-22-8 15,5 22-3-15,-5-22-10 16,4 16 3-16,-4-16 7 0,12 13-6 0,-12-13 6 15,11 7 1-15,-11-7 2 0,0 0 1 16,0 0 7-16,0 0 2 16,25-5 3-16,-25 5 4 0,0 0 4 0,15-17 8 15,-15 17 7-15,10-14-5 0,-10 14 2 0,11-9-4 0,-11 9 0 16,10-7-5-16,-10 7-2 0,0 0 2 16,16-7-3-16,-16 7 4 0,0 0-4 15,0 0-1-15,27 8 1 0,-27-8-1 0,14 6 0 16,-14-6 2-16,16 8-1 15,-16-8 3-15,13 4 7 0,-13-4 7 0,16 4 13 16,-16-4 14-16,0 0 11 0,17 1 10 16,-17-1 11-16,0 0-2 0,0 0-2 0,23-9-1 15,-23 9-5-15,11-12-13 16,-11 12-6-16,8-17-9 0,-4 5-22 0,-4 12-26 16,9-23-32-16,-5 10-44 0,-4 13-50 15,8-21-64-15,-2 11-58 0,-6 10-109 0,4-17-166 16,-2 10-377-16,-2 7-291 0</inkml:trace>
  <inkml:trace contextRef="#ctx0" brushRef="#br1" timeOffset="-31967.37">14063 13617 2822 0,'0'0'18'0,"0"0"23"16,0 0 3-16,0 0-4 15,0 0-2-15,0 0 4 0,0 0-1 0,0 0-9 0,36 13-4 16,-36-13-3-16,25-4-13 16,-25 4-13-16,30-5-20 0,-18 2-28 0,-12 3-28 15,28-4-29-15,-28 4-20 0,20-1-25 0,-11-1-40 16,-9 2-79-16,0 0-418 15,11-4 63-15</inkml:trace>
  <inkml:trace contextRef="#ctx0" brushRef="#br1" timeOffset="-31827.44">14106 13586 2009 0,'0'0'22'16,"-19"-4"59"-16,19 4 26 0,-15-1 33 0,15 1 18 0,0 0 4 16,0 0-16-16,-14-10-16 15,14 10-10-15,0 0-20 0,0 0-19 0,0 0-20 16,0 0-26-16,37-19-31 0,-37 19-42 0,24-8-41 15,-8 4-52-15,-1-1-55 0,1 1-93 16,2-2-536-16,-4 0-135 0</inkml:trace>
  <inkml:trace contextRef="#ctx0" brushRef="#br1" timeOffset="-31637.19">14388 13466 2408 0,'0'0'-14'16,"23"6"42"0,-23-6-7-16,0 0 6 0,0 0 2 0,28-4-8 0,-28 4 7 15,24-4-14-15,-10 2-23 16,6 1-27-16,-5-3-32 0,5 2-22 0,-2 0-38 0,0-2-67 16,0 0-114-16,-2 0-244 0,-6 0 257 0</inkml:trace>
  <inkml:trace contextRef="#ctx0" brushRef="#br1" timeOffset="-31447.1">14512 13392 1660 0,'-17'-4'63'15,"17"4"36"-15,0 0 0 0,-21-3 2 0,21 3 9 16,0 0 29-16,0 0 19 16,0 0 0-16,-18 14-3 0,18-14-6 0,-4 14-6 0,4-14-13 15,-3 19-10-15,3-19-9 0,0 23-17 0,0-23-8 16,0 24-7-16,0-24-15 15,0 26-28-15,3-12-40 0,-3-14-44 0,0 25-53 16,2-13-53-16,-2-12-59 0,2 21-95 16,3-12-582-16,-3-1-268 0</inkml:trace>
  <inkml:trace contextRef="#ctx0" brushRef="#br1" timeOffset="-30977.1">14757 13468 2624 0,'0'0'-85'0,"0"0"27"15,25 8 21-15,-25-8 15 0,0 0 40 0,0 17 6 16,0-17 11-16,0 0 13 0,0 0 4 0,-19 30 9 16,13-22 0-16,6-8 2 15,-15 13-2-15,15-13 2 0,-17 12-3 0,17-12-4 0,-14 10 3 16,14-10-5-16,-19 3-1 15,19-3-6-15,0 0-5 0,-23 0-7 0,23 0-2 16,0 0-4-16,-17-11-2 16,17 11-3-16,-7-11-5 0,7 11-3 0,0 0 2 15,-7-17-1-15,7 17 1 0,0 0-4 16,0 0-2-16,0 0-4 0,0 0-11 0,18-22-6 16,-18 22-15-16,0 0-17 0,31 3-9 0,-31-3-11 15,30 3-6-15,-15 1 4 16,8-3-3-16,-2 2 4 0,-2-2-1 0,6 1-1 0,-4 0-1 15,1-2-4-15,-2 0-2 16,2 0 14-16,-3-2 7 0,-2-1 10 0,0-1 36 16,-17 4 8-16,21-7 27 0,-12-2 12 15,-9 9 12-15,8-13 25 0,-8 13 9 16,0 0 3-16,0-21-6 0,0 21-10 0,0 0-11 0,-15-18-8 16,15 18-7-16,-17-7-20 15,17 7-44-15,-19-3-53 0,19 3-48 0,-19 3-64 0,19-3-113 16,-19 6-540-16,19-6-169 15</inkml:trace>
  <inkml:trace contextRef="#ctx0" brushRef="#br1" timeOffset="-28486.95">19452 16415 2341 0,'0'0'-121'0,"0"0"27"0,0 0 21 0,0 0 7 0,0 0 4 15,0 0 20-15,0 0 13 16,0 0 18-16,0 0 1 0,0 0 15 16,0 0 0-16,0 0 6 0,0 0 6 15,0 0 8-15,0 0 1 0,0 0 3 0,0 0 8 0,0 0-8 16,0 0 0-16,0 0-6 0,0 0 1 0,0 0-2 16,0 0-9-16,0 0 4 15,-13 24 8-15,13-24-11 0,0 0-1 0,0 0 10 0,-2 17 2 16,2-17 8-16,0 0-1 15,-4 17 6-15,4-17 7 0,0 0-6 0,-10 17-1 16,10-17-8-16,-10 13-3 16,10-13-4-16,-6 12 2 0,6-12-10 0,-10 14 4 0,10-14-4 15,-11 12 1 1,11-12-7-16,-11 14 5 0,11-14 0 0,-10 14-3 0,10-14-4 16,-11 11 12-16,11-11-10 0,-12 11 1 15,12-11 0-15,-15 12-5 0,8-4 0 16,7-8 0-16,-14 9 2 0,14-9-4 0,-20 11 1 0,12-4-1 15,8-7-1-15,-19 10 2 16,11-4 8-16,-5 2-9 0,13-8-2 0,-21 11 8 16,9-3-6-16,12-8-3 0,-24 13-3 15,11-7 7-15,-2 2-8 0,0-1 15 0,3 0-11 16,-3 0 2-16,0 0-4 0,1 1 8 16,-4-1-6-16,4 0 0 0,-3 1-1 15,-1-1 2-15,0 4-4 0,0-4-1 0,-2 3 1 0,1 0-1 16,-1-1-6-16,0 0 4 15,0 0 1-15,1 0 5 0,-2 0-4 0,0 1 1 16,1-1-1-16,0 1 2 16,0-2-2-16,-1 1 4 0,3 0-9 0,-4 1 5 15,1-1-8-15,2 2 5 0,-2 1-15 16,2-2-6-16,-2 1 6 0,1-1-6 0,0 1-6 16,2-1 9-16,-1 1-5 0,5-1-11 0,-4-2-7 15,4 1 13-15,-1 0-3 16,0-1-6-16,0 2 8 0,3-3 7 0,-1 3 0 0,0-4 5 15,1 1 15-15,-4 1 0 16,2-3 10-16,14-5 4 0,-27 14 10 0,11-11 7 16,2 3 6-16,-2-1 1 0,2 2 2 15,0-1 1-15,-2-2-9 0,-1 1 5 0,17-5-7 16,-27 11-1-16,12-5-7 0,1 0-1 0,-2-2 0 16,2 1 0-16,14-5 0 15,-27 8 5-15,11-2-8 0,2-3 7 0,14-3-11 0,-30 8-4 16,13-2-5-1,0-1 14-15,0-1-8 0,3 0 5 16,-6 2-1-16,4 0-2 0,-2-3 2 0,1 3 5 16,-1 0-10-16,0-1 5 0,2 1 8 0,-4 0-12 0,1 0 4 15,3-1 0 1,-4 1-10-16,2 0 8 0,-2 0-5 0,1-1 8 0,3 0-1 16,-4 2 12-16,2 0 8 0,-2-2 11 0,1 2-1 15,0-4 3-15,0 3-5 0,0 0-1 16,0 0-8-16,-4-1 4 0,4-2-11 0,-4 4 1 15,-1-1-5-15,1-1-3 16,-5 3-2-16,5-2 1 0,-2 0-6 0,-1-1 6 16,-1 1-9-16,1-1 6 0,0 2 0 15,0-2-1-15,-2 1-2 0,3 2 0 0,-3-3-2 16,0 3 2-16,1-4 0 0,1 3 4 0,2-1-5 16,-4 1-3-16,0-1 7 15,1 2-3-15,-1-3 0 0,0 1 3 0,-1 0-7 16,-1 2 9-16,0-1-9 15,1-2-3-15,-5 5 4 0,-2-2 2 0,0-1-3 0,1-1 7 16,-6 2-8-16,3-1 1 16,-4 4 3-16,-1-6-3 0,-1 3 0 0,-7 1 2 15,3 0-2-15,-2 1 0 0,8-2 2 16,-7 3-1-16,1 1 0 0,5-3 1 0,3 1-1 16,-9 1 1-16,1 0 0 0,-1 0 5 0,1 1-5 0,1-1-1 15,0 1 2 1,5-3 4-16,-7 4 9 0,1-5 6 0,-3 4 5 0,0-3 4 15,0 1-1-15,-4 1-10 16,0-1 1-16,-2-1-2 0,-23 5-3 0,-3-3-4 16,3 1-7-16,-8-1-6 0,4 1-4 15,1-2-12-15,-3 2-14 0,0-1-18 0,0 1-11 16,-1 1-6-16,-3 1-5 0,2-1 4 0,-1 0-1 16,1 3-7-16,-6 0-7 15,2-1-14-15,-6-1-11 0,0 2-40 0,-1-3-111 0,1 0-425 16,-1 3 68-1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4T16:04:00.4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2101 5773 2751 0,'-4'-23'-121'0,"4"23"12"16,0 0 10-16,-12-16 13 15,12 16 12-15,-18-5 15 0,18 5 32 0,-25-2 13 16,25 2 13-16,-36 2 12 16,15 0 8-16,-2 4 7 0,-5-1 8 0,3 0 6 15,-3 5 13-15,-1 2 3 0,-3 1 11 0,2 2-1 0,0 1 4 16,2 0 4-16,3 2-3 15,1 1-6-15,-2 0-3 0,3 2-6 0,0-2 19 16,4 3-5-16,-1 1 4 16,6 2-4-16,1-2 1 0,2 0-6 0,3 0-1 15,1 0-5-15,3 0-9 16,1-4 0-16,3 2-5 0,3-1-2 0,1 3-7 0,7 0 0 16,-1-4-3-16,6 0-5 15,0-2 0-15,1-1-3 0,4-3-4 0,1 1-1 0,0-3-5 16,3-1-3-16,-3-1-5 0,2-2-7 0,-5-1-7 15,2-2-2-15,-2-2-21 16,-3-2-16-16,-16 0-9 0,34-2-11 0,-21 0-4 16,-13 2 3-16,22-11 4 0,-17 3 4 15,-5 8 3-15,7-15 9 0,-7 15 16 0,0 0 12 16,-9-26 18-16,9 26 13 16,-16-20 10-16,5 12 5 0,-1 0 8 0,12 8-1 15,-24-14 8-15,13 8 1 0,11 6-3 0,-18-9 0 16,18 9 7-16,-17-10-5 0,17 10 2 15,0 0-2-15,-15-10-3 16,15 10-2-16,0 0-7 0,0 0-9 0,0 0-16 16,0 0-25-16,0 0-35 0,34-15-57 0,-34 15-51 0,32-4-69 15,-13 2-108-15,-2 1-565 16,0-3-294-16</inkml:trace>
  <inkml:trace contextRef="#ctx0" brushRef="#br0" timeOffset="260.05">2127 6100 2640 0,'0'0'-125'0,"0"0"13"0,0 0 24 0,0 0 34 0,0 0 13 15,0 0 19-15,0 0 24 0,0 0 10 0,0 0 2 16,0 0 16-16,-40 35 12 15,29-24 13-15,2-1-2 0,1 1-1 0,2 2-1 0,6-13-6 16,-9 26 1-16,5-10-3 16,4-16-32-16,2 25-38 0,2-9-35 15,3-5-39-15,3 0-53 0,1-1-90 16,4-1-409-16,-3-3 118 0</inkml:trace>
  <inkml:trace contextRef="#ctx0" brushRef="#br0" timeOffset="519.81">2321 6189 1911 0,'0'0'35'15,"0"0"-2"-15,16-9-16 0,-16 9-17 0,0 0 3 16,0 0-7-16,0 0 0 16,18 23 1-16,-11-13 0 0,-7-10-2 0,6 25 7 15,-2-13 1-15,-4 5 8 0,0-17 23 16,4 32 7-16,-6-16 19 0,0 1 32 0,0 1 10 15,-2-3 13-15,-2 3-7 0,-2-2-1 0,1-1-9 16,-3 0-3-16,-4 1-15 16,2-2-9-16,-2-5-2 0,-2 1-8 0,4-1-10 0,-6-3-14 15,4 0-43-15,14-6-41 16,-25 1-67-16,25-1-83 0,-26-11-132 0,12 0-454 16,5-3-80-16</inkml:trace>
  <inkml:trace contextRef="#ctx0" brushRef="#br0" timeOffset="699.92">2360 5982 2508 0,'16'-4'64'0,"-16"4"-3"16,14-5-34-16,-14 5-7 0,0 0-5 0,0 0-3 15,18-6 4-15,-18 6-13 0,0 0-30 0,0 0-39 16,0 0-23-16,0 0-27 0,16-2-36 15,-16 2-48-15,0 0-102 0,0 0-265 0,0 0 238 16</inkml:trace>
  <inkml:trace contextRef="#ctx0" brushRef="#br0" timeOffset="1099.7">2461 6167 1705 0,'0'0'13'0,"11"17"-1"0,-11-17 1 15,9 15-3-15,-9-15-2 16,6 15 22-16,-6-15-17 0,8 17-2 0,-8-17 7 16,6 12-13-16,-6-12 3 0,4 11 0 15,-4-11 2-15,0 0 9 0,8 14 15 16,-8-14 15-16,0 0 15 0,0 0 32 16,0 0-8-16,0 0-14 0,0 0-18 0,0 0-12 0,0 0-20 15,0 0 1-15,0 0-3 16,33-15-3-16,-33 15 9 0,0 0-4 0,13-12 11 15,-13 12 6-15,0 0-7 0,15-10-1 0,-15 10-5 16,10-7 0-16,-10 7 2 0,0 0-6 16,20-4 2-16,-20 4 3 0,0 0-1 0,0 0 10 15,0 0 7-15,22-2 13 16,-22 2 4-16,0 0 6 0,0 0 1 0,0 0 3 16,0 0-1-16,20-2 0 0,-20 2 1 15,0 0-6-15,0 0-14 0,10-10-8 0,-10 10-5 16,0 0-2-16,11-14-15 0,-11 14-10 0,6-14-17 15,-6 14-19-15,8-11-31 16,-8 11-38-16,9-10-52 0,-5 4-52 0,-4 6-77 0,0 0-629 16,11-11-287-16</inkml:trace>
  <inkml:trace contextRef="#ctx0" brushRef="#br0" timeOffset="1319.96">2779 6131 2735 0,'0'0'4'0,"0"0"22"15,19 7 3-15,-19-7 13 0,10 9 21 0,-10-9 11 16,12 14 14-16,-12-14-3 16,10 17-9-16,-4-7-4 0,-2 3-7 0,2-1-1 0,-1 0 5 15,-5-12 9-15,4 24 1 16,0-13-1-16,-4-11-5 0,5 23-8 0,-5-23-10 16,0 23-4-16,0-23-3 15,-5 23-29-15,5-23-28 0,-2 21-35 0,2-21-42 0,-4 19-51 16,4-19-50-16,-5 17-62 0,5-17-116 0,-8 13-535 15,8-13-283-15</inkml:trace>
  <inkml:trace contextRef="#ctx0" brushRef="#br0" timeOffset="1560">3181 6392 2756 0,'0'0'-14'0,"19"1"14"16,-19-1-7-16,17 0 1 0,-17 0 6 0,19 2 7 0,-19-2 5 15,21 4 1-15,-21-4 1 16,24 0-2-16,-24 0-3 0,23 0-8 16,-23 0-24-16,21-4-31 0,-21 4-23 15,21-2-24-15,-21 2-24 0,17-1-19 0,-17 1-11 16,8-5-65-16,-8 5-384 0,0 0 188 0</inkml:trace>
  <inkml:trace contextRef="#ctx0" brushRef="#br0" timeOffset="1669.96">3313 6342 1715 0,'-20'-10'49'16,"20"10"49"-16,-15-5-1 15,15 5-6-15,0 0 3 0,-14-8-1 0,14 8-6 0,0 0-14 16,0 0-3-16,0 0-22 16,0 0-30-16,0 0-39 0,33-19-48 0,-15 18-43 15,0-2-60-15,2 0-118 0,1 1-306 0,2 0 201 16</inkml:trace>
  <inkml:trace contextRef="#ctx0" brushRef="#br0" timeOffset="2319.87">4783 5871 1720 0,'0'0'-3'16,"-10"-21"13"-16,10 21 9 15,0 0 35-15,0 0 33 0,0 0 35 0,0 0 33 16,0 0 25-16,0 0 0 0,0 0 4 16,0 0 0-16,0 0-14 0,-12 49-10 0,12-49-11 15,-2 24-13-15,2-9-10 16,-3 1-16-16,3-16-13 0,0 32-13 0,0-16-6 16,3 2-9-16,-3-1-23 0,2-1-36 15,2 1-38-15,-2-2-46 0,0 0-54 0,2 0-56 16,-4-15-51-16,4 23-88 0,0-11-626 0,-2-3-379 15</inkml:trace>
  <inkml:trace contextRef="#ctx0" brushRef="#br0" timeOffset="2769.69">4203 6380 2790 0,'0'0'-108'0,"0"0"25"0,0 0 20 0,-14 6 17 16,14-6 26-16,0 0 8 15,0 0 4-15,0 0 4 0,0 0 13 0,0 0 2 0,0 0-4 16,0 0-2-16,0 0 4 0,61 0 0 0,-40 1 1 15,2-1 10-15,9 4-2 16,3-4 12-16,6 1 7 0,6 0 19 0,10 5 7 16,4-6 13-16,5 4 7 0,25-1 13 15,-2 2 16-15,2 1 7 0,-2-3 4 0,-4 2 4 16,2 2-5-16,-18-1-11 16,-7-3-1-16,-1 1-9 0,1 0-2 0,-1 1-9 15,-2 1-4-15,-1 1-6 0,-1-4-2 0,-1 2-10 0,-3 1 2 16,3 0 1-16,-7-3-5 15,-5 2-6-15,2-1-1 0,-3-1-10 0,-3-1-3 16,-7 0-8-16,-1 2-6 16,0-3-18-16,-9 2-21 0,1-2-31 0,-4-1-37 0,0 0-44 15,-5 3-53-15,-15-3-56 16,23 1-64-16,-23-1-131 0,0 0-168 0,0 0-312 16,0 0-287-16</inkml:trace>
  <inkml:trace contextRef="#ctx0" brushRef="#br0" timeOffset="3305.02">4510 6914 2674 0,'0'0'-26'0,"0"0"21"0,0 0-3 16,-4-13 5-16,4 13-11 0,0 0 10 0,0 0 8 16,0 0-1-16,0 0 3 0,0 0 7 0,0 0 8 15,0 0 17-15,-15 50 16 0,13-33 13 0,0-1 14 16,0 2 10-16,0-2 3 15,-3 4 3-15,3-1-2 0,0-1-6 0,-2 0-13 16,0 3-2-16,0-1-3 0,-2-4-5 16,-1 8 6-16,0-8 1 0,-1 3 6 15,0-3 7-15,-3 0-8 0,3 0-3 16,-3-3-6-16,0-2-13 0,-1 1-2 16,-4-5-14-16,4 1-38 0,-2-3-45 0,14-5-57 15,-22 0-74-15,22 0-71 0,-21-10-117 0,15 0-193 16,6 10-317-16,-15-26-237 0</inkml:trace>
  <inkml:trace contextRef="#ctx0" brushRef="#br0" timeOffset="3506.95">4392 6718 2602 0,'0'0'56'0,"15"-10"16"0,-15 10-8 16,0 0-16-16,0 0-21 0,10-8-11 0,-10 8-20 16,0 0-25-16,0 0-46 0,0 0-44 15,11-5-49-15,-11 5-79 0,0 0-456 16,0 0 41-16</inkml:trace>
  <inkml:trace contextRef="#ctx0" brushRef="#br0" timeOffset="3979.79">4656 7041 2158 0,'16'6'34'0,"-16"-6"17"0,0 0 7 0,12 4-3 16,-12-4 11-16,0 0 14 0,0 0 29 15,8 12 7-15,-8-12 8 0,0 0-13 0,2 19-9 16,-2-19 0-16,2 17-12 16,-2-17-10-16,3 19-4 0,-3-19-6 0,2 19-10 0,-2-19-4 15,4 19-5-15,-4-19-6 16,4 15-4-16,-4-15-1 0,2 15-11 0,-2-15 2 16,0 0-12-16,0 0-11 15,0 0-5-15,0 0-9 0,0 0 4 0,0 0-6 0,0 0 0 16,0 0-2-16,32-26 0 15,-32 26-1-15,10-18 3 0,-10 18 2 0,10-15 0 16,-10 15-2-16,10-12-2 0,-10 12-1 16,8-7 4-16,-8 7-2 0,0 0 2 15,0 0-2-15,22-3 4 0,-22 3-3 16,0 0 8-16,0 0-5 0,0 0 2 0,29 7 4 16,-29-7 10-16,0 0 7 0,17 3 11 0,-17-3 19 15,0 0 15-15,0 0-1 0,21-3 0 16,-21 3-5-16,10-9-6 0,-10 9-6 0,12-14-9 15,-12 14-20-15,12-21-36 0,-8 10-40 16,3-1-49-16,-7 12-70 0,12-23-80 16,-8 11-163-16,1 1-528 0,-5 11-380 15</inkml:trace>
  <inkml:trace contextRef="#ctx0" brushRef="#br0" timeOffset="4400.14">5211 6835 2726 0,'0'0'-124'0,"0"0"37"0,0 0 21 0,4-15 17 15,-4 15 37-15,0 0 41 16,0 0 24-16,0 0 18 0,0 0 3 0,0 0 13 16,-25 37 7-16,16-24 12 15,3 3 11-15,0 0-1 0,0 4 3 0,-3 1 1 0,4 1-8 16,-1 3-5-16,2-2-7 0,0 2-10 0,2 0-3 15,2 1-10-15,0-1-10 16,2 2-5-16,0-1-6 0,2-1-9 0,0 0 17 16,2-1-8-16,4 0 0 0,-4 0-24 15,2-3-21-15,2 1-32 0,2-4-40 0,-4-1-47 16,4-2-60-16,-1-1-56 16,2-3-58-16,-5-1-138 0,3-3-519 0,-3 0-358 15</inkml:trace>
  <inkml:trace contextRef="#ctx0" brushRef="#br0" timeOffset="5439.6">5452 6990 2704 0,'0'0'-148'0,"-25"9"23"0,25-9 21 0,0 0 27 15,0 0 21-15,0 0 23 16,0 0 9-16,0 0 2 0,0 0 5 0,0 0-4 16,0 0-4-16,0 0-2 15,0 0 0-15,0 0 4 0,0 0 1 0,0 0 3 16,0 0 7-16,0 0 4 0,0 0 18 16,0 0 11-16,0 0 27 0,0 0 3 0,0 0 14 15,0 0 7-15,0 0 1 0,0 0 0 0,0 0 8 16,0 0 4-16,0 0 0 0,0 0 8 15,0 0-2-15,0 0-5 0,0 0-6 16,0 0-6-16,0 0-8 0,0 0-8 16,0 0 3-16,0 0-9 0,0 0 1 0,0 0-1 15,0 0 2-15,0 0-1 0,0 0-5 16,0 0-4-16,0 0-3 0,0 0-8 0,0 0-1 16,0 0 3-16,0 0-6 15,0 0 2-15,0 0 0 0,0 0 3 0,0 0 5 16,0 0 5-16,0 0-1 0,0 0-7 0,0 0-3 0,0 0 1 15,0 0-3-15,0 0-1 16,0 0-4-16,0 0-4 0,0 0-1 0,55 0 2 16,-55 0-2-16,26 3-2 15,-10-2 0-15,3-1 1 0,1 3 0 0,0-3-2 16,4 0-2-16,-3 4-2 16,-2-3-1-16,0 1-3 0,-1 0-2 0,-18-2-4 15,26 3-24-15,-26-3-27 0,24 0-39 0,-24 0-53 0,21 0-50 16,-21 0-71-16,0 0-122 15,17 0-592-15,-17 0-424 0</inkml:trace>
  <inkml:trace contextRef="#ctx0" brushRef="#br0" timeOffset="5709.9">5676 7059 2846 0,'0'0'-104'0,"-2"13"28"16,2-13 9-16,0 0 12 0,0 0 32 15,0 0 49-15,0 0 10 0,0 0 17 16,0 0 18-16,0 0 22 0,0 0 12 0,2 23 4 0,-2-23 3 16,-6 13-16-16,6-13-5 15,-4 17-10-15,4-17-4 0,-8 21-8 0,6-7 1 16,-2 0-7-16,4-14-6 16,-7 28-5-16,5-13-6 0,0 0-6 0,0 3-3 0,2-18-4 15,-5 30-4-15,5-15-14 16,-2 0-26-16,2-15-27 0,0 27-43 0,0-27-46 15,2 24-47-15,0-11-52 0,-2-13-61 0,0 0-633 16,3 22-320-16</inkml:trace>
  <inkml:trace contextRef="#ctx0" brushRef="#br0" timeOffset="6120.05">5920 7209 2676 0,'0'0'-135'0,"0"0"16"0,0 0 18 16,0 0 33-16,0 0 23 16,0 0 28-16,0 0 18 0,0 0 21 15,0 0 17-15,2 32 6 0,-2-32 21 16,0 20 13-16,0-20 4 0,0 22 3 0,0-22 1 0,0 30-5 16,0-18 8-16,0-12 4 15,-2 29-1-15,0-13-4 0,-2-4-5 0,4-12 3 0,-6 29 9 16,2-16 2-16,-4 0-1 0,2-1-3 0,-2 0-10 15,8-12-4-15,-17 20-14 16,6-14-24-16,11-6-37 0,-16 10-57 0,16-10-55 16,-19 4-57-16,19-4-55 15,0 0-84-15,-22-14-641 0,16 6-369 0</inkml:trace>
  <inkml:trace contextRef="#ctx0" brushRef="#br0" timeOffset="6279.58">5956 7025 3071 0,'13'-7'77'0,"-13"7"-1"0,0 0-17 15,12-8-17-15,-12 8-12 0,0 0-18 16,12-8-39-16,-12 8-60 0,0 0-66 0,6-3-72 16,-6 3-156-16,0 0-393 15,0 0-68-15</inkml:trace>
  <inkml:trace contextRef="#ctx0" brushRef="#br0" timeOffset="6719.72">6084 7181 2301 0,'4'12'-13'15,"-4"-12"47"-15,2 16 12 0,-2-16 18 0,0 19 7 16,0-19 12-16,-2 22 2 15,2-22-1-15,0 20-6 0,0-20-3 0,0 23-10 16,0-23 0-16,2 21-3 0,-2-21-2 16,4 19-5-16,-4-19-2 0,4 15-3 0,-4-15 0 15,6 13 4-15,-6-13-12 16,11 9-5-16,-11-9-5 0,0 0-2 16,0 0-4-16,25-5-4 0,-25 5-1 0,0 0 1 15,21-17 3-15,-21 17 12 0,16-11 11 0,-16 11 3 16,14-10 2-16,-14 10-1 0,10-9-5 0,-10 9-6 15,14-5-3-15,-14 5-2 16,0 0-3-16,16-7-1 0,-16 7-4 16,0 0-1-16,0 0-4 0,21 0 3 15,-21 0 5-15,0 0 6 0,0 0 10 0,0 0 6 0,24 0 8 16,-24 0-1-16,0 0 12 16,0 0 6-16,0 0 2 0,16-3-12 0,-16 3-7 0,0 0-6 15,12-12-22-15,-12 12 0 0,8-11-19 0,-8 11-24 16,8-17-29-16,-8 17-28 15,4-16-37-15,-4 16-43 0,7-11-79 0,-5 3-96 16,-2 8-208-16,0 0-101 0,0-15-269 16,0 15-280-16</inkml:trace>
  <inkml:trace contextRef="#ctx0" brushRef="#br0" timeOffset="6979.73">6570 7367 2680 0,'27'-10'-51'0,"-27"10"31"16,0 0 4-16,0 0 1 0,20-7 21 0,-20 7 16 15,16-3 24-15,-16 3 1 0,20-5 2 0,-20 5-7 16,23-1 1-16,-23 1-4 0,28-2-9 15,-16 0 0-15,-12 2-33 0,28-4-30 16,-28 4-43-16,25-4-52 0,-25 4-62 0,21-4-148 16,-10 2-344-16,-3-1 78 0</inkml:trace>
  <inkml:trace contextRef="#ctx0" brushRef="#br0" timeOffset="7155.01">6769 7265 2137 0,'0'0'78'0,"-27"0"18"0,27 0 7 0,0 0 25 15,-14 15 18-15,14-15 19 16,-6 15-2-16,6-15-6 0,-4 18-13 0,4-18-13 16,-2 19-12-16,2-19-7 15,-2 20-19-15,2-20-8 0,0 22-12 0,0-22-18 16,2 18-38-16,-2-18-43 0,2 15-51 16,-2-15-70-16,2 16-68 0,-2-16-85 0,4 9-672 15,-4-9-415-15</inkml:trace>
  <inkml:trace contextRef="#ctx0" brushRef="#br0" timeOffset="7369.61">6884 7218 3026 0,'0'0'12'0,"10"-5"9"0,-10 5 14 16,0 0 22-16,0 0 29 15,0 0 18-15,0 0 5 0,16 21-2 0,-16-21-7 0,2 20 0 16,-2-20-7-16,0 26-7 0,0-13-9 0,4 4-7 15,-4-17-8-15,2 32-9 16,-2-14-41-16,2-4-34 0,-2-14-43 0,2 31-54 16,2-14-60-16,0-7-63 0,-4-10-106 15,4 17-622-15,-2-11-417 0</inkml:trace>
  <inkml:trace contextRef="#ctx0" brushRef="#br0" timeOffset="7619.68">7144 7112 3030 0,'0'0'-11'0,"17"-4"15"16,-17 4 18-16,0 0 29 15,0 0 28-15,19 26 21 0,-13-15 7 0,-4 1 0 16,3 5 0-16,-1-1-6 0,-2 0-7 0,0 3-10 0,2 2-5 15,-2 0-9-15,0-1-4 16,0 1-13-16,-2-2-15 0,0 1-37 0,0-2-43 16,-2 3-63-16,2-2-71 15,-2 0-79-15,0-1-138 0,-2-5-571 16,2 0-405-16</inkml:trace>
  <inkml:trace contextRef="#ctx0" brushRef="#br0" timeOffset="8519.56">6213 6499 2807 0,'0'0'-105'0,"0"0"24"0,0 0 10 15,0 0 21-15,0 0 37 0,0 0 19 16,0 0 18-16,0 0 12 0,0 0 0 0,0 0 1 16,0 0-5-16,57 1 3 15,-57-1 4-15,32 0 4 0,-14 0 14 0,4 0 6 16,3 2 15-16,3 0 13 0,1-2 3 0,5 2 2 0,0 0-6 15,2 0-6-15,6 2-8 16,-1 0-8-16,1-3-5 0,-5 3-7 0,6-2 2 16,-3 0-6-16,0 2-1 15,1 0-4-15,-1-2 1 0,-4-1 8 0,-2 3 3 0,-1-1-1 16,1 0 4-16,-4-1-2 16,0 0 0-16,-3 0 2 0,-3-2 5 15,-1 2-2-15,-2-1-3 0,2 1 1 0,-3 0-6 0,-2-2 0 16,-1 4 3-16,-17-4-13 0,32 0 0 15,-17 2-2-15,-15-2-8 0,27 2 0 0,-14-1-15 16,-13-1 2-16,26 3-20 16,-26-3-21-16,23 1-26 0,-23-1-41 0,19-1-47 15,-19 1-65-15,16-3-60 0,-16 3-111 16,14-3-185-16,-14 3-83 0,8-4-217 0,-8 4-195 16</inkml:trace>
  <inkml:trace contextRef="#ctx0" brushRef="#br0" timeOffset="10059.94">8118 6570 2422 0,'-22'9'-72'0,"22"-9"38"0,0 0 23 0,0 0 27 16,0 0 14-16,0 0 12 0,0 0 21 15,0 0 10-15,0 0-2 0,0 0 0 0,0 0 0 16,0 0 1-16,0 0 8 16,0 0-1-16,0 0 0 0,0 0-7 0,0 0-3 15,48-5-8-15,-48 5-5 0,24-1-7 16,-24 1-5-16,26-4-4 0,-26 4-12 0,27 0-13 16,-12-2-19-16,-15 2-24 15,25-2-23-15,-25 2-15 0,26-2-30 0,-26 2-33 16,21-2-48-16,-21 2-50 0,14-4-81 15,-14 4-440-15,10-3-26 0</inkml:trace>
  <inkml:trace contextRef="#ctx0" brushRef="#br0" timeOffset="10259.54">8126 6508 2253 0,'0'0'6'0,"0"0"6"16,-21 0 1-16,21 0 14 15,0 0 12-15,0 0-1 0,0 0 9 0,0 0-6 0,0 0-15 16,0 0-5-16,0 0-8 16,0 0-4-16,0 0-22 0,0 0-26 0,43-21-25 15,-43 21-26-15,18-6-46 16,-18 6-58-16,23-9-130 0,-12 5-217 0,2 0 275 0</inkml:trace>
  <inkml:trace contextRef="#ctx0" brushRef="#br0" timeOffset="12229.59">9595 5713 1597 0,'0'0'18'0,"9"-14"4"0,-9 14 3 0,0 0 8 0,0 0 20 16,0 0 17-1,0 0 31-15,0 0 14 0,0 0 5 0,0 0-6 0,0 0 0 16,0 0 0-16,0 0 2 16,-2 47 2-16,2-47-8 0,-3 24-1 0,-1-10-3 15,4-14-10-15,-5 32-8 0,5-14-9 16,-2-2-6-16,0 4-10 0,2-1-5 0,0-2-3 15,0 2-8-15,0-19-19 0,0 34-33 16,2-15-32-16,0-2-43 0,0-1-45 16,3 2-59-16,-3-2-65 0,1 2-160 0,1-2-381 0,-2 0-95 15</inkml:trace>
  <inkml:trace contextRef="#ctx0" brushRef="#br0" timeOffset="12680.01">9015 6478 2284 0,'0'0'-76'16,"-21"1"13"-16,21-1 9 0,0 0 10 0,0 0 6 15,0 0 8-15,0 0 17 0,0 0 8 16,0 0 21-16,0 0-3 0,0 0 0 0,0 0 9 16,0 0 5-16,71 0-3 15,-47 0 6-15,6 0 17 0,3-1-6 0,10 1 15 16,5-3-1-16,12 3 2 0,5 0 15 0,3-1-22 0,25 2 16 15,0-2 11-15,-14 1 7 16,14 0 6-16,-14-2 3 0,-12 2-2 0,24-2-8 16,-15 0 2-16,-8 1-11 15,-2 1-2-15,0-3-7 0,-1 3-7 0,-2 0-6 16,-1-1-6-16,-3 1-9 0,-11-3-16 16,-1 3-27-16,-5-1-30 0,-6-2-49 0,-4 3-38 15,0 0-39-15,-9-2-52 0,-1 2-123 0,-3-1-469 16,-9-1-125-16</inkml:trace>
  <inkml:trace contextRef="#ctx0" brushRef="#br0" timeOffset="13349.62">9182 7079 2368 0,'0'0'11'0,"-4"-12"24"15,4 12 4-15,0 0-11 16,0 0-16-16,-6-14 7 0,6 14 16 0,0 0 12 16,0 0 1-16,0 0-4 15,0 0 0-15,-28 30-2 0,24-18-1 0,0 3-1 0,2 2-1 16,0 1 7-16,-1 1-2 0,3 0-5 15,0-19-1-15,3 34-3 0,-1-15-3 16,0-4-5-16,2 4-2 0,0-6-3 0,2 3 0 16,-2-5-5-16,-4-11-7 15,12 15-10-15,-12-15-7 0,12 10-11 0,-12-10-1 0,0 0 4 16,19-2-2-16,-19 2 8 16,0 0 5-16,19-13 8 0,-19 13 18 0,0 0 14 15,15-12 5-15,-15 12-5 0,8-8-10 0,-8 8-4 16,0 0 1-16,0 0-3 0,0 0-3 15,0 0 3-15,34 14-3 0,-26-8 1 0,-8-6-2 16,22 12-3-16,-14-7 4 16,-8-5-6-16,17 11 7 0,-17-11 17 0,17 7 25 0,-17-7 6 15,19 0 11-15,-19 0 2 16,0 0 6-16,28-8 6 0,-18 2 5 0,-10 6-6 16,19-19-5-16,-10 5 0 15,-1 1-3-15,1-1-9 0,-3-2-9 0,0 1-6 16,0 1-3-16,2-1-15 0,-4 0-13 15,2 1-39-15,-6 14-41 0,6-25-62 0,-6 25-74 16,6-18-96-16,-6 18-160 0,2-14-186 16,-2 14-293-16,0 0-329 0</inkml:trace>
  <inkml:trace contextRef="#ctx0" brushRef="#br0" timeOffset="14010.07">9592 7335 2751 0,'14'10'-87'0,"-14"-10"13"0,0 0 4 15,0 0 28-15,0 0 25 0,6 16 14 0,-6-16 11 16,4 16 5-16,-4-16 2 0,4 19-6 0,1-8 3 0,-5-11 6 15,6 28-4-15,-4-16-2 16,-2-12 4-16,4 23-4 0,-2-12 9 0,-2-11 4 16,4 24 0-16,-4-24 0 15,5 17 6-15,-5-17 11 0,4 14 16 0,-4-14 22 0,0 0-9 16,7 12-6 0,-7-12-6-16,0 0-4 0,0 0 3 0,0 0-6 0,0 0 3 15,0 0-3-15,4-47-11 0,-4 27-7 0,0-2-3 0,0-5-12 16,2-1-9-16,0-6-6 15,-2-3 0-15,4-1-5 0,-2-3-1 0,2 0 0 16,0 2 2-16,3-1-3 16,-2-1 7-16,1 5-7 0,-2-1 6 0,0 1 12 0,2 3 3 15,-1 6 17-15,-1 2 11 16,0 0 3-16,-2 4 5 0,3 3-2 0,-3 2 3 16,2-2-4-16,-4 18-3 15,4-27-5-15,-2 16-6 0,-2 11-5 0,5-19-8 0,-5 19-2 16,4-15 2-16,-4 15-7 0,4-15-1 15,-4 15-3-15,0 0 0 0,12-14-1 16,-12 14 1-16,16-7-2 0,-16 7-1 16,29-4-2-16,-12 2-1 0,6 2 0 0,3 0-4 15,6-1-1-15,5 1-4 0,11 1 0 0,4-1 1 16,9 4 0-16,30 0-3 16,0 0 3-16,2-1-5 0,-2 3-1 0,-2-3-12 15,-2 1-5-15,-15 1-2 0,-9-3-8 0,-3-1 7 0,-9-1-2 16,0 2 6-16,-3-2 1 15,-1 0 1-15,-9-2 9 0,-4 2-2 0,-2 0-2 16,-1-1 5-16,-3-1 1 16,-4 2-3-16,-4-2-26 0,-1-1-24 0,-19 3-41 0,32-1-44 15,-20 1-43-15,0-3-55 16,-12 3-148-16,16-3-443 0,-16 3-175 16</inkml:trace>
  <inkml:trace contextRef="#ctx0" brushRef="#br0" timeOffset="17689.64">10105 7283 1667 0,'0'0'15'0,"8"-10"23"0,-8 10 24 0,0 0 10 15,0 0 22-15,0 0 10 0,0 0 27 0,0 0 24 16,0 0 19-16,0 0 7 0,0 0 1 0,0 0 5 15,0 0 5-15,0 0-6 16,0 0-4-16,0 0-19 0,0 0-25 0,0 47-8 0,0-47-10 16,-4 27-16-1,2-13-7-15,2-14-12 0,-4 31-8 0,2-14-9 0,2 1-8 16,0-18-6-16,-4 30-6 16,2-17-8-16,2-13-2 0,2 23-14 0,-2-23-26 15,-2 21-30-15,2-21-50 0,0 0-56 0,0 22-71 0,0-22-73 16,0 0-165-16,2 5-165 15,-2-5-315-15,0 0-332 0</inkml:trace>
  <inkml:trace contextRef="#ctx0" brushRef="#br0" timeOffset="17929.73">10238 7382 2817 0,'0'0'-33'0,"0"0"2"0,0 0-2 0,0 0 11 16,0 0-9-16,0 0 7 15,0 0-10-15,28-1 14 0,-28 1-1 0,0 0-6 16,25-3 4-16,-25 3 8 16,24-1-6-16,-24 1-3 0,27-3-14 0,-12 3-3 0,-15 0-17 15,29-4-35-15,-15 4-23 0,-2-3-58 16,-12 3-119-16,23-7-236 0,-14 2 291 15</inkml:trace>
  <inkml:trace contextRef="#ctx0" brushRef="#br0" timeOffset="18149.82">10336 7303 1717 0,'0'0'113'0,"0"0"-9"15,-13 7 8-15,13-7 17 0,0 0 17 0,-6 17 14 16,6-17 2-16,-4 15 1 0,4-15-10 0,-2 21-1 15,2-21-2-15,0 26-8 16,0-26-13-16,0 28-12 0,2-13-9 0,0 0-13 0,0 1-17 16,2-1-1-16,-4-15-18 15,4 25-39-15,-2-14-48 0,-2-11-53 0,7 19-60 16,-7-19-65-16,6 14-94 16,0-8-181-16,-6-6-389 0,0 0-231 0</inkml:trace>
  <inkml:trace contextRef="#ctx0" brushRef="#br0" timeOffset="18399.88">10499 7211 2624 0,'0'0'-25'0,"0"0"0"0,0 0-2 16,2-23-2-16,-2 23 10 0,0 0-2 0,0 0 9 15,0 0 2-15,0 0 9 16,12-5-2-16,-12 5 0 0,0 0 3 0,24 0 6 16,-24 0-8-16,23 0 4 15,-23 0-4-15,26 0 2 0,-26 0-1 0,25 0-5 0,-25 0-43 16,25 0-24-16,-25 0-37 16,24-2-57-16,-24 2-102 0,19-2-300 0,-13 0 238 15</inkml:trace>
  <inkml:trace contextRef="#ctx0" brushRef="#br0" timeOffset="18639.75">10588 7199 1703 0,'0'0'45'0,"-8"10"21"0,8-10 21 16,-5 14 16-16,5-14 27 0,0 0 18 0,0 23 25 16,0-23-1-16,2 21-2 15,-2-21 1-15,5 22-2 0,-3-11-7 0,-2-11 1 16,4 29-15-16,-2-13-14 0,2-1-13 0,-2-1-11 0,2 2-15 15,-4-16-7-15,4 27-30 16,-2-15-9-16,-2-12-4 0,8 22-7 0,-6-12-14 16,-2-10-23-16,4 18-26 15,-4-18-33-15,2 16-39 0,-2-16-43 0,0 0-55 0,6 11-91 16,-6-11-186-16,8 0-464 16,-8 0-350-16</inkml:trace>
  <inkml:trace contextRef="#ctx0" brushRef="#br0" timeOffset="18949.5">10788 7020 2874 0,'12'-17'-26'16,"-12"17"14"-16,6-15-1 0,-6 15 20 15,8-11 15-15,-8 11 2 0,8-12-1 0,-8 12-6 16,0 0 2-16,18-11-5 0,-18 11-1 0,15-6-6 0,-15 6 3 15,0 0-4-15,20-2-5 16,-20 2 5-16,0 0-9 0,0 0 4 0,26 8 5 16,-26-8-2-16,6 9-1 15,-6-9 6-15,0 0 10 0,0 21 18 16,0-21 20-16,0 0 13 0,0 0 6 0,-8 29 4 16,8-29 0-16,-4 12-12 0,4-12-8 0,0 0-5 15,-1 18-3-15,1-18-15 0,0 0-37 0,5 17-64 16,-5-17-80-16,14 7-129 15,-4-4-241-15,-10-3-319 0,0 0-164 0</inkml:trace>
  <inkml:trace contextRef="#ctx0" brushRef="#br0" timeOffset="19439.8">10909 7199 2459 0,'0'0'-50'0,"11"24"14"15,-11-24 7-15,5 11 0 0,-5-11-2 0,4 16 14 16,-4-16 15-16,2 20 30 16,-2-20 6-16,2 21 6 0,0-9 16 0,-2-12 15 0,2 22 7 15,0-10-1-15,-2-12 4 0,4 23-8 0,-4-23-28 16,7 18-7-16,-5-7 2 15,-2-11-7-15,7 16 0 0,-7-16-4 0,10 17 1 0,-10-17-5 16,13 7-8-16,-13-7-6 16,0 0 2-16,18-2-4 0,-18 2 2 0,0 0-4 15,20-18 2-15,-20 18-4 16,10-17 16-16,-2 6 12 0,-8 11 12 0,9-16-1 0,-9 16 2 16,9-15-3-16,-9 15-9 15,6-11-7-15,-6 11-4 0,0 0-5 0,11-10 2 16,-11 10-4-16,0 0-2 0,0 0-2 0,0 0-3 15,0 0 3-15,27 13 1 0,-27-13-4 16,14 8 4-16,-14-8 1 0,9 7 3 0,-9-7 17 16,0 0 18-16,18 6 7 15,-18-6 7-15,0 0 7 0,18-2 0 16,-18 2 3-16,0 0-13 0,21-11-9 0,-21 11-7 16,13-11-2-16,-13 11-22 0,11-14-25 0,-11 14-26 15,10-12-46-15,-10 12-69 0,10-13-58 0,-10 13-95 16,8-11-204-16,-6 5-426 15,-2 6-332-15</inkml:trace>
  <inkml:trace contextRef="#ctx0" brushRef="#br0" timeOffset="19761.77">11284 7151 2762 0,'5'-14'-88'0,"-5"14"26"0,7-12 15 0,-7 12 3 15,7-13 7-15,-7 13 5 16,8-12-1-16,-8 12 5 0,14-8-4 0,-14 8 9 0,12-9 0 16,-12 9 1-16,17-5 7 15,-17 5 1-15,20-3-9 0,-20 3 4 0,18-1 11 16,-18 1-1-16,0 0 14 16,21 9 10-16,-21-9 21 0,7 12 32 0,-7-12 19 15,2 17 26-15,-2-17 21 0,-2 19 15 0,2-19 17 0,-7 20 12 16,7-20 1-16,-9 20-8 15,9-20-13-15,-3 19-16 0,3-19-16 0,-5 16-16 0,5-16-13 16,-4 15-9 0,4-15-14-16,0 0-32 0,0 0-45 0,10 18-65 0,-10-18-87 15,18 2-72-15,-18-2-127 16,14-3-198-16,-14 3-353 0,15-10-294 0</inkml:trace>
  <inkml:trace contextRef="#ctx0" brushRef="#br0" timeOffset="20224.7">10903 7135 2671 0,'0'0'-82'0,"0"0"29"16,0 0 31-16,0 0 32 15,0 0 38-15,0 0 41 0,0 0 25 0,0 0 0 0,0 0 3 16,0 0 7-16,0 0-2 16,0 0 6-16,0 0-1 0,0 0 1 0,0 0 4 15,0 0 1-15,0 0-10 0,0 0-14 0,0 0-15 16,0 0-9-16,51-6-14 0,-51 6-27 15,23-2-44-15,-23 2-60 0,29-4-81 0,-9 0-77 16,-1 0-163-16,0 1-221 16,-2-1-315-16,0-1-312 0</inkml:trace>
  <inkml:trace contextRef="#ctx0" brushRef="#br0" timeOffset="20849.91">10952 7064 2791 0,'0'0'-19'0,"0"0"14"0,0 0 32 16,0 0 18-16,0 0 21 0,0 0 18 0,0 0 23 16,0 0 6-16,0 0-4 15,0 0-11-15,0 0-13 0,0 0-8 0,0 0-7 16,0 0-10-16,0 0-6 0,0 0-10 0,0 0-32 0,0 0-54 15,0 0-63-15,0 0-65 16,0 0-78-16,0 0-159 0,8 41-462 0,-8-41-230 16</inkml:trace>
  <inkml:trace contextRef="#ctx0" brushRef="#br0" timeOffset="22993.03">12194 5868 1552 0,'0'0'263'16,"7"-23"-106"-16,-7 23 3 15,6-16 13-15,-6 16 6 0,8-13-12 0,-8 13-12 16,0 0-26-16,0 0-12 0,5-17-14 16,-5 17-5-16,0 0 6 0,0 0 6 0,0 0-2 15,0 0-4-15,0 0-6 16,0 0 0-16,-19 51-5 0,10-35-5 0,-2 1-7 0,-1 2-6 16,-3-2-10-16,-1 2-4 15,1-2-8-15,-5 2-3 0,1 0-8 0,3-1-6 16,-4-1-2-16,5-4 0 0,-2 2-6 0,1-3-4 15,5-1 0-15,-2-1-4 16,3 0-4-16,10-10-8 0,-17 16-3 0,9-10 0 16,8-6 0-16,-12 14-2 0,12-14 0 15,-8 9-5-15,8-9 0 0,0 0 3 0,0 0-2 16,-1 17 8-16,1-17-7 16,0 0 2-16,21 12 3 0,-21-12-1 0,29 7 1 15,-12-3 0-15,4-2 3 0,4 1 4 0,2 1-1 16,-1-2-1-16,4 2 1 0,-3-2-2 15,1 0-21-15,0 0-1 0,-7-1-15 16,0 2-29-16,0-1-38 0,-3-2-53 16,0 0-77-16,-18 0-77 0,26-5-155 15,-14 4-153-15,-12 1-265 0,17-4-238 0</inkml:trace>
  <inkml:trace contextRef="#ctx0" brushRef="#br0" timeOffset="28039.8">12711 6039 2524 0,'0'0'-58'0,"0"0"38"0,0 0 20 0,0 0 26 16,0 0 43-16,0 0 30 15,0 0 29-15,0 0 15 0,0 0 0 0,0 0-4 0,0 0-6 16,0 0-4-16,0 0-4 16,0 0-6-16,32 6-12 0,-32-6-10 0,19 0-11 15,-19 0-11-15,19 2-10 16,-19-2-17-16,22 2-40 0,-22-2-46 0,20 1-56 16,-20-1-77-16,25 3-52 0,-14-3-57 15,-11 0-144-15,25 1-474 0,-12-1-281 0</inkml:trace>
  <inkml:trace contextRef="#ctx0" brushRef="#br0" timeOffset="28469.62">13228 6021 2633 0,'0'0'-77'0,"0"0"20"0,19 0 22 16,-19 0 15-16,0 0 20 15,0 0 19-15,0 0 5 0,0 0-5 0,0 0 1 16,0 0 2-16,0 0-8 16,0 0 11-16,0 0-10 0,0 0 4 15,0 0-3-15,0 0 7 0,0 0-3 0,0 0 2 16,0 0-10-16,0 0 0 0,0 0-6 0,0 0-14 16,0 0-9-16,0 0-10 15,0 0 4-15,-19-35-5 0,19 35 13 0,4-17-6 0,-4 17 9 16,9-19 14-16,-3 9 2 0,-6 10 15 0,14-17-10 15,-7 9 9-15,-7 8 3 16,18-13 2-16,-7 10 11 0,-11 3 11 0,22-8 9 16,-22 8-3-16,21 0-1 15,-21 0-5-15,0 0 1 0,27 11 2 0,-21-3-9 0,-6-8-2 16,12 21 3-16,-10-8 16 16,-2-13-5-16,0 26-2 0,0-10 7 15,-4 3-6-15,-4-3-2 0,2 2-4 0,-1 3-3 0,-3-2-2 0,-2 1-7 16,-1-1-22-1,3-2-35-15,-3 4-38 0,2-4-60 0,-1-1-60 0,1-2-73 16,3-1-180-16,0-4-356 16,2 1-94-16</inkml:trace>
  <inkml:trace contextRef="#ctx0" brushRef="#br0" timeOffset="28859.52">13574 6087 2330 0,'10'-19'-49'15,"-7"8"24"-15,-3 11 30 0,8-18 16 0,0 8 16 0,-8 10 20 16,13-24 11 0,-5 12-4-16,-2 3-3 0,3-2 16 0,-9 11 10 0,17-19 5 15,-9 11-6-15,-8 8-5 0,17-15-8 0,-8 11-2 0,-9 4-5 16,16-8-3-1,-16 8 2-15,0 0-4 0,23 2-4 0,-23-2-9 0,13 13 1 16,-13-13-3-16,14 20-7 16,-10-7 4-16,0 2 6 0,-2 0 5 15,-2-15 3-15,0 32 3 0,0-14 4 0,-2-1 6 16,2-17-3-16,-4 31 0 0,-2-18-8 0,-2 2 4 16,2-3 4-16,-5-1 2 15,11-11-25-15,-19 15 5 0,10-9-3 0,9-6-4 16,-24 6-4-16,24-6-2 0,-21-4-13 0,21 4-12 0,-19-12-20 15,9 1-38-15,10 11-45 16,-11-27-48-16,7 12-62 0,1-2-72 0,3-2-146 16,0 0-196-16,3-2-270 15,-1 2-258-15</inkml:trace>
  <inkml:trace contextRef="#ctx0" brushRef="#br0" timeOffset="29279.49">13903 5654 2541 0,'18'-5'-124'0,"-18"5"11"16,0 0 17-16,0 0 28 0,0 0 16 0,0 0 14 16,0 0 8-16,0 0 6 0,0 0 13 15,0 0 11-15,0 0 18 0,0 0 18 0,0 0 16 16,0 0 11-16,0 0 20 0,0 0-9 0,0 0 9 0,0 0-5 15,0 0 9-15,0 0-14 16,0 0-12-16,0 0-5 0,0 0-4 0,0 0-5 16,0 0-7-16,0 0 6 15,0 0 2-15,0 0 10 0,7-10-1 0,-7 10-4 16,0 0-8-16,0 0-5 0,0 0-4 16,0 0-10-16,0 0 2 0,0 0-2 0,0 0-5 15,0 0-1-15,0 0-2 0,0 0-1 0,14 24 4 16,-14-24 2-16,0 0 17 15,-4 22-4-15,4-22 13 0,0 0 4 16,-12 22 1-16,12-22 0 0,-13 14-4 0,13-14 0 16,-14 10-9-16,14-10-3 0,-15 7 1 15,15-7-4-15,-15 2-7 0,15-2-12 16,0 0-32-16,0 0-35 0,-24-17-38 0,24 17-50 0,-7-17-61 16,7 17-65-16,-6-24-130 15,6 12-489-15,0 12-253 0</inkml:trace>
  <inkml:trace contextRef="#ctx0" brushRef="#br0" timeOffset="34549.57">14391 6021 1645 0,'0'0'-87'0,"0"0"11"16,-15 4 12-16,15-4 23 16,0 0 13-16,0 0 20 0,0 0 16 0,0 0 16 15,-21 3 5-15,21-3 7 0,0 0 0 0,0 0 15 16,0 0 11-16,0 0 26 15,0 0 18-15,0 0 21 0,0 0 9 0,0 0 7 0,0 0-2 16,0 0-6-16,0 0-17 16,0 0-11-16,0 0-14 0,0 0-9 15,0 0-10-15,0 0-9 0,0 0-7 16,65 4-5-16,-65-4-4 0,29-3-8 0,-11 2-19 16,-18 1-22-16,32 0-45 0,-19-3-39 15,-13 3-38-15,31 3-37 0,-16-6-64 0,-15 3-142 16,23 0-334-16,-15 0 47 0</inkml:trace>
  <inkml:trace contextRef="#ctx0" brushRef="#br0" timeOffset="34889.75">14836 5895 2077 0,'0'0'5'0,"0"0"1"0,0 0 7 0,0 0 1 0,0 0 7 15,0 0 1-15,0 0 1 16,0 0-6-16,36 7 4 0,-36-7-1 0,23 0 9 16,-23 0-12-16,29 0-12 15,-10 0-2-15,0-2-5 0,-19 2-30 0,38 0-29 16,-23 0-34-16,-1 0-66 16,-14 0-147-16,25-1-217 0,-15-2 294 0</inkml:trace>
  <inkml:trace contextRef="#ctx0" brushRef="#br0" timeOffset="35119.54">15016 5864 1582 0,'0'0'75'0,"0"0"8"15,0 0-16-15,0 0 0 16,0 0-12-16,-25 4 15 0,25-4 30 0,0 0 12 0,-12 9 5 16,12-9-2-16,-13 14-8 0,5-5-2 0,8-9-4 15,-15 23 4-15,7-9-1 16,-1-1-10-16,0 2-9 0,3 0-7 0,0 0-9 15,0 1-7-15,2-2-17 0,4-14-31 16,-10 29-30-16,10-15-39 0,0-14-45 16,0 27-26-16,0-27-24 0,8 23-44 15,-8-23-78-15,6 14-504 0,0-6-69 0</inkml:trace>
  <inkml:trace contextRef="#ctx0" brushRef="#br0" timeOffset="35549.51">15115 6074 2350 0,'8'-14'-14'0,"-8"14"16"15,0 0 10-15,0 0 18 16,0 0 22-16,0 0 12 0,0 0 11 0,0 0 5 16,0 0-1-16,-34-7 8 0,34 7 1 15,0 0-4-15,-25 15-11 0,25-15 0 16,-17 15-3-16,10-6-6 0,7-9-5 0,-14 23-4 15,8-11-4-15,1 1-3 0,0 1-8 16,5-14-25-16,-4 20 1 0,4-20-5 0,4 19 3 16,-4-19-7-16,5 16 5 0,-5-16-8 15,11 11-3-15,-11-11-1 0,14 4 0 0,-14-4 0 16,0 0-6-16,29-8 1 16,-29 8 1-16,25-11-3 0,-14 1 2 0,3 1 14 0,-2-3 1 15,1 1 15-15,0 2 23 0,-3-1 19 0,-10 10 10 16,17-15 6-16,-17 15-4 15,13-10-12-15,-13 10-8 0,13-8-5 0,-13 8 3 16,0 0 6-16,0 0 0 16,0 0-4-16,0 0-3 0,18 26-6 0,-18-26-3 0,5 19-8 15,-5-19-1-15,2 21-7 16,0-9-4-16,-2-12-2 0,3 22-18 0,-3-22-25 16,4 17-36-16,-4-17-45 0,2 15-56 15,-2-15-58-15,5 13-59 0,-5-13-150 0,3 7-182 16,-3-7-275-16,0 0-242 0</inkml:trace>
  <inkml:trace contextRef="#ctx0" brushRef="#br0" timeOffset="35899.44">15324 6199 2879 0,'0'0'63'0,"0"0"-13"16,0 0-5-16,0 0-6 0,0 0-5 0,0 0 0 0,0 0-2 15,21 15-3-15,-21-15-4 0,0 0-2 0,2 18 6 16,-2-18 3-16,0 0 7 15,2 17 7-15,-2-17-2 0,0 0-4 0,5 14-3 0,-5-14 4 16,0 0-8 0,0 0-1-16,0 0-4 0,1 14 2 0,-1-14-3 0,0 0-4 15,0 0-4-15,0 0-5 16,0 0 1-16,0 0-9 0,0 0-8 0,0 0-4 0,33-36-2 16,-28 29 2-16,-5 7 2 15,17-18 1-15,-7 13 3 0,-10 5 8 0,13-12 11 16,-13 12 11-16,18-7 24 0,-18 7 26 0,15-3 21 15,-15 3-2-15,0 0-4 0,21 10-7 16,-21-10-7-16,12 15 10 0,-4-7-11 0,-8-8-11 16,8 19-20-16,-2-7-33 15,-6-12-41-15,8 17-54 0,-8-17-67 0,6 17-73 16,-5-15-105-16,-1-2-251 0,0 0-46 16,0 0-217-16,0 0-176 0</inkml:trace>
  <inkml:trace contextRef="#ctx0" brushRef="#br0" timeOffset="36089.58">15582 5797 2793 0,'0'0'142'0,"0"0"-11"0,13-9-18 15,-13 9-2-15,0 0-14 0,17-8-14 0,-17 8-6 16,21-4-7-16,-10 4-30 0,-11 0-45 0,25-2-54 0,-25 2-62 15,30-4-46-15,-16 3-62 16,2-3-140-16,-2 0-463 0,-1-2-165 0</inkml:trace>
  <inkml:trace contextRef="#ctx0" brushRef="#br0" timeOffset="36259.61">15864 5563 2775 0,'0'0'73'0,"0"0"-10"15,0 0-6-15,0 0-1 0,0 0 18 0,0 0 12 0,0 0-3 16,0 0-11-16,10 44-7 16,-10-31-6-16,0-13-7 0,0 29-29 0,0-12-52 15,3 0-70-15,-3 2-83 16,0-19-124-16,-3 35-583 0,3-19-266 0</inkml:trace>
  <inkml:trace contextRef="#ctx0" brushRef="#br0" timeOffset="37819.51">16251 5896 2633 0,'0'0'-36'0,"0"0"26"0,0 0 12 0,0 0 29 0,0 0 26 16,-19 15 28-16,19-15 28 15,-14 8 16-15,14-8-1 0,-20 15 3 0,10-3 1 16,1-1 9-16,-1 1 4 16,1 3 7-16,3 0-4 0,-1 2-6 0,1 1-3 0,2 1-6 15,2-1 3-15,0 3-14 16,4 0-16-16,0 4-11 0,4-4-5 0,2 4-16 16,3-4-11-16,0-1-19 15,2 0-22-15,1-1-26 0,-1-1-39 0,0-7-55 0,-1-2-73 16,4 0-77-16,-4-6-122 0,-1-2-226 0,-11-1-7 15,21-4-310-15,-21 4-310 16</inkml:trace>
  <inkml:trace contextRef="#ctx0" brushRef="#br0" timeOffset="38029.78">16429 5931 2899 0,'0'0'17'0,"0"0"-1"16,0 0 0-16,0-25 2 15,0 25 9-15,0 0 10 0,11-10-3 0,-11 10 0 16,16-5 5-16,-16 5 0 16,28-6 7-16,-9 4-5 0,3-2-2 0,-2 2-2 15,4 0-6-15,-1 1-9 0,5-3-19 16,-6 2-38-16,0-2-50 0,-1 3-69 0,-2-5-95 16,0 5-192-16,-9-2-315 0,2-1-41 15</inkml:trace>
  <inkml:trace contextRef="#ctx0" brushRef="#br0" timeOffset="38209.83">16598 5937 2265 0,'0'0'-42'15,"-8"20"13"-15,6-8 13 0,2-12 29 0,-2 24 24 16,2-24 20-16,0 28 26 16,2-10 13-16,-2-3 11 0,2 1-5 0,-2-16 8 0,0 32-8 15,2-15-11-15,0 1-9 0,0-4-8 0,-2-14-11 16,2 29-26-1,0-17-47-15,-2-12-62 0,5 24-72 0,-3-18-93 0,-2-6-197 16,0 16-296-16,0-16 3 0</inkml:trace>
  <inkml:trace contextRef="#ctx0" brushRef="#br0" timeOffset="38609.74">16727 6075 2194 0,'22'-8'32'0,"-22"8"-8"15,0 0 4-15,0 0-10 16,0 0 1-16,0 0-1 0,8 28 19 16,-8-28-5-16,-2 16 6 0,2-16 0 0,0 21 8 15,0-21 2-15,0 19 7 0,0-19 3 0,4 19 2 16,-4-19-1-16,4 16 0 16,-4-16 4-16,0 0-7 0,13 15-8 0,-13-15-20 0,0 0-13 15,15 0-5-15,-15 0-1 0,0 0 9 16,0 0 11-16,23-15 16 0,-23 15 28 15,0 0 18-15,13-13 9 0,-13 13-5 0,0 0-12 16,11-10-14-16,-11 10-7 0,0 0-8 16,0 0-7-16,0 0-3 0,0 0-2 0,18 0-6 15,-18 0-3-15,0 0-4 16,20 10 3-16,-20-10 0 0,14 4 7 0,-14-4 7 16,17 3 8-16,-17-3 5 0,0 0 10 15,30-3 13-15,-30 3-8 0,22-8-8 16,-14 2-7-16,-8 6-6 0,23-16-8 0,-12 7-11 0,-1-2-13 15,1-1-35-15,-3-1-60 16,0 2-69-16,-1-1-95 0,-2 0-149 0,-1-2-211 16,-2 0 7-16,-2 14-255 0,0 0-192 15</inkml:trace>
  <inkml:trace contextRef="#ctx0" brushRef="#br0" timeOffset="38809.37">17165 5825 2615 0,'0'0'31'16,"0"0"21"-16,26 4 17 16,-26-4 50-16,17 14 38 0,-7-4 17 0,1 3 4 15,4 4-5-15,-3 4-16 16,2 6-18-16,0-1-14 0,-1 5-11 0,-3-1-17 16,-1 2-8-16,-3 1-13 0,1 2-28 15,-7-3-44-15,0-2-60 0,-4 4-70 16,-5 1-88-16,-6-5-96 0,-2 1-225 0,-4-4-421 0,-8 1-386 15</inkml:trace>
  <inkml:trace contextRef="#ctx0" brushRef="#br0" timeOffset="41159.51">2984 9390 2784 0,'0'0'-141'0,"0"0"28"0,0 0 26 0,0 0 20 15,0 0 36-15,0 0 24 16,0 0 39-16,0 0 32 0,0 0 23 0,0 0 32 0,0 0 5 16,0 0 4-16,0 0 1 15,0 0 7-15,0 0-5 0,0 0-5 0,0 0-8 16,0 0-6-16,0 0-8 0,0 0-8 0,0 0-6 15,0 0-11-15,0 0-10 0,0 0-5 16,0 0-5-16,0 0-13 0,0 0-2 0,44-16-7 16,-44 16-15-16,28-3-7 15,-13 3-14-15,-15 0-17 0,28-7-16 0,-14 6-18 16,-14 1-18-16,24-2-21 16,-24 2-38-16,21-4-31 0,-21 4-40 0,17-4-47 0,-17 4-136 15,8-6-530-15,-8 6-306 0</inkml:trace>
  <inkml:trace contextRef="#ctx0" brushRef="#br0" timeOffset="41369.8">3030 9265 2990 0,'0'0'97'15,"-4"-20"-11"-15,4 20-11 0,0 0 9 0,0 0 15 0,0 0 11 16,0 0 8-16,0 0-5 0,0 0-12 0,0 0-12 15,0 0-13-15,24-16-15 16,-24 16-13-16,12-6-26 0,-12 6-44 0,17-4-46 16,-17 4-62-16,22-5-65 0,-12 1-91 15,4 2-187-15,-14 2-435 0,20-5-301 0</inkml:trace>
  <inkml:trace contextRef="#ctx0" brushRef="#br0" timeOffset="109337.57">3778 8738 2559 0,'0'0'-38'0,"4"-18"20"0,-4 18 21 0,0 0 6 15,0 0 38-15,0 0 31 0,0 0 30 16,0 0 26-16,0 0 8 0,0 0 6 16,0 0 0-16,0 0 3 0,0 0-8 15,0 0 5-15,2 61-3 0,-2-43-7 0,2-2-15 16,-2 2-9-16,3-1-16 0,-3 2-9 16,2-2-13-16,0 2-6 0,0-2-9 15,0 0-19-15,0 1-25 0,-2-18-22 0,2 26-31 16,-2-26-35-16,3 21-40 0,-3-21-55 15,2 19-49-15,-2-9-67 0,0-10-107 16,2 15-150-16,-2-15-351 0,-4 15-263 0</inkml:trace>
  <inkml:trace contextRef="#ctx0" brushRef="#br0" timeOffset="109659.97">3636 9297 2596 0,'0'0'-94'0,"0"0"18"0,0 0 14 0,0 0 19 16,0 0 29-16,0 0 25 0,0 0 24 15,0 0 20-15,0 0 12 0,0 0 15 16,0 0-3-16,0 0-1 0,0 0 2 0,0 0 1 15,0 0-1-15,55-5 0 0,-36 3-1 16,0-2 5-16,9 0 5 0,1 0 8 0,3 0 24 16,6 1-11-16,5-3-13 0,-1 1-8 15,4 0-12-15,-5 0-17 0,-1 1-21 16,-6 0-27-16,-3 1-33 0,-3-1-43 0,-4 2-53 16,-3 0-63-16,-3 0-59 0,-18 2-85 15,24 0-597-15,-24 0-324 0</inkml:trace>
  <inkml:trace contextRef="#ctx0" brushRef="#br0" timeOffset="110020.21">3782 9890 2711 0,'0'0'-13'16,"0"0"55"-16,-4-48 19 0,4 48 17 16,0 0 8-16,0 0 4 0,4-19-8 0,-4 19-6 15,0 0-9-15,0 0-11 0,0 0-6 16,0 0-2-16,0 0-4 0,0 0-5 16,0 0-2-16,0 0 1 0,17 38 19 0,-17-38 1 15,2 27 1-15,-2-12-2 16,0 4 3-16,0-19 3 0,-4 39-1 0,0-20 1 0,0 4 1 15,-1 0 8-15,-3-3 5 0,-1 1 1 16,1-2-1-16,-2-1-11 0,0-3-8 16,2-2 0-16,-2-2-7 0,-1 1-28 15,-2-5-42-15,13-7-47 0,-23 5-63 0,23-5-71 16,0 0-84-16,-34-16-162 0,24 5-193 16,-3-4-248-16,2-4-260 0</inkml:trace>
  <inkml:trace contextRef="#ctx0" brushRef="#br0" timeOffset="110188">3774 9637 2783 0,'0'0'21'0,"19"-6"1"16,-19 6 0-16,0 0-7 0,0 0 0 0,13-8 1 15,-13 8-24-15,0 0-49 0,0 0-64 16,0 0-85-16,0 0-206 0,14-1-248 15,-14 1 108-15</inkml:trace>
  <inkml:trace contextRef="#ctx0" brushRef="#br0" timeOffset="110651.46">3913 9848 2025 0,'0'0'54'15,"0"0"43"-15,0 0 35 0,0 0 33 16,0 0 16-16,18 2 4 0,-18-2-11 0,0 0-23 16,0 0-17-16,0 0-12 0,0 0-10 15,10 14-9-15,-10-14-9 0,2 14-11 16,-2-14-7-16,2 19 2 0,-2-19-9 0,2 24-6 16,-2-24-8-16,4 21-3 0,-4-21-5 15,4 17-3-15,-4-17-7 0,5 15 5 16,-5-15-1-16,7 13-12 0,-7-13 0 0,0 0-12 15,0 0-6-15,16 4-1 0,-16-4-3 16,0 0-3-16,0 0-3 0,23-17-2 0,-23 17 2 16,11-15 7-16,-11 15 4 0,13-13 5 15,-13 13 1-15,12-10-2 0,-12 10 2 16,12-10-8-16,-12 10-4 0,0 0 3 0,16-5-2 16,-16 5 1-16,0 0 3 0,0 0-5 15,23 0-2-15,-23 0 1 0,0 0 1 0,0 0 3 16,20 0 9-16,-20 0 17 0,0 0-3 15,14-8 10-15,-14 8 16 0,0 0-3 0,10-19-1 16,-10 19-3-16,10-16-5 0,-10 16-3 16,6-17-10-16,-6 17-8 0,6-15-20 15,-6 15-26-15,6-13-46 0,-6 13-66 16,0 0-84-16,6-14-73 0,-6 14-125 0,5-3-207 16,-5 3-11-16,0 0-222 0,0 0-205 15</inkml:trace>
  <inkml:trace contextRef="#ctx0" brushRef="#br0" timeOffset="111274.01">4965 8669 2440 0,'0'0'-99'0,"0"0"36"16,-6-14 22-16,6 14 18 0,0 0 21 0,0 0 10 15,0 0 15-15,0 0 10 0,0 0-1 16,0 0-4-16,0 0-2 0,0 0 3 0,0 0 12 16,0 0 26-16,0 0 15 0,0 0 11 15,0 0 5-15,0 0 2 0,0 0-4 0,0 0-3 16,0 0-8-16,0 48-4 0,0-48-2 15,4 21 11-15,-4-21-4 0,2 23-6 16,-2-23-10-16,2 21-8 0,-2-21-6 16,2 23-7-16,-2-23-5 0,2 21 1 0,0-10-10 15,-2-11 1-15,4 21-25 0,-4-21-42 16,2 17-64-16,-2-17-85 0,0 17-112 16,0-9-212-16,0-8-371 0,-6 15-240 0</inkml:trace>
  <inkml:trace contextRef="#ctx0" brushRef="#br0" timeOffset="112447.28">4767 9254 2502 0,'0'0'-106'0,"0"0"18"0,0 0 13 0,0 0 9 15,-16-12 11-15,16 12 12 0,0 0 20 16,0 0-6-16,0 0 18 0,0 0 3 16,0 0 9-16,0 0 17 0,0 0 18 0,0 0-1 15,0 0 17-15,0 0-9 0,0 0 7 16,0 0 15-16,0 0 2 0,0 0 8 0,0 0 0 15,0 0 0-15,0 0-10 0,0 0-5 16,0 0-3-16,0 0-9 0,0 0-7 16,36-9-8-16,-36 9-3 0,30-4-2 15,-11 2-4-15,3 1 0 0,7-3-3 16,3 1 8-16,8 2-3 0,2-2 1 0,3 0 0 16,1 1 1-16,1-2-4 0,-1 2-8 15,1 1-1-15,1-2-8 0,2 2-8 0,-3-1 1 16,-3-2-3-16,3 2-1 0,-5 1 3 15,0-2-2-15,3 1 8 0,-10 0 1 0,1 0 2 16,-2 2 13-16,0-2 10 0,0 1 8 16,-3-1 15-16,1 0 10 0,0 0 4 15,-3 1 11-15,3-2 2 0,-2 0 5 0,-1 2 2 16,-1 0 0-16,2-2-6 0,-5 1-9 16,-1 2-9-16,-1-1-5 0,-4-1-13 0,2 0-11 15,-21 2-28-15,32 0-28 0,-32 0-43 16,26 0-50-16,-26 0-64 0,20 0-76 15,-20 0-125-15,13 0-604 0,-13 0-438 16</inkml:trace>
  <inkml:trace contextRef="#ctx0" brushRef="#br0" timeOffset="115903.38">5072 9761 1622 0,'0'0'211'0,"12"-8"-143"16,-12 8-18-16,0 0 17 0,0 0 30 15,0 0 24-15,0 0 13 0,0 0-13 16,0 0 3-16,21 21-4 0,-21-21-10 0,0 21-9 15,0-21 14-15,0 27-7 0,0-27-13 16,-2 28-8-16,2-14-4 0,0-14-5 0,0 30-10 16,0-18-7-16,0-12-8 0,-2 23-3 15,2-23-13-15,2 20-22 0,-2-20-28 16,0 0-44-16,-2 23-47 0,2-23-67 16,2 13-79-16,-2-13-189 0,0 10-407 0,0-10-192 15</inkml:trace>
  <inkml:trace contextRef="#ctx0" brushRef="#br0" timeOffset="116126.52">5270 9932 2682 0,'16'-3'38'0,"-16"3"-2"15,0 0 4-15,16-3 10 0,-16 3 20 16,0 0-8-16,23-5-3 0,-23 5-4 15,22-4-5-15,-10 0-6 0,-12 4-11 0,30-7 1 16,-16 4-5-16,4 1-17 0,-1-2-15 16,-17 4-27-16,27-5-26 0,-27 5-44 15,25-2-50-15,-12 0-73 0,-13 2-156 0,17-2-355 16,-17 2-7-16</inkml:trace>
  <inkml:trace contextRef="#ctx0" brushRef="#br0" timeOffset="116372.22">5385 9865 2282 0,'0'0'34'15,"0"0"1"-15,0 0-1 0,0 0 7 0,0 0 14 16,0 0 18-16,0 0 31 0,0 0 19 16,0 0 17-16,0 0 3 0,0 0 5 15,0 0-1-15,-2 25-5 0,2-25-10 0,2 23-3 16,-2-23-14-16,2 29-12 0,0-14-9 15,0 2-35-15,0 0-7 0,2 1-14 16,-2 0-22-16,0-3-25 0,0 2-32 0,3-2-38 16,-5-15-49-16,4 23-44 0,-2-11-45 15,3-4-48-15,-5-8-137 0,4 9-488 0,-4-9-268 16</inkml:trace>
  <inkml:trace contextRef="#ctx0" brushRef="#br0" timeOffset="120040.43">6011 9637 2308 0,'0'0'36'0,"0"0"10"0,0 0-10 15,4-14 13-15,-4 14 20 0,0 0 16 16,0 0 16-16,0 0 1 0,0 0-13 0,0 0-4 16,2-16-13-16,-2 16-7 0,0 0-7 15,0 0-6-15,0 0 2 0,0 0 3 0,0 0 6 16,0 0 2-16,0 0 7 0,0 0 4 15,0 0-3-15,9-12 1 0,-9 12-2 16,0 0-5-16,0 0-7 0,28-2-9 16,-28 2-3-16,32-2-5 0,-10 2-4 0,6-1-6 15,4-2-3-15,-1 3-4 0,3-4-3 16,-2 3-20-16,-1-3-33 0,-1 2-47 16,-2-2-71-16,-1 3-64 0,-7-5-102 0,-2 5-142 15,-4-1-466-15,-14 2-323 0</inkml:trace>
  <inkml:trace contextRef="#ctx0" brushRef="#br0" timeOffset="120259.86">6172 9642 2812 0,'0'0'-6'0,"0"0"16"0,-11 8 3 16,11-8-2-16,0 0 24 0,0 0 32 16,0 0 22-16,0 0 10 0,0 0-1 0,20 27 4 15,-20-27 14-15,10 17 5 0,-10-17-8 16,6 19-8-16,-2-10-16 0,0 5-3 0,2-1-15 15,-4 2 0-15,-2-15-11 0,4 31-4 16,-2-12-8-16,-2-2-11 0,0 0-23 16,2-1-26-16,-2-16-22 0,0 30-33 0,2-17-37 15,-2-13-61-15,6 26-59 0,-2-16-117 16,1 0-215-16,1-4-305 0,-6-6-214 0</inkml:trace>
  <inkml:trace contextRef="#ctx0" brushRef="#br0" timeOffset="120675.65">6462 9799 2637 0,'0'0'18'0,"0"0"12"0,6-12 8 16,-6 12 27-16,0 0 16 0,0 0 8 0,0 0-2 15,0 0-7-15,0 0-10 0,0 0-7 16,13 39-3-16,-13-39-8 0,5 20-4 15,-1-10-6-15,-4-10-2 0,4 17-6 0,-4-17 0 16,6 13 0-16,-6-13-4 0,0 0-3 16,8 15 2-16,-8-15-19 0,0 0-5 15,0 0-2-15,0 0 2 0,0 0-8 0,0 0 3 16,0 0-1-16,32-23 5 0,-32 23 7 16,11-7 3-16,-11 7-2 0,0 0-5 15,15-10 0-15,-15 10-2 0,15-2-3 0,-15 2 6 16,0 0-4-16,28 5 2 0,-28-5 1 15,18 3 5-15,-18-3 8 0,17 6 11 16,-17-6 12-16,19 4 14 0,-19-4 20 0,17 4 16 16,-17-4 10-16,0 0-9 0,28-4 11 15,-28 4-30-15,16-10-8 0,-7 2-2 16,-9 8-6-16,17-19-11 0,-9 6-9 0,-1 0-16 16,-1 0-22-16,2-1-30 0,-1-1-56 0,-3 1-77 15,3 3-85-15,-7 11-144 0,6-21-219 16,-6 12-373-16,0 9-438 0</inkml:trace>
  <inkml:trace contextRef="#ctx0" brushRef="#br0" timeOffset="122770.34">5294 8758 2855 0,'0'0'-160'0,"0"0"22"16,0 0 13-16,0 0 11 0,-18-16 15 15,18 16 16-15,0 0 16 0,0 0 15 0,0 0 20 16,0 0 16-16,0 0 29 0,0 0 23 16,0 0 20-16,0 0 20 0,0 0 14 15,0 0 17-15,0 0 10 0,0 0 5 0,0 0 0 16,0 0-1-16,0 0-8 0,0 0 2 16,0 0-19-16,0 0-8 0,0 0-13 0,18-17-9 15,-18 17 0-15,0 0 3 0,0 0-11 16,18-1 3-16,-18 1 5 0,0 0 1 15,28 0 5-15,-28 0-4 0,23 0-7 16,-23 0-5-16,24-2 0 0,-24 2-11 0,21-2-4 16,-21 2-7-16,21-2-9 0,-21 2-12 15,17 0-23-15,-17 0-35 0,0 0-41 16,22-1-54-16,-22 1-50 0,0 0-60 0,0 0-114 16,18 1-585-16,-18-1-379 0</inkml:trace>
  <inkml:trace contextRef="#ctx0" brushRef="#br0" timeOffset="123835.4">5765 8606 2769 0,'0'0'-126'0,"0"0"30"0,0 0 36 16,0 0 16-16,0 0 18 0,0 0 9 0,0 0 7 15,0 0 23-15,0 0 0 0,2 27 15 16,-2-27 12-16,-4 22 14 0,4-22 37 16,-4 27-2-16,2-8-1 0,2-2 2 15,0 3 3-15,-2-1-6 0,2-1-5 0,0 1-2 16,-2-1-7-16,0-1-2 0,-2-2-10 16,4-15 8-16,-7 29 3 0,1-14-2 0,0-4-2 15,-3 0-10-15,0 1-5 0,9-12-4 16,-18 16-8-16,7-12-20 0,11-4-49 15,-21 3-58-15,21-3-74 0,0 0-66 16,-32-13-126-16,19 3-582 0,5-2-346 0</inkml:trace>
  <inkml:trace contextRef="#ctx0" brushRef="#br0" timeOffset="124011.31">5708 8518 2945 0,'11'-8'27'0,"-11"8"1"0,0 0 7 16,13-9-5-16,-13 9 3 0,0 0-5 15,0 0-10-15,10-9-48 0,-10 9-60 16,0 0-76-16,0 0-92 0,11-8-545 16,-11 8-116-16</inkml:trace>
  <inkml:trace contextRef="#ctx0" brushRef="#br0" timeOffset="124279.13">5912 8481 2348 0,'0'0'-15'0,"0"0"41"0,0 0 26 0,0 0 21 16,0 0 24-16,0 0 5 0,0 0 8 15,0 0-9-15,0 0-3 0,0 0-14 16,0 0-9-16,0 0-11 0,36-3-3 0,-36 3-15 16,25-1-9-16,-7-2-8 0,-18 3-10 15,35-3-12-15,-16 1-29 0,0 0-27 0,-2 0-37 16,0 0-32-16,-17 2-42 0,28-2-50 16,-28 2-84-16,19-1-474 0,-13-1-61 15</inkml:trace>
  <inkml:trace contextRef="#ctx0" brushRef="#br0" timeOffset="124473.49">6019 8515 2214 0,'-8'10'-66'15,"8"-10"28"-15,-4 14 31 0,4-14 19 16,-2 21 54-16,2-21 41 0,-2 26-19 16,2-26 6-16,2 29 10 0,-2-11 1 0,0-1 1 15,2 0-3-15,-2 0-9 0,0 0-11 16,2 2-6-16,-2 0-14 0,0-1-4 15,0-18-36-15,0 30-31 0,0-14-55 0,2-4-61 16,-2-12-67-16,0 24-101 0,2-13-513 16,-2-11-121-16</inkml:trace>
  <inkml:trace contextRef="#ctx0" brushRef="#br0" timeOffset="124973.15">6181 8742 2493 0,'8'-9'-3'0,"-8"9"0"16,0 0 16-16,0 0 22 0,0 0 17 16,0 0 19-16,0 0 0 0,0 0-3 15,0 0-4-15,0 0 1 0,0 0 6 0,0 0 5 16,0 0-7-16,2 41-5 0,-2-41-7 16,0 0-6-16,2 19-1 0,-2-19-8 0,0 0 2 15,6 17-10-15,-6-17-5 0,6 13-2 16,-6-13 0-16,10 18-7 0,-6-9 2 0,-4-9-3 15,12 23 5-15,-5-12-5 0,-1 2-4 16,2-1 3-16,-8-12-4 0,11 19-3 16,-6-11-1-16,-5-8 4 0,8 15 0 0,-8-15 2 15,8 7 0-15,-8-7-6 16,0 0 15-16,0 0 15 0,0 0 14 0,0 0-2 16,0 0 2-16,26-30-7 0,-26 30 7 0,6-23-4 15,-2 9-6-15,-4 14-3 0,8-24-3 16,-3 12 5-16,-5 12 1 0,9-16 1 15,-9 16-2-15,8-17-7 0,-8 17-3 16,8-12-5-16,-8 12 4 0,11-7-9 0,-11 7-2 16,0 0 0-16,17-4-6 0,-17 4 1 15,0 0-3-15,23 0 1 0,-23 0-2 0,0 0-1 16,22 4 1-16,-22-4-4 0,16 5 0 16,-16-5 1-16,17 2 3 0,-17-2-4 0,17 2-2 15,-17-2-3-15,0 0-9 0,25 0-16 16,-25 0-20-16,18-8-22 0,-18 8-27 15,16-10-34-15,-16 10-43 0,15-15-39 0,-6 7-40 16,-3-5-75-16,3 2-151 0,-5-4-452 16,0 1-329-16</inkml:trace>
  <inkml:trace contextRef="#ctx0" brushRef="#br0" timeOffset="129672.9">6502 9358 1068 0,'0'0'12'0,"0"0"20"0,0 0-9 16,0 0 0-16,0 0-7 0,2-22 7 0,-2 22-1 15,0 0 10-15,8-14 23 0,-8 14-12 16,0 0 4-16,12-13 7 0,-12 13 9 16,0 0 18-16,8-12-5 0,-8 12-6 0,0 0 5 15,13-9-7-15,-13 9-11 0,0 0-1 16,0 0-6-16,0 0-14 0,0 0 0 0,0 0-4 16,0 0 1-16,25 15-8 0,-25-15-7 15,2 18 3-15,-2-18-6 0,2 17-4 16,-2-17 4-16,0 19-5 0,0-19 3 0,0 19 0 15,0-19 10-15,-2 19 6 0,2-19 17 16,-4 17-4-16,4-17 6 0,-6 15 5 16,6-15 0-16,-7 15-1 0,7-15-5 15,-6 12-8-15,6-12 1 0,0 0-6 0,-7 17-8 16,7-17-3-16,0 0-16 0,-2 15-24 16,2-15-19-16,0 0-29 0,0 0-36 15,15 14-36-15,-15-14-63 0,0 0-140 0,26 0-290 16,-18-3 148-16</inkml:trace>
  <inkml:trace contextRef="#ctx0" brushRef="#br0" timeOffset="130161.92">6916 9478 1833 0,'0'0'-10'0,"0"0"19"16,0 0 10-16,0 0 7 0,0 0 21 15,0 0 22-15,0 0 4 0,0 0-8 0,0 0-5 16,0 0-1-16,0 0-10 0,0 0-7 16,0 0-9-16,0 0-13 0,0 0 18 15,0 0-20-15,0 0-2 0,0 0 0 0,18 10-2 16,-18-10-7-16,0 0-1 0,21 2 6 16,-21-2-12-16,13 6 5 0,-13-6 8 15,13 7-5-15,-13-7 2 0,12 12 1 16,-12-12 12-16,9 13 13 0,-9-13 10 0,5 14 2 15,-5-14 3-15,4 15 17 0,-4-15 18 16,0 0 7-16,-2 25 10 0,2-25-2 16,0 0 0-16,-5 22-15 0,5-22-8 15,0 0-7-15,-2 18-7 0,2-18-16 0,0 0-19 16,0 0-21-16,7 17-37 0,-7-17-40 0,0 0-40 16,20 0-53-16,-9-2-49 0,-11 2-94 15,25-8-559-15,-14 1-217 0</inkml:trace>
  <inkml:trace contextRef="#ctx0" brushRef="#br0" timeOffset="131523.31">6246 9214 2400 0,'0'0'-150'0,"0"0"20"0,0 0 5 16,0 0-3-16,0 0-1 0,0 0 3 15,-17 5 13-15,17-5-1 0,0 0-1 16,0 0 7-16,0 0 5 0,0 0 23 0,0 0 17 16,0 0 25-16,-18 4 31 0,18-4 21 15,0 0 26-15,0 0 16 0,0 0 26 0,0 0 4 16,0 0 9-16,0 0 7 0,0 0-3 16,0 0 1-16,0 0-5 0,0 0-5 15,-18 3-18-15,18-3-2 0,0 0-10 16,0 0-5-16,0 0-4 0,0 0-12 0,0 0-7 15,0 0-4-15,0 0-7 0,0 0-7 16,0 0-8-16,0 0 0 0,0 0-3 16,0 0 7-16,0 0 5 0,0 0 6 0,0 0 14 15,0 0-7-15,0 0-8 0,0 0 2 16,0 0 2-16,0 0-21 0,0 0-3 0,0 0-1 16,0 0-2-16,0 0-2 0,0 0-7 15,0 0 7-15,0 0-10 0,0 0 9 16,0 0-4-16,4-32 7 0,-4 32 5 0,0 0 1 15,0 0 2-15,0 0 15 0,0 0-7 16,0 0 3-16,0 0 4 0,0 0-7 16,0 0-7-16,0 0-9 0,0 0-10 0,0 0-13 15,0 0 0-15,0 0-11 0,0 0 1 16,0 0 3-16,0 0 13 0,16-16 0 16,-16 16 7-16,0 0 15 0,0 0-8 0,0 0 15 15,0 0-6-15,0 0-3 0,0 0-6 16,12-7 6-16,-12 7-2 0,0 0-9 0,0 0-4 15,0 0-7-15,10-13 0 0,-10 13-5 16,0 0-2-16,0 0-3 0,0 0-11 16,0 0 3-16,7-11 0 0,-7 11 6 15,0 0 3-15,0 0 6 0,0 0 7 0,0 0 9 16,0 0 15-16,6-12 6 0,-6 12 15 16,0 0 11-16,0 0 4 0,0 0 9 0,0 0 10 15,0 0 8-15,0 0 12 0,0 0 4 16,0 0 6-16,0 0 3 0,17-7 0 15,-17 7 6-15,0 0 6 0,0 0-8 0,0 0-2 16,21-2-5-16,-21 2-8 0,0 0-13 16,26 2-1-16,-26-2-9 0,23 0-7 0,-23 0-5 15,26 0-4-15,-26 0-8 0,27 0-2 16,-12 0-2-16,-15 0-6 0,36 0-4 16,-17 0 0-16,0-2-4 0,2 2 2 15,-21 0-1-15,38 0 4 0,-21 0-2 0,2 0 2 16,-19 0-3-16,35-2 2 0,-19 4-7 15,1-2 4-15,0 2-5 0,-17-2-2 16,31 1 2-16,-13 2 0 0,-2 0-4 0,-16-3 1 16,34 1-3-16,-21-1-1 0,-13 0 0 15,30 2 1-15,-16-2 2 0,-14 0 2 0,28 1 4 16,-15 2 4-16,-13-3 5 0,23 0 4 16,-23 0-1-16,25 1-2 0,-25-1-1 15,24 0-2-15,-24 0-4 0,18 0-2 0,-18 0 0 16,22 2-3-16,-22-2-2 0,19 0 0 15,-19 0 1-15,0 0 0 0,26 0-3 16,-26 0 0-16,0 0-2 0,20 0 4 0,-20 0-4 16,0 0 0-16,18 0-3 0,-18 0-2 15,0 0-3-15,0 0-18 0,0 0-35 0,0 0-56 16,0 0-71-16,14 4-73 0,-14-4-159 16,0 0-214-16,0 0-196 0,0 0-146 15</inkml:trace>
  <inkml:trace contextRef="#ctx0" brushRef="#br0" timeOffset="132487.01">7625 9215 2327 0,'0'0'-82'0,"0"0"29"0,-16-5 19 0,16 5 21 15,0 0 26-15,0 0 16 0,0 0 27 16,0 0 22-16,0 0 1 0,0 0 9 16,0 0 10-16,0 0 1 0,0 0 0 15,0 0-11-15,0 0-4 0,0 0-2 0,0 0-10 16,0 0-3-16,0 0-10 0,0 0-6 16,45-10-10-16,-45 10-2 0,23 0-4 15,-23 0-1-15,27 0-2 0,-27 0-3 0,28-1-2 16,-13 1-1-16,-15 0-6 0,27-2-1 0,-27 2-7 15,24 0-8-15,-24 0-12 0,19-3-19 16,-19 3-16-16,0 0-41 0,26 0-30 16,-26 0-40-16,0 0-44 0,0 0-67 0,14-3-582 15,-14 3-188-15</inkml:trace>
  <inkml:trace contextRef="#ctx0" brushRef="#br0" timeOffset="132654.97">7603 9126 2611 0,'0'0'19'0,"-13"-8"15"16,13 8 6-16,0 0 4 0,-6-13 5 0,6 13-7 16,0 0 1-16,0 0-6 0,0 0 0 15,19-21-7-15,-19 21-4 0,20-7-5 0,-20 7 1 16,22-6-27-16,-9 4-41 0,-13 2-54 16,23-4-77-16,-23 4-139 0,17-4-435 0,-17 4-31 15</inkml:trace>
  <inkml:trace contextRef="#ctx0" brushRef="#br0" timeOffset="139502.07">8583 8860 2147 0,'0'0'-63'16,"0"0"18"-16,17-14 26 0,-17 14 14 16,0 0 20-16,0 0 39 0,0 0 31 0,0 0 28 15,23-4 21-15,-23 4 13 0,18-1 16 16,-18 1 0-16,22 0-11 0,-22 0-9 15,26-2-9-15,-11-1-13 0,-15 3-15 16,30 0-14-16,-30 0-16 0,26-1-30 0,-26 1-41 16,24 0-44-16,-24 0-55 0,24 0-67 15,-24 0-38-15,17 0-58 0,-17 0-114 0,14-2-444 16,-14 2-135-16</inkml:trace>
  <inkml:trace contextRef="#ctx0" brushRef="#br0" timeOffset="140053.5">9229 8629 2311 0,'8'-14'-86'0,"-8"14"25"15,0 0 20-15,0 0 17 0,0 0 28 16,0 0-12-16,0 0 6 0,0 0 8 0,0 0 37 15,0 0 26-15,0 0 11 0,0 0 16 16,0 0 23-16,0 0 7 0,0 0 6 0,0 0-2 16,-10 52-4-16,8-37-6 0,2-15-4 15,-5 33-7-15,5-16-11 0,0 0-8 0,-2 2-13 16,2-2-8-16,2 2-6 16,-2-1-6-16,0 1-19 0,2-2-30 0,-2-17-42 15,3 30-59-15,1-13-70 0,-2-5-84 0,-2-12-160 16,2 22-483-16,-2-14-263 0</inkml:trace>
  <inkml:trace contextRef="#ctx0" brushRef="#br0" timeOffset="140713.94">8679 9382 2556 0,'0'0'-101'0,"0"0"26"16,0 0 11-16,0 0 7 0,0 0 6 15,0 0 7-15,0 0 16 0,0 0 7 0,0 0 12 16,0 0-7-16,48-8 11 0,-48 8 11 16,25-6 10-16,-7 3-5 0,-2 1 10 15,6 0-2-15,-1-1 4 0,7 2-4 0,1-3 6 16,5 2 0-16,0 0-13 0,0 0-1 15,8-2-11-15,-7 4 1 0,8-4-4 0,-7 3 3 16,0 1 2-16,-2-2-7 0,2 2 1 16,-3-1 13-16,2-2 13 0,-1 0 7 15,-2 3 20-15,-1-3 13 0,1 3 2 0,0-2 0 16,-3 2 0-16,1-2-3 0,-2 2-7 16,1-1-3-16,-2-2-6 0,1 2-8 15,-3 1-1-15,1 0-23 0,-3-2-13 16,-2 2-15-16,0 0-13 0,1 0-15 0,-22 0-28 15,31 0-16-15,-16 0-28 0,-15 0-47 16,25 0-66-16,-25 0-456 0,22 2 71 0</inkml:trace>
  <inkml:trace contextRef="#ctx0" brushRef="#br0" timeOffset="141452.72">8922 9864 2033 0,'-11'-12'-18'0,"11"12"-2"16,0 0-3-16,0 0 7 0,0 0 2 0,-14-7 23 15,14 7 23-15,0 0 18 0,0 0-3 16,0 0 9-16,-22 20 5 0,22-20 18 16,-8 17 1-16,8-17-4 0,-8 21 0 0,4-9-1 15,4-12-9-15,-6 25 3 0,4-14-12 16,2-11-5-16,-2 25-1 0,2-25-5 0,-2 23-9 15,2-23 2-15,0 20-15 0,0-20 4 16,2 16-12-16,-2-16-4 0,0 0-2 0,4 19 1 16,-4-19-2-16,0 0-1 0,0 0-1 15,0 0-3-15,0 0 0 0,0 0 0 0,0 0 2 16,0 0-3-16,34-31 16 0,-34 31 11 16,9-11 1-16,-9 11-4 0,9-9-5 15,-9 9-5-15,0 0-2 0,17-6 0 0,-17 6-8 16,0 0 4-16,0 0 0 0,32 13-6 15,-24-5 3-15,-8-8 0 0,16 11 4 16,-4-1-1-16,-12-10-6 0,14 13 5 0,-14-13 0 16,15 9 12-16,-15-9 25 0,10 8 32 15,-10-8 10-15,0 0-7 0,20 2 3 16,-20-2 0-16,0 0-3 0,18-15-4 0,-18 15-8 16,14-17-8-16,-6 4-7 0,-2-1-8 15,0 1-5-15,3-3-12 0,-3 4-21 0,1-2-39 16,-1 0-48-16,1 3-66 0,1 0-53 15,-4 1-62-15,-4 10-131 0,8-15-594 16,-6 7-440-16</inkml:trace>
  <inkml:trace contextRef="#ctx0" brushRef="#br0" timeOffset="141878.63">9463 9758 2979 0,'0'0'-91'0,"0"0"26"0,2-15 4 15,-2 15 25-15,0 0 42 0,0 0 21 0,0 0 23 16,0 0 16-16,0 0 11 0,0 0-5 16,-39 31 5-16,32-20 4 0,-1 5 2 15,-1 2 5-15,3 3 2 0,0 0-3 16,0 4 2-16,1 2-2 0,0 0-13 0,5 1-10 15,-2 3-4-15,2-3-7 0,2 3-3 16,0-1-10-16,4-1-13 0,-2 1-28 0,2-1-27 16,-2-2-32-16,2-3-37 0,3 1-46 15,-3-4-38-15,3-4-70 0,-5-3-157 16,2-1-477-16,-1-5-257 0</inkml:trace>
  <inkml:trace contextRef="#ctx0" brushRef="#br0" timeOffset="142146.24">9631 9953 2533 0,'6'-11'-81'0,"-6"11"22"0,0 0 16 16,0 0 20-16,9-10 34 0,-9 10 41 15,0 0 14-15,0 0 14 0,0 0 13 16,0 0 1-16,0 0-3 0,6 44 4 0,-4-33-2 15,-2-11 3-15,3 31 1 0,-1-16-8 16,0 4-3-16,0-2-8 0,-2 0-7 0,2 3-6 16,0-4-7-16,-2 2-9 0,2-3 1 15,-2-15-22-15,2 28-34 0,0-16-42 16,-2-12-56-16,2 21-53 0,-2-21-81 0,0 0-193 16,4 15-422-16,-4-15-201 0</inkml:trace>
  <inkml:trace contextRef="#ctx0" brushRef="#br0" timeOffset="142403.51">9855 10129 2521 0,'26'-1'-4'0,"-26"1"20"0,0 0-2 0,0 0 1 16,18-3-5-16,-18 3 4 0,0 0 0 16,22-3 13-16,-22 3-8 0,19-1 1 15,-19 1-7-15,24-2-7 0,-10 0 2 0,-14 2-19 16,28-2-31-16,-28 2-33 0,27-2-37 16,-14-2-65-16,-2 2-161 0,-1-1-277 15,-10 3 170-15</inkml:trace>
  <inkml:trace contextRef="#ctx0" brushRef="#br0" timeOffset="142622.47">10008 10007 1858 0,'0'0'77'0,"0"0"30"0,0 0-15 0,0 0 7 16,0 0 16-16,0 0 15 0,0 0 13 15,-8 39 5-15,8-39-3 0,-2 23-5 0,-1-9-12 16,3-14-9-16,0 30-13 0,0-14-9 15,0 4-14-15,3-2-8 0,-3 0-10 0,2 0-9 16,0 1-29-16,0-2-38 0,0 0-50 16,0-2-55-16,-2-15-48 0,6 29-40 0,-2-20-58 15,-4-9-103-15,9 17-445 0,-5-11-129 16</inkml:trace>
  <inkml:trace contextRef="#ctx0" brushRef="#br0" timeOffset="143047.16">10166 9922 2417 0,'0'0'18'0,"0"0"44"0,9-13 18 15,-9 13 10-15,0 0 10 0,0 0 2 16,0 0 14-16,15-8-7 0,-15 8 6 0,0 0-8 16,0 0-13-16,23-5-3 0,-23 5-9 15,21-4-12-15,-21 4-7 0,23-2-4 0,-23 2-11 16,26-2-22-16,-26 2-29 0,24-2-37 16,-24 2-48-16,22-1-51 0,-22 1-48 0,19-3-57 15,-19 3-114-15,13-1-497 0,-13 1-202 16</inkml:trace>
  <inkml:trace contextRef="#ctx0" brushRef="#br0" timeOffset="143227.16">10313 9896 2609 0,'0'0'-19'0,"-9"11"38"15,9-11 2-15,-7 18 31 0,7-18 18 16,-6 22 16-16,4-8 2 0,0 3-5 0,2 2-2 16,0 0 2-16,0 2 2 0,-2 1-2 15,2 0 2-15,2 1-7 0,-2-2-7 0,0 1-6 16,0-1-7-16,2 1-3 0,-2-2-8 15,0-3-6-15,0 2-25 0,0-19-40 16,0 27-46-16,2-14-51 0,-2-13-63 16,2 18-120-16,-2-18-645 0,2 7-378 0</inkml:trace>
  <inkml:trace contextRef="#ctx0" brushRef="#br0" timeOffset="143537.78">10393 9735 2896 0,'0'0'-33'16,"7"-22"21"-16,-7 22 0 15,4-17-4-15,-4 17 7 0,8-14-2 0,-8 14 1 16,12-13 11-16,-12 13-15 0,16-11-4 16,-16 11-2-16,21-8 5 0,-21 8-4 0,21-5 13 15,-21 5-14-15,17-3 14 0,-17 3 0 0,0 0 19 16,19 10 31-16,-19-10 28 0,0 0 25 15,2 21 16-15,-2-21 15 0,0 0 14 16,-13 33 2-16,7-22-1 0,6-11-6 0,-12 23-17 16,7-12-20-16,-2 2 1 0,7-13-11 15,-8 21-9-15,6-9-14 0,2-12 2 0,2 21-32 16,-2-21-52-16,8 21-69 0,2-12-86 16,0-1-100-16,-10-8-187 0,18 9-167 15,-6-5-219-15,-12-4-184 0</inkml:trace>
  <inkml:trace contextRef="#ctx0" brushRef="#br0" timeOffset="143962.44">10666 9995 2605 0,'0'0'38'0,"11"9"1"16,-11-9 15-16,0 0 11 0,6 15 8 0,-6-15-6 15,0 0-8-15,2 23-8 0,-2-23-1 16,0 22-5-16,0-22-4 0,0 21-4 16,0-21-5-16,2 19 0 0,-2-19-4 0,2 15-3 15,-2-15 2-15,2 14 3 0,-2-14-9 16,0 0-17-16,0 0-16 0,12 13-4 0,-12-13-8 16,0 0-4-16,0 0 10 0,0 0-5 15,22-27 0-15,-22 27 16 0,9-18 22 16,-9 18 16-16,10-15 7 0,-10 15-4 0,7-15-5 15,-7 15-12-15,0 0 2 0,10-10-3 16,-10 10-4-16,0 0 0 0,0 0 0 0,0 0 2 16,0 0-3-16,23 25 2 0,-23-25 9 15,14 18 8-15,-10-9 14 0,-4-9 10 0,12 15 10 16,-12-15 8-16,8 14 6 16,-8-14 14-16,9 9 17 0,-9-9 6 0,0 0-14 15,0 0-11-15,15 4-13 0,-15-4 4 16,0 0-23-16,17-15-46 0,-13 7-58 0,-4 8-80 15,15-23-95-15,-11 10-131 0,4 0-245 16,-5-3 12-16,-1 1-250 0,-2 15-169 0</inkml:trace>
  <inkml:trace contextRef="#ctx0" brushRef="#br0" timeOffset="144229.67">10992 9795 2563 0,'0'0'-22'15,"0"0"-25"-15,12-8-21 0,-12 8-2 0,0 0 10 16,16-9 12-16,-16 9 5 0,0 0 2 16,18-6 3-16,-18 6 2 0,18-1 7 15,-18 1 9-15,0 0 9 0,0 0-4 0,23 1 10 16,-23-1 34-16,0 0 27 0,10 11 24 16,-10-11 18-16,0 0 8 0,-4 21 21 15,4-21 10-15,0 0 13 0,-12 29-2 16,5-17-6-16,7-12-9 0,-8 19-9 0,3-10-16 15,5-9-9-15,-4 17-9 0,4-17-14 16,0 0-32-16,7 25-67 0,-7-25-92 16,17 11-89-16,-9-8-174 0,4 0-542 0,2-2-319 15</inkml:trace>
  <inkml:trace contextRef="#ctx0" brushRef="#br0" timeOffset="144468.23">11305 9835 2739 0,'16'13'-72'0,"-10"-3"32"16,-6-10 2-16,9 20 26 0,-4-4 29 0,-1-3 12 15,1 5 8-15,-1-1 5 0,-2 3-4 16,-2 0-3-16,0 2-4 0,-2 5-7 15,-2-2 2-15,-1-3-20 0,-3 4-43 0,2-1-49 16,-2-1-67-16,-6-2-122 0,2-2-447 16,-3-3 11-16</inkml:trace>
  <inkml:trace contextRef="#ctx0" brushRef="#br0" timeOffset="145274.87">9887 9335 2012 0,'15'-11'-91'0,"-15"11"28"15,0 0 25-15,11-7 20 0,-11 7 39 0,0 0 27 16,0 0 23-16,16-7 23 0,-16 7 18 16,0 0 10-16,21 0 8 0,-21 0-3 0,0 0-5 15,26 0-13-15,-26 0-14 0,26 0-4 16,-10 0-14-16,-16 0-9 0,36 0-10 15,-17 0-16-15,5 3-15 0,-1-3-6 0,2 0-8 16,3 2 2-16,3-2-5 0,3 2 2 16,-2-2-7-16,5 0 2 0,-2 1 1 15,1-1 1-15,-2 0-1 0,2-1 0 0,-2 1 3 16,-3 0 6-16,1-2 7 0,-2 0 2 16,-1-1 10-16,-1 2 1 0,-5-1-1 0,1 2 0 15,0-1-2-15,-4 1 1 0,1-3-7 16,1 1-4-16,-2 1 0 0,0 1 1 15,-20 0-2-15,36 0 1 0,-19 0 3 0,-17 0-3 16,27 0 1-16,-27 0 0 0,27 1-4 16,-27-1-6-16,22 2 1 0,-22-2-3 0,17 3-5 15,-17-3 1-15,17 1-25 0,-17-1-40 16,0 0-50-16,19 3-70 0,-19-3-84 16,0 0-176-16,0 0-449 0,0 0-257 15</inkml:trace>
  <inkml:trace contextRef="#ctx0" brushRef="#br0" timeOffset="150556.49">11420 8913 2590 0,'0'0'-75'0,"0"0"32"15,4-16 44-15,-4 16 31 0,0 0 28 16,0 0 24-16,0 0 15 0,0 0 2 0,0 0 2 15,0 0 2-15,0 0-1 0,6-13-8 16,-6 13-4-16,0 0-5 0,0 0 5 0,0 0-3 16,0 0-4-16,0 0 14 0,0 0 7 15,0 0-5-15,0 0-6 0,0 0-9 0,0 0-7 16,0 0-11-16,0 0-2 0,0 0-10 16,4 49-2-16,-1-37-7 0,-3-12-2 15,6 29-7-15,0-13-2 0,1-2-3 0,1 5-2 16,3 0-5-16,-3 2-3 0,0-2-3 15,3 0-6-15,-4-2 2 0,0 1-5 16,-2-3 2-16,-1-1 3 0,0 2-1 0,-2 0 7 16,-2-16 5-16,0 25 10 0,0-25-9 15,-2 23-2-15,-4-14-2 0,6-9-4 16,-14 19 1-16,7-11-8 0,7-8-17 0,-13 11-26 16,5-7-32-16,8-4-73 0,0 0-63 15,-21 0-59-15,21 0-81 0,-15-10-163 16,7 2-102-16,-1 1-303 0,9 7-296 0</inkml:trace>
  <inkml:trace contextRef="#ctx0" brushRef="#br0" timeOffset="150784.34">11392 8564 2995 0,'0'0'110'0,"0"0"-10"0,0 0-14 16,0 0-10-16,9-11-8 0,-9 11-8 0,0 0-9 15,0 0-3-15,0 0-10 0,0 0 0 16,0 0-10-16,0 0-28 0,6-14-30 0,-6 14-58 16,0 0-53-16,0 0-59 0,0 0-104 15,0 0-589-15,0 0-271 0</inkml:trace>
  <inkml:trace contextRef="#ctx0" brushRef="#br0" timeOffset="151311.4">11834 9036 2556 0,'0'0'-104'0,"0"0"34"0,0 0 18 0,0 0 33 16,0 0 36-16,0 0 26 0,0 0 33 15,0 0 39-15,0 0 18 0,0 0 10 0,0 0 1 16,0 0 3-16,0 0 3 0,0 0-6 16,0 0-9-16,0 0-12 0,0 0-13 0,0 0-13 15,0 0-14-15,0 0-8 0,46-1-8 16,-46 1-6-16,18 1-8 0,-18-1-14 16,22 0-14-16,-22 0-26 0,21 3-32 0,-21-3-41 15,25-3-45-15,-25 3-43 0,28 3-40 16,-14-6-43-16,-14 3-78 0,27-3-622 15,-18 1-364-15</inkml:trace>
  <inkml:trace contextRef="#ctx0" brushRef="#br0" timeOffset="151598.54">11902 8968 2915 0,'0'0'-19'15,"0"0"9"-15,0 0 2 0,0 0 18 0,0 0 34 16,0 0 12-16,0 0 14 0,0 0 7 16,27 26 7-16,-27-26-1 0,0 0 9 15,0 25 7-15,0-25 5 0,0 22-8 0,0-22-9 16,2 24-9-16,0-11-11 0,-2-13-5 15,4 31-8-15,-4-18-24 0,0-13-54 0,2 29-63 16,0-15-86-16,-2-1-74 0,0-13-175 16,-2 22-518-16,-4-10-360 0</inkml:trace>
  <inkml:trace contextRef="#ctx0" brushRef="#br0" timeOffset="158066.4">12873 8671 2721 0,'0'0'-131'0,"0"0"28"0,0 0 30 16,0 0 55-16,0 0 15 0,0 0 50 15,0 0 28-15,0 0 22 0,0 0 12 16,0 0 6-16,0 0-5 0,0 0 6 0,0 0 0 16,0 0-6-16,0 0 8 0,0 0-15 15,0 0-7-15,0 0-1 0,0 0-7 0,0 0-8 16,0 0-8-16,0 0-13 0,0 0-1 15,0 0-7-15,0 0-7 0,0 0-3 16,0 0-7-16,47 13 1 0,-47-13 0 0,32 0 0 16,-15 0 3-16,2 0 1 0,0 0 1 15,-19 0-2-15,39-2-3 0,-22 2-4 0,2 0 1 16,-19 0-7-16,29 0-2 0,-29 0-8 16,25-2-8-16,-25 2-24 0,19-2-21 15,-19 2-28-15,0 0-41 0,27 0-41 0,-27 0-55 16,11 2-48-16,-11-2-87 0,14-2-143 15,-14 2-430-15,0 0-306 0</inkml:trace>
  <inkml:trace contextRef="#ctx0" brushRef="#br0" timeOffset="158462.49">13403 8496 2737 0,'0'0'-46'0,"0"0"26"0,-11-8 23 15,11 8 25-15,0 0 29 0,0 0 20 16,0 0 25-16,0 0 11 0,0 0 5 0,0 0 4 16,-12-10 6-16,12 10-10 0,0 0-14 15,0 0-13-15,0 0-8 0,0 0-9 0,0 0-9 16,47-5-6-16,-32 3-8 0,-15 2-4 16,37 0-1-16,-17-2-9 0,1 2-5 15,3-2-1-15,1 2-7 0,-3-2-15 0,3 0-24 16,-4 0-34-16,-2-1-36 0,-3 0-37 15,-16 3-32-15,30-4-41 0,-30 4-39 16,20-4-62-16,-20 4-650 0,4-3-370 0</inkml:trace>
  <inkml:trace contextRef="#ctx0" brushRef="#br0" timeOffset="158678.34">13595 8450 2762 0,'0'0'-117'0,"0"0"43"0,-11 10 29 16,11-10 33-16,0 0 30 0,-6 18 47 0,6-18 29 15,-2 18 29-15,2-18 15 0,0 21 13 16,0-21-5-16,0 24-1 0,0-24-7 0,0 27-8 16,0-14-9-16,0-13-7 0,2 29-10 15,-2-16-12-15,0-13-10 0,2 28-9 16,-2-16-8-16,0-12-5 0,2 24-7 0,-2-24-12 16,2 22-36-16,-2-22-49 0,0 20-55 15,0-20-68-15,1 20-65 0,-1-20-111 0,0 15-218 16,0-15-356-16,-1 14-314 0</inkml:trace>
  <inkml:trace contextRef="#ctx0" brushRef="#br0" timeOffset="159150.87">12688 9214 2658 0,'0'0'-86'0,"-22"4"26"0,22-4 23 16,0 0 12-16,0 0 51 0,0 0 34 15,0 0 33-15,0 0 14 0,0 0 13 16,0 0 0-16,0 0-3 0,0 0 3 0,58 5-8 16,-42-5-9-16,2 0-11 0,3 0-11 15,3 0-10-15,5 0-8 0,5 0-7 0,2 3-7 16,8-3-9-16,8 1-8 0,7 1-4 16,-1 0-11-16,9 0 1 0,-2 2-2 15,1-2-2-15,-1 0 2 0,1-1-3 0,-1 2-1 16,2-2 1-16,-4 1-1 0,-1-2 2 15,-3 2 1-15,-10-2-2 0,1 2-1 0,-1-2-4 16,-6 0 4-16,-1 0-2 0,-5 0-2 16,-1 0 0-16,-3 0-3 0,-4 0 2 15,-3 0-5-15,-5 0-25 0,2 0-31 16,-5-2-46-16,0 4-62 0,-2-2-44 0,-3 0-66 16,-13 0-152-16,22 0-471 0,-22 0-276 15</inkml:trace>
  <inkml:trace contextRef="#ctx0" brushRef="#br0" timeOffset="160341.22">13486 9558 2612 0,'0'0'-28'0,"9"-11"44"15,-9 11 5-15,0 0 4 0,0 0 21 16,0 0 34-16,0 0 29 0,0 0 5 15,0 0 5-15,0 0 4 0,0 0-3 0,0 0 7 16,0 0 9-16,-28 43 5 0,24-33-2 16,-5 4-3-16,3 1-9 0,0 1-12 15,2 0-11-15,-4 1-6 0,5 2-12 16,1 3-8-16,0-4-8 0,2 3-11 0,2 3-5 16,2-3 20-16,1 2-10 0,-1-1-3 15,4 1-13-15,-2-2-1 0,3 0-14 0,-2-1-30 16,0-4-26-16,0-1-41 0,-1-3-50 15,3 2-61-15,-3-5-73 0,-1-1-105 0,0-3-197 16,-5-5-68-16,11 7-295 0,-11-7-308 16</inkml:trace>
  <inkml:trace contextRef="#ctx0" brushRef="#br0" timeOffset="160576.26">13622 9797 2851 0,'0'0'-5'15,"0"0"-5"-15,10-12 7 0,-10 12 33 16,0 0 41-16,0 0 26 0,0 0 20 16,0 0 7-16,0 0 2 0,0 0 2 15,15 33-2-15,-15-33-3 0,3 22-6 0,1-6-7 16,-2-1-6-16,0 0-8 0,3 0-10 16,-2 1-9-16,1-1 1 0,1 0 5 15,-1-1-7-15,-4-14-19 0,6 24-31 0,-1-14-35 16,-5-10-49-16,3 15-81 0,3-9-100 15,-6-6-171-15,0 0-204 0,11 2-351 0,-11-2-408 16</inkml:trace>
  <inkml:trace contextRef="#ctx0" brushRef="#br0" timeOffset="160755.23">13834 9903 3052 0,'0'0'19'16,"0"0"2"-16,0 0-16 0,20-3-12 0,-20 3 9 15,17-4 13-15,-17 4 10 0,21-2 5 16,-21 2-1-16,31-4 2 0,-12 2 0 16,-4 0 0-16,4 1-13 0,-19 1-44 0,33-7-56 15,-16 6-77-15,-4-3-91 0,-13 4-176 16,19-6-311-16,-19 6-7 0</inkml:trace>
  <inkml:trace contextRef="#ctx0" brushRef="#br0" timeOffset="160937.6">13971 9839 2307 0,'0'0'46'0,"-9"15"9"0,9-15 10 16,-7 15 21-16,7-15 10 0,-4 17 5 0,4-17 4 15,-3 21-4-15,3-21-6 0,0 25-10 16,0-11 11-16,0-14-9 0,0 22-9 16,0-22-5-16,1 26-8 0,1-13-14 0,-2-13-29 15,2 22-56-15,-2-22-67 0,4 21-65 16,-4-13-93-16,7-2-199 0,-7-6-344 0,0 0-114 15</inkml:trace>
  <inkml:trace contextRef="#ctx0" brushRef="#br0" timeOffset="161165.88">14083 9719 2591 0,'0'0'95'16,"12"-12"-3"-16,-12 12-9 0,10-6-12 16,-10 6 3-16,17-4 12 0,-17 4 4 0,22-1-4 15,-22 1-10-15,31-2-6 0,-10 0-8 16,-3 2-1-16,2-2-9 0,0 2-23 16,0-2-46-16,-2 0-55 0,-18 2-65 0,34-4-53 15,-22 0-83-15,-2 0-618 0,-10 4-269 16</inkml:trace>
  <inkml:trace contextRef="#ctx0" brushRef="#br0" timeOffset="161365.81">14285 9665 2626 0,'-11'16'-15'0,"11"-16"34"0,-9 16 5 0,7-4 27 16,2-12 41-16,-4 27 22 0,1-12 22 16,3 2 7-16,3 0 3 0,-3 1 6 0,2-2 2 15,-2 4-5-15,4 0 19 0,-4-1-8 16,5 3-24-16,-3-3-10 0,3-1-17 0,-1 4-13 15,-2-3-8-15,2-2-17 0,-3-2-45 16,3-2-47-16,-4-13-59 0,5 26-66 16,-3-16-72-16,0-4-81 0,-2-6-184 0,0 0-126 15,7 9-278-15,-7-9-263 0</inkml:trace>
  <inkml:trace contextRef="#ctx0" brushRef="#br0" timeOffset="161666.79">14401 9591 2535 0,'0'0'-107'15,"6"-17"23"-15,-6 17 13 0,11-16 4 16,-11 16 11-16,13-9 13 0,-13 9 18 16,18-7 23-16,-18 7 17 0,18-2 8 0,-18 2 29 15,0 0 11-15,24 7 20 0,-24-7 9 16,10 10 26-16,-10-10 10 0,2 15 25 0,-2-15 16 15,0 0 16-15,-6 28 5 0,6-28-3 16,-10 22 6-16,10-22-16 0,-8 19-16 16,3-10-7-16,5-9 10 0,-5 15-13 0,5-15-22 15,-4 16-10-15,4-16-23 0,0 0-14 16,-2 19-35-16,2-19-44 0,4 11-57 0,-4-11-75 16,10 8-94-16,-10-8-95 0,18 5-197 15,-10-3-116-15,-8-2-316 0,0 0-372 0</inkml:trace>
  <inkml:trace contextRef="#ctx0" brushRef="#br0" timeOffset="162132.1">14575 9873 2778 0,'0'0'-26'0,"11"12"52"15,-11-12 15-15,0 0 15 0,0 0 28 16,8 16 16-16,-8-16 9 0,0 0-1 0,4 20-6 16,-4-20-12-16,2 15-8 0,-2-15-9 15,4 15-5-15,-4-15-5 0,4 13-7 16,-4-13-4-16,0 0-5 0,6 16-2 16,-6-16-6-16,0 0-1 0,10 10-5 0,-10-10-10 15,0 0-6-15,0 0 0 0,0 0 0 16,0 0-3-16,0 0 2 0,30-22 1 15,-30 22 2-15,13-15 9 0,-6 5 9 0,-7 10 5 16,11-14 4-16,-11 14 0 0,9-10-13 16,-9 10-4-16,9-10-4 0,-9 10-5 15,0 0 0-15,20-3-3 0,-20 3 1 0,0 0 3 16,0 0-10-16,27 5-2 0,-27-5 2 16,0 0 0-16,21 8 7 0,-21-8 8 0,0 0 2 15,17 3 9-15,-17-3 17 0,0 0 13 16,0 0 35-16,18 3-7 0,-18-3-11 0,0 0-2 15,0 0-6-15,20-10-10 0,-20 10-6 16,10-12-12-16,-10 12-3 0,13-13-25 0,-13 13-32 16,12-12-28-16,-6 5-52 0,-6 7-75 15,9-12-94-15,-6 5-116 0,-3 7-224 16,6-15-3-16,-6 15-404 0,0 0-488 0</inkml:trace>
  <inkml:trace contextRef="#ctx0" brushRef="#br0" timeOffset="162448.34">14975 9564 3150 0,'0'0'11'0,"6"-11"23"16,-6 11 1-16,9-10-2 0,-9 10-1 15,0 0-2-15,12-8-2 0,-12 8 1 16,0 0-5-16,13-9 0 0,-13 9 0 0,0 0 1 15,0 0 5-15,0 0 16 0,0 0 13 16,0 0 13-16,0 0 8 0,0 0 13 0,16 19 14 16,-16-19 3-16,0 0 6 0,0 0 3 15,-5 27-4-15,5-27-3 0,0 0-7 16,-4 25-10-16,4-25-8 0,0 0-4 0,0 21 5 16,0-21-11-16,4 13-28 0,-4-13-27 15,12 14-39-15,-5-11-53 0,-7-3-67 0,16 7-85 16,-5-7-81-16,-11 0-154 0,17 0-176 15,-17 0 45-15,16-5-247 0,-16 5-169 16</inkml:trace>
  <inkml:trace contextRef="#ctx0" brushRef="#br0" timeOffset="162660.23">15184 9549 2736 0,'0'0'99'15,"0"0"-8"-15,0 0-11 0,0 0 10 16,24 16 16-16,-24-16 9 0,8 17 7 0,-4-6-2 15,-4-11-8-15,8 26-2 0,-1-10-7 16,0 1-6-16,-1 0-10 0,0 0-10 0,1 3-6 16,-3-2-11-16,0 0-5 0,-2 1-5 15,-2-2-6-15,-2 4-3 0,-2-2-11 16,-5 2-41-16,-1-1-47 0,-3 2-63 0,-4 0-51 16,-2 1-68-16,-5 0-128 0,-1 0-217 15,-2-4-309-15,-1 2-275 0</inkml:trace>
  <inkml:trace contextRef="#ctx0" brushRef="#br0" timeOffset="164451.88">24422 3860 1266 0,'0'0'260'15,"-17"6"-107"-15,17-6-69 0,0 0-27 0,0 0-5 16,-17 7-3-16,17-7 21 0,0 0 13 15,0 0 12-15,-13 8 4 0,13-8 0 16,0 0-5-16,0 0-2 0,0 0-2 0,0 0-6 16,0 0 1-16,-12 7-1 0,12-7-4 15,0 0-1-15,0 0-8 0,0 0-2 16,0 0 1-16,0 0 4 0,0 0 6 0,0 0-12 16,0 0-8-16,0 0-6 0,0 0-7 15,0 0-5-15,0-35-5 0,0 35-6 0,6-26 1 16,-6 26-7-16,9-29 4 0,-5 15-10 15,0-2-2-15,2 1-3 0,-6 15 1 0,9-25-6 16,-2 14 3-16,-3-1-3 0,-4 12 3 16,8-17-6-16,-8 17-3 0,6-13-2 15,-6 13-2-15,6-12-3 0,-6 12 4 0,0 0-2 16,0 0-1-16,0 0 3 0,0 0-2 16,22 25 2-16,-18-11-2 0,0 1 6 15,0 0-1-15,1 4-3 0,-3 0-11 0,2 0-37 16,-1 0-48-16,-2 2-57 0,3-2-47 15,-1 2-60-15,0-3-157 0,-3-2-431 16,0 2-195-16</inkml:trace>
  <inkml:trace contextRef="#ctx0" brushRef="#br0" timeOffset="165411.67">24418 3747 2443 0,'0'0'-102'0,"6"-13"22"0,-6 13 11 16,0 0 19-16,0 0 23 0,0 0 37 15,0 0 24-15,0 0 5 0,0 0 6 0,0 0 17 16,0 0-9-16,0 0 0 0,0 0-9 16,-9 48 3-16,9-48 1 0,-5 28 11 15,3-11 8-15,-1 2-3 0,-1 2-1 16,2 0-5-16,-1 5-8 0,1 2-2 0,0 0-4 15,0 4-3-15,0 0-2 0,2 7-4 16,0-1-6-16,0 2-1 0,0 0-5 0,0 0-2 16,2 0 2-16,-2 3-2 0,2-4-5 15,-2 3-1-15,0-3-2 0,0 4 1 16,0 1-2-16,-2-1 2 0,2 2-5 0,-2 6 3 16,-2 0-2-16,2 1-1 0,-2-1 0 15,0 1 2-15,-3 0-2 0,3-4 1 0,0 4-1 16,-1 0 4-16,3 1-7 0,-2-2 2 15,-1 0-2-15,1 3 4 0,2-2-4 16,-2-1 6-16,0 1-7 0,2-9 3 0,-2 7 0 16,0-1-6-16,0 0 3 0,-2-4 0 15,2-2 0-15,2 1 1 0,-2 5-1 0,0-5 4 16,-2 6-4-16,2-8 0 0,-1 0 1 16,3-1 2-16,-2 2-6 0,2-5 10 15,1 2-10-15,-2-2 4 0,3 0-4 0,-3-4 1 16,3 1-1-16,0 3 1 0,0 0 10 15,0 1 10-15,0-6 6 0,-2 7-4 16,4-1 6-16,-2 0 2 0,0 3-2 0,0-2 7 16,0 0-9-16,0 1 1 0,0-2-2 15,-2 2-2-15,2-2-1 0,0 0-4 0,0 1 0 16,0-7 0-16,0 2 1 0,0 4-4 16,0-1 1-16,2-4 2 0,-2 0 3 15,0 4-1-15,3-1-2 0,0 0 4 0,0 1-1 16,-1-1 3-16,2 0 4 0,-2 1 2 15,1 0-4-15,1-1 1 0,0 0-5 0,-2 0 0 16,1 0-1-16,0 2 1 0,-1-2-6 16,-2 0-2-16,2 2 1 0,-2-1 0 15,2 3-4-15,-4-4 3 0,2 6-3 16,-2-4 2-16,0-1-1 0,0 3 0 0,1-1-1 16,-2-2 1-16,1 0-2 0,0-2-2 15,-2 0 1-15,2-3-1 0,2-3-1 0,-3 3-1 16,1-3 7-16,2 2-10 0,0 0 3 15,0-3 5-15,-2 2 0 0,2 1 3 16,0-1 13-16,0-1-5 0,-2-1-3 16,2 2 1-16,-2-3 0 0,0-1-4 0,2-1-2 15,-4 1-4-15,1-1-6 0,1 1-29 0,0-2-27 16,0 0-42-16,0 0-64 0,0-5-69 16,-1 2-76-16,-1-3-191 0,2 0-106 15,-2-2-330-15,0-2-332 0</inkml:trace>
  <inkml:trace contextRef="#ctx0" brushRef="#br0" timeOffset="166744.37">19296 7407 2778 0,'20'-3'-83'15,"-20"3"18"-15,20-4 19 0,-20 4 12 16,21-4 11-16,-21 4 23 0,32-3 5 0,-14 3 10 16,4-1-3-16,1 1 10 0,0-2 0 15,8 2 18-15,-1 0 15 0,2 0 21 0,0 0 8 16,2 0 10-16,0 0 8 0,2 0-5 16,-2 0-10-16,1 2-12 0,1-2-4 15,7 1-13-15,1 2-14 0,0 1-22 0,3-4-18 16,2 2-21-16,0-2-14 0,2 2-5 0,8-1-4 15,-9-1 9-15,10 0 2 0,3 0 4 16,0 0 9-16,4 0 7 0,21-1 11 16,-11-1 6-16,-12-3 10 0,5 5 6 0,-2-4 7 15,20 3-5-15,-11-1-1 0,-11 1-1 16,3-2-4-16,20 2-2 0,2-2-3 16,-14 2 1-16,-10 1-4 0,1-3 0 0,2 2 0 15,0 1-4-15,18-3 0 0,-13 3 1 16,-8-4 5-16,1 4 4 0,3 0 12 0,17 0 3 15,-10-3 8-15,-10 3 1 0,21-2 1 16,-13 2-5-16,-8-2 2 0,0 2-3 16,-1 0 1-16,24-2-1 0,-14 1 9 0,-7 1 5 15,-3 0 6-15,1 0 8 0,-1-3 3 16,2 3-2-16,-2-2 1 0,1 2-7 16,-1 0-7-16,3-1-6 0,-1 1-6 0,0 0-2 15,1-2-4-15,-1 2-8 0,2 0-2 16,20 2-3-16,-13-2-1 0,13 0-6 0,0 1-3 15,0 1-3-15,-14-2-4 0,-8 3 2 16,22-2 0-16,-17 1-2 0,-9-2 2 16,1 2-5-16,-3-2 0 0,4-2-2 0,-2 2 1 15,-1 0-3-15,-3-2 1 0,3 2-4 16,-3-1 5-16,6 1-3 0,-4-3 1 16,4 3-1-16,0-2 2 0,24 2 0 0,0 0-3 15,0-1 1-15,0 1 3 0,-14 0-3 16,-9 0 2-16,-1 1-1 0,2-2 0 0,0 1 0 15,0 0-1-15,0 0 6 0,-2 0-6 16,-2-2-1-16,3 0 2 0,-2 0 2 0,1 2 0 16,-4-3-2-16,1 0 2 0,-1 2-3 15,0-3 1-15,0 2 0 0,4 0 1 16,-2 1-1-16,-1-2 1 0,1 1 0 0,2 2 3 16,-2 0-4-16,-2 0 0 0,5-2 0 15,-5 4-1-15,3-2-9 0,-3 0-5 0,1 0-5 16,-4 2-1-16,1-2-5 0,-5 3 0 15,-4-3-7-15,-6 0 6 0,0 0 0 0,-10 0 0 16,-3 0-16-16,-4 0-33 0,-5 0-49 16,-2 0-65-16,-4-3-81 0,-3 1-178 15,-5 0-165-15,-10 2-224 0,0 0-182 16</inkml:trace>
  <inkml:trace contextRef="#ctx0" brushRef="#br1" timeOffset="194886.94">21986 7442 695 0,'0'0'214'0,"0"0"-92"0,0 0-48 0,0 0-23 16,0 0-7-16,-11-19-14 0,11 19 10 15,0 0 8-15,0 0-3 0,0 0 13 0,0 0-19 16,-5-16 4-16,5 16-4 0,0 0 3 15,0 0 8-15,0 0 8 0,0 0 6 16,0 0 13-16,0 0 4 0,0 0 14 0,0 0 8 16,-4-15 5-16,4 15 5 0,0 0 1 15,0 0 2-15,0 0 0 0,0 0-8 0,0 0 1 16,0 0 1-16,0 0 3 0,0 0-4 16,0 0-4-16,0 0-6 0,0 0-9 0,0 0-8 15,0 0-7-15,0 0-2 0,0 0-14 16,0 0-5-16,0 0 6 0,0 0 12 15,0 0-4-15,0 0-4 0,0 0-6 0,0 0-5 16,0 0-9-16,0 0-2 0,0 0-2 16,0 0-4-16,0 0-21 0,0 0-43 15,-2 54-58-15,2-54-74 0,0 0-74 16,0 22-143-16,2-16-231 0,-2-6-282 0,0 0-266 16</inkml:trace>
  <inkml:trace contextRef="#ctx0" brushRef="#br1" timeOffset="195518.31">21833 6793 2571 0,'0'0'-87'15,"0"0"29"-15,0 0 22 0,0 0 20 16,0 0 30-16,0 0 17 0,0 0 13 15,0 0-1-15,0 0 10 0,0 0 3 0,0 0 0 16,0 0 9-16,0 0 6 0,0 0 3 16,53-11-6-16,-53 11-5 0,23-2-9 0,-23 2-17 15,21-2-28-15,-21 2-41 0,20-1-55 16,-20 1-53-16,18-3-59 0,-18 3-99 0,22-4-438 16,-14 1-6-16</inkml:trace>
  <inkml:trace contextRef="#ctx0" brushRef="#br1" timeOffset="195909.44">22231 6542 2191 0,'0'0'-19'0,"0"0"11"15,0 0 5-15,0 0 0 0,0 0 3 0,0 0 0 16,0 0 4-16,0 0 9 0,19-11-13 16,-19 11 14-16,0 0-12 0,25-2-1 0,-25 2 15 15,22 0-13-15,-22 0-3 0,21-2 6 16,-21 2-6-16,21 0-26 0,-21 0-25 16,21 0-37-16,-13-2-53 0,-8 2-100 15,18-2-296-15,-18 2 282 0</inkml:trace>
  <inkml:trace contextRef="#ctx0" brushRef="#br1" timeOffset="196092.11">22344 6510 1548 0,'0'0'-18'0,"0"0"45"16,-20 13 6-16,20-13 21 0,0 0 12 16,-6 18-3-16,6-18 17 0,-2 16-1 0,2-16-2 15,-5 22-13-15,5-22-8 0,0 23-4 16,0-23 6-16,-2 26-16 0,2-13-5 15,2 5-10-15,-2-1-48 0,0 0-49 0,0 1-50 16,0-18-100-16,0 35-388 0,0-18 180 16</inkml:trace>
  <inkml:trace contextRef="#ctx0" brushRef="#br1" timeOffset="196728.31">21998 7479 1763 0,'0'0'18'16,"0"0"8"-16,0 0 2 0,0 0 4 0,0 0-6 15,0 0 0-15,0 0 9 0,0 0 23 16,0 0-21-16,0 0-7 0,0 0 0 0,0 0 3 15,0 0-8-15,0 0 8 0,0 0-14 16,0 0-9-16,0 0-38 0,0 0-70 16,0 0-141-16,0 0-355 0,0 0 202 0</inkml:trace>
  <inkml:trace contextRef="#ctx0" brushRef="#br1" timeOffset="196922.45">21958 7855 1727 0,'0'0'-32'0,"-2"22"1"16,2-22-4-16,0 20-5 0,0-20 1 0,-2 21 4 15,2-21-1-15,0 19 6 0,0-19-1 16,0 17 5-16,0-17 0 0,0 0 9 16,4 25-3-16,-4-25 2 0,6 14-9 0,-2-5-24 15,0-2-50-15,-4-7-122 0,12 18-78 16,-6-10 98-16</inkml:trace>
  <inkml:trace contextRef="#ctx0" brushRef="#br1" timeOffset="197053.02">21972 8255 1011 0,'-4'12'66'16,"4"-12"-4"-16,-8 17-4 0,8-17-16 16,-6 17-1-16,6-17-17 0,-4 17-17 15,4-17-27-15,-4 15-38 0,4-7-47 16,0-8-66-16,0 0-144 0,0 0 101 0</inkml:trace>
  <inkml:trace contextRef="#ctx0" brushRef="#br1" timeOffset="197198.47">21964 8543 970 0,'-4'21'41'0,"4"-21"-3"15,-2 17-3-15,2-17-7 0,-2 19 0 0,2-19 2 16,-4 19-16-16,4-19-26 0,0 20-34 15,0-20-62-15,0 21-228 0,0-12 108 16</inkml:trace>
  <inkml:trace contextRef="#ctx0" brushRef="#br1" timeOffset="197347.5">21950 9023 1070 0,'-4'13'79'16,"4"-13"-9"-16,-9 24 2 0,7-15-10 15,2-9-19-15,-7 22-9 0,7-22-21 16,-6 22-40-16,2-13-60 0,4-9-112 16,-2 21-171-16,0-9 117 0</inkml:trace>
  <inkml:trace contextRef="#ctx0" brushRef="#br1" timeOffset="197515">21843 9667 1160 0,'-4'18'70'16,"2"-6"4"-16,2-12-5 0,-6 24-17 0,6-24 0 15,-4 19-6-15,4-19-17 0,0 15-39 16,0-15-65-16,0 0-124 0,2 23-214 16,0-18 129-16</inkml:trace>
  <inkml:trace contextRef="#ctx0" brushRef="#br1" timeOffset="197663.48">21846 10097 1356 0,'-7'18'86'15,"1"-4"4"-15,2-1-7 0,4-13-16 16,-8 22-11-16,8-22-16 0,-7 16-24 16,7-16-32-16,-6 17-32 0,6-17-42 0,-4 15-66 15,4-15-324-15,0 17 354 0</inkml:trace>
  <inkml:trace contextRef="#ctx0" brushRef="#br1" timeOffset="197825.36">21859 10562 1548 0,'-2'25'67'15,"2"-25"-2"-15,-4 20 3 0,4-20-20 0,-3 19-4 16,3-19-13-16,-4 15-38 0,4-15-39 15,-3 13-73-15,3-13-142 0,0 11-205 0,0-11 372 16</inkml:trace>
  <inkml:trace contextRef="#ctx0" brushRef="#br1" timeOffset="197986.61">22047 11058 1385 0,'-4'23'14'0,"4"-23"1"0,-6 19 1 0,6-19-4 16,-7 17-5-16,7-17-7 0,-6 16-24 16,6-16-31-16,-7 17-78 0,7-17-271 15,-4 15 127-15</inkml:trace>
  <inkml:trace contextRef="#ctx0" brushRef="#br1" timeOffset="198136.62">22061 11584 1349 0,'-8'13'72'0,"2"-2"-9"16,-2-1-10-16,8-10-37 0,-13 17-2 15,13-17-11-15,-11 16-6 0,11-16-22 16,-8 17-40-16,8-17-85 0,-7 17-283 16,5-9 417-16</inkml:trace>
  <inkml:trace contextRef="#ctx0" brushRef="#br1" timeOffset="198302.05">21922 12151 1360 0,'0'0'27'0,"-8"21"-1"0,8-21-25 0,-5 18 3 16,5-18 3-16,-4 17-7 0,4-17-12 15,0 17-24-15,0-9-43 0,0-8-66 16,0 0-234-16,2 26 122 0</inkml:trace>
  <inkml:trace contextRef="#ctx0" brushRef="#br1" timeOffset="198452.7">21920 12439 1181 0,'-2'21'89'0,"2"-21"18"16,-4 18-17-16,4-18 12 0,-3 16-17 15,3-16-3-15,-2 21-1 0,2-21-13 16,-4 18-8-16,4-18-4 0,-2 21-29 0,2-21-46 15,-2 19-58-15,2-19-140 0,-2 15-333 16,2-15 263-16</inkml:trace>
  <inkml:trace contextRef="#ctx0" brushRef="#br1" timeOffset="198633.81">21843 12887 1799 0,'0'0'73'0,"-8"20"-3"0,8-20-13 0,-6 14-9 15,6-14-2-15,-4 13-11 0,4-13 4 16,-7 16-11-16,7-16-9 0,-4 17-13 0,4-17-20 16,-6 21 5-16,4-8-12 0,2-13-21 15,0 25-13-15,0-14-26 0,0 2-30 16,0 1-63-16,-2 0-374 0,4-1 261 0</inkml:trace>
  <inkml:trace contextRef="#ctx0" brushRef="#br1" timeOffset="200167.18">22015 14009 1510 0,'0'0'-68'15,"0"0"10"-15,0 0 20 0,0 0 17 0,0 0 23 16,0 0 10-16,0 0 17 0,0 0 12 16,0 0 14-16,-6 21 21 0,6-21 8 15,0 0 10-15,0 0 0 0,0 0 5 0,0 0-11 16,0 0 3-16,0 0-1 0,0 0-5 16,0 0-3-16,0 0 2 0,0 0-12 0,0 0 2 15,-5 16-6-15,5-16-3 0,0 0-6 16,0 0-6-16,0 0-6 0,0 0-2 15,0 0-10-15,0 0-2 0,0 0-3 0,0 0-1 16,0 0 1-16,0 0-7 0,0 0 1 16,0 0-5-16,0 0-6 0,0 0-8 0,0 0 9 15,0 0-4-15,0 0-2 0,0 0 7 16,0 0 2-16,0 0 1 0,0 0 6 0,11-48-1 16,-11 48-4-16,7-17 0 0,-7 17 6 15,4-19-12-15,-4 19-1 0,6-23 2 16,-4 11-6-16,-2 12-4 0,9-25-4 0,-9 25-4 15,6-20-4-15,-2 10 2 0,-4 10 5 16,6-17-3-16,-6 17 0 0,8-15-2 16,-8 15 4-16,4-14-2 0,-4 14 1 15,0 0 0-15,0 0 3 0,4-17 8 0,-4 17 3 16,0 0 1-16,0 0-6 0,0 0 7 16,0 0-4-16,0 0 3 0,0 0 4 0,0 0 6 15,0 0 7-15,0 0 1 0,-14 60 0 16,12-46 11-16,2-14-2 0,-4 26 2 15,2-16 0-15,2-10-1 0,-6 25-3 0,4-13-7 16,2-12-1-16,-2 25-3 0,2-25-1 16,0 23-1-16,0-23-7 0,-2 18-2 0,2-18 0 15,-2 19-1-15,2-19-5 0,0 18 2 16,0-18-3-16,0 0 0 0,-2 23 2 16,2-23 2-16,0 0 8 0,0 0 3 0,-3 19 8 15,3-19 5-15,0 0-2 0,0 0 2 0,0 0-8 16,0 0-2-16,0 0 0 0,0 0-7 15,0 0 0-15,0 0-2 0,0 0-2 16,0 0-4-16,0 0 4 0,0 0-1 16,0 0-3-16,15-50-4 0,-15 50 2 0,6-21-4 15,-2 12-3-15,-4 9-1 0,8-25 2 0,-4 15-3 16,-4 10 0-16,8-24-1 0,-6 14 0 16,4-3 0-16,-6 13 0 0,6-20 2 15,-6 20-2-15,7-18 4 0,-7 18 2 0,6-18-1 16,-6 18 3-16,2-14-6 0,-2 14 0 15,0 0-2-15,5-16-1 0,-5 16 0 16,0 0-4-16,0 0 4 0,0 0 4 0,0 0-7 16,0 0 1-16,0 0-1 0,0 0 2 15,0 0 2-15,0 0-1 0,0 0 2 16,0 0 0-16,0 0 2 0,0 0-4 0,-32 30 2 16,32-30 5-16,-10 18 1 0,10-18-1 15,-10 18 3-15,10-18 5 0,-8 16 0 0,8-16 4 16,-6 15-5-16,6-15 5 0,-6 13 6 15,6-13 7-15,0 0 7 0,-9 14 14 16,9-14 11-16,0 0-12 0,0 0 2 0,0 0 15 16,0 0-1-16,0 0 9 0,0 0-9 15,0 0-26-15,2-59-6 0,5 36-8 16,-1-4-8-16,0 2-14 0,4-7-24 0,0 1-49 16,0 1-94-16,2-1-117 0,1 3-253 15,-4 3-74-15,-3 0 21 0,3 1-317 0,-3-1-292 16</inkml:trace>
  <inkml:trace contextRef="#ctx0" brushRef="#br1" timeOffset="204101.67">22210 14322 2793 0,'0'0'4'15,"0"0"32"-15,0 0 16 0,0 0 9 0,0 0-1 16,0 0 3-16,0 0 0 0,-22 47-4 16,18-31-2-16,-2 1-6 0,2 0-3 15,-2-2-3-15,2 2-1 0,2 1-4 0,2-18-1 16,-5 28-8-16,5-28-3 0,3 24-1 16,-3-24-10-16,4 16-12 0,-4-16-11 0,8 11-6 15,-8-11 1-15,0 0-2 0,0 0 2 16,21-4-2-16,-21 4 3 0,0 0 5 15,15-18 10-15,-15 18 15 0,0 0 10 0,13-13-3 16,-13 13-3-16,8-8-4 0,-8 8 0 16,0 0 0-16,0 0 3 0,0 0 3 15,0 0 5-15,0 0 10 0,32 16 5 0,-32-16 9 16,14 9 2-16,-5-3 4 0,-9-6-1 16,15 8-3-16,-15-8 5 0,15 8-1 0,-15-8 2 15,14 6-1-15,-14-6-1 0,0 0-6 16,22-2-9-16,-22 2-6 0,0 0-17 15,16-15-20-15,-16 15-29 0,12-13-37 0,-12 13-53 16,6-15-72-16,0 7-67 0,-6 8-127 16,2-14-191-16,-2 14-347 0,0 0-320 15</inkml:trace>
  <inkml:trace contextRef="#ctx0" brushRef="#br1" timeOffset="204366">22507 14518 2788 0,'0'0'11'0,"0"0"46"0,0 0 25 0,0 0 13 16,0 0 14-16,0 0 6 0,0 0 10 15,20-16-3-15,-20 16-9 0,0 0-9 0,19 0-13 16,-19 0-6-16,22-3-14 0,-22 3-8 15,23 0-6-15,-23 0-13 0,27 0-26 16,-14-2-23-16,0 2-40 0,-13 0-36 16,23-2-50-16,-13 2-46 0,-10 0-39 0,18-6-89 15,-18 6-654-15,6-5-394 0</inkml:trace>
  <inkml:trace contextRef="#ctx0" brushRef="#br1" timeOffset="204532.55">22584 14434 2952 0,'0'0'-4'0,"-16"-4"44"0,16 4 22 0,0 0 18 16,0 0 12-16,0 0 2 0,0 0-4 16,0 0-9-16,0 0-6 0,0 0-11 15,0 0-9-15,0 0-6 0,0 0-4 0,0 0-16 16,44-17-37-16,-44 17-50 0,23-1-58 0,-10 2-58 16,0-2-88-16,-13 1-182 0,26 0-398 15,-14 0-180-15</inkml:trace>
  <inkml:trace contextRef="#ctx0" brushRef="#br1" timeOffset="204909.48">22960 14479 2387 0,'0'0'-86'0,"0"0"38"0,0 0 20 0,0 0 20 16,24 1 19-16,-24-1 26 0,0 0 34 16,0 0 19-16,16 7 14 0,-16-7 5 15,0 0-3-15,8 12 5 0,-8-12 4 0,4 12-4 16,-4-12-3-16,0 0 0 0,0 20-3 16,0-20 7-16,0 0-3 0,-4 19 1 0,4-19-8 15,0 0 0-15,-12 17-4 0,12-17-7 16,-14 8-5-16,14-8-9 0,0 0 1 15,-16 2-5-15,16-2-6 0,0 0-1 16,0 0-7-16,-22-17-7 0,22 17-6 0,-6-16-8 16,6 16-4-16,-2-18-10 0,2 18-12 0,0 0-15 15,4-29-23-15,-4 29-22 16,7-15-29-16,-7 15-41 0,13-11-50 0,-7 5-43 16,-6 6-59-16,16-6-128 0,-4 1-160 0,-12 5-343 15,0 0-282-15</inkml:trace>
  <inkml:trace contextRef="#ctx0" brushRef="#br1" timeOffset="205109.06">23214 14404 2925 0,'0'0'64'0,"0"0"-5"15,14-10-9-15,-14 10-2 0,0 0-5 16,17-8-5-16,-17 8 3 0,21-1-6 15,-21 1-4-15,25-3-12 0,-25 3-23 0,32 0-35 16,-15 0-36-16,2 0-31 0,-19 0-47 16,35-5-43-16,-23 3-106 0,2-2-468 15,-2 0-60-15</inkml:trace>
  <inkml:trace contextRef="#ctx0" brushRef="#br1" timeOffset="205262.96">23370 14295 2373 0,'0'0'111'0,"0"0"13"0,0 0 7 0,-30 6 14 15,30-6 14-15,-13 15 15 0,7-4 11 16,6-11-11-16,-10 29-14 0,6-14-11 16,0 3-26-16,2-2-20 0,0 2-27 0,2-18-45 15,-4 31-63-15,2-14-90 0,2-6-101 0,0-11-208 16,-4 20-133-16,4-20-305 0,-10 11-230 16</inkml:trace>
  <inkml:trace contextRef="#ctx0" brushRef="#br1" timeOffset="-205723.37">22102 13785 2443 0,'0'0'-153'0,"0"0"25"0,0 0 18 0,0 0 17 16,0 0 8-16,0 0 13 0,0 0 18 15,0 0 16-15,0 0 10 0,0 0 11 16,0 0 6-16,0 0 7 0,0 0 11 0,0 0-2 15,0 0 3-15,0 0-1 0,0 0 0 16,0 0 4-16,0 0 4 0,0 0 16 0,0 0-1 16,0 0 4-16,0 0 7 0,0 0 0 15,0 0 10-15,0 0 2 0,0 0-2 16,0 0 6-16,0 0-5 0,0 0 3 0,0 0-2 16,0 0-7-16,4-31-7 0,-4 31-1 15,0 0-8-15,0 0 7 0,0 0-11 16,0 0-2-16,0 0-2 0,0 0 7 0,0 0 4 15,0 0 1-15,-2-23 4 0,2 23 15 16,0 0-5-16,0 0 6 0,0 0-11 16,0 0 0-16,-4-26-4 0,4 26-1 0,0 0 1 15,0 0-3-15,-5-20-9 0,5 20-2 16,0 0-1-16,-2-13-4 0,2 13 0 16,0 0-5-16,-4-15-4 0,4 15 7 0,0 0-7 15,-4-17 1-15,4 17-4 0,0 0 3 16,0 0-1-16,-2-23 1 0,2 23 8 15,0 0 1-15,-2-16 4 0,2 16 2 0,0 0 2 16,0 0-6-16,0-20 0 0,0 20-2 16,0 0 2-16,0 0-5 0,-2-18 12 0,2 18-15 15,0 0-3-15,0 0 3 0,0 0-5 16,-2-19 4-16,2 19 4 0,0 0 7 16,0 0-5-16,0 0-1 0,2-19-1 0,-2 19-3 15,0 0 2-15,0 0-4 0,0 0 1 16,2-20-4-16,-2 20-4 0,0 0 2 0,0 0 0 15,0 0 0-15,2-20-2 0,-2 20 0 16,0 0 0-16,0 0-3 0,0 0 3 0,-2-19-2 16,2 19 7-16,0 0-1 0,0 0 1 15,0 0 3-15,2-17-5 0,-2 17 1 16,0 0 0-16,0 0-3 0,2-17 2 0,-2 17-3 16,0 0 0-16,0 0 0 0,4-19-1 15,-4 19 1-15,0 0-2 0,0 0 1 0,4-19-1 16,-4 19-6-16,0 0 4 0,5-17 1 15,-5 17 0-15,0 0 1 0,4-15-5 16,-4 15 5-16,0 0-1 0,0 0-2 0,4-19 1 16,-4 19-1-16,0 0 3 0,5-16-2 15,-5 16 3-15,0 0 0 0,4-16-2 0,-4 16-1 16,0 0 6-16,2-20-5 0,-2 20 4 16,0 0-3-16,2-22 2 0,-2 22-3 0,2-16 1 15,-2 16-3-15,0 0 3 16,0-22 0-16,0 22 3 0,2-17 3 0,-2 17 2 15,0 0 2-15,2-22 2 0,-2 22 1 0,2-16-4 16,-2 16 3-16,0 0-3 0,0-22-1 16,0 22-2-16,0 0 3 0,3-21-1 15,-3 21-7-15,0 0 4 0,2-19-3 0,-2 19-1 16,0 0-1-16,0-21 3 0,0 21-3 16,0 0 0-16,2-21 1 0,-2 21-2 15,0 0 0-15,2-22 0 0,-2 22-2 0,0 0 5 16,0-22-5-16,0 22 2 0,0-15-4 15,0 15 2-15,0 0 0 0,-2-21 2 16,2 21-3-16,0 0 1 0,-2-19 0 0,2 19 4 16,0 0-3-16,-2-18 1 0,2 18-3 15,0 0 3-15,0 0-2 0,-3-22 5 16,3 22-2-16,0 0 0 0,0 0 2 0,0-22-3 16,0 22-2-16,0 0 4 0,-2-17-3 0,2 17 1 15,0 0-2-15,0 0 0 0,0-22 3 16,0 22-1-16,0 0-1 0,0 0 4 15,0-22-6-15,0 22 5 0,0 0-1 0,0 0 8 16,0-20-6-16,0 20 0 0,0 0 0 16,0 0 2-16,0-21 0 0,0 21 0 0,0 0-1 15,0 0 1-15,0-19-1 0,0 19 1 16,0 0-2-16,-2-19 0 0,2 19 1 16,0 0-1-16,0 0 0 0,0-21 1 0,0 21-3 15,0 0 4-15,-2-17 3 0,2 17-4 16,0 0-3-16,0-21 2 0,0 21 1 0,0 0 3 15,-4-21-3-15,4 21-1 0,-2-15 0 16,2 15 1-16,0 0-2 0,-2-19 3 16,2 19 0-16,0 0 2 0,-2-20-2 15,2 20 1-15,0 0-2 0,-3-20-1 0,3 20-1 16,0 0-1-16,-4-22 0 0,4 22 2 16,0 0-3-16,-2-20 2 0,2 20 1 0,0 0-2 15,-2-21-1-15,2 21 1 0,0 0-2 0,-5-21 1 16,5 21-2-16,0 0 4 0,-2-21-3 15,2 21 0-15,-2-15 1 0,2 15 1 16,0 0-1-16,-2-19 1 0,2 19 0 0,0 0-1 16,-2-20 1-16,2 20 4 0,0 0-2 15,-2-19 1-15,2 19-1 0,0 0-1 16,0 0 3-16,-2-22-3 0,2 22-1 16,0 0-1-16,0-18-1 0,0 18 6 0,0 0-4 15,0 0 2-15,2-23-4 0,-2 23 2 16,0 0-1-16,0-17 0 0,0 17-1 0,0 0 0 15,2-19 1-15,-2 19 1 0,0 0-3 16,2-17 0-16,-2 17 1 0,0 0-1 16,2-19-1-16,-2 19 3 0,0 0-2 0,0 0 3 15,2-22 2-15,-2 22-1 0,0 0 1 16,2-18-1-16,-2 18-1 0,0 0 6 0,3-19-6 16,-3 19-1-16,0 0 0 0,0-21 1 15,0 21-2-15,2-15 2 0,-2 15-3 16,0 0 2-16,2-23-2 0,-2 23 3 0,2-17-4 15,-2 17 2-15,0 0-2 0,2-26 0 16,-2 26 0-16,0-20 0 0,0 20 2 0,2-19 0 16,-2 19-1-16,3-22-2 0,-3 22 2 15,0-20 2-15,0 20-3 0,2-21 1 16,-2 21-3-16,2-24 1 0,-2 24 2 0,2-23-1 16,-2 23 1-16,2-27 0 0,0 15 0 15,-2 12 3-15,2-25-2 0,-2 25-1 0,2-22 0 16,-2 22 3-16,2-23-1 0,-2 23 4 15,0-21-3-15,0 21 1 0,3-21 1 16,-3 21-1-16,2-21-1 0,-2 21-1 0,2-19 1 16,-2 19-2-16,2-19-2 0,-2 19 1 15,4-21 1-15,-4 21 1 0,2-20-3 0,-2 20 4 16,4-22-3-16,-4 22 1 0,4-21-1 16,-4 21 1-16,3-23-1 0,1 14 1 15,-4 9-3-15,5-23 2 0,-5 23 1 0,2-21-3 16,-2 21-1-16,4-21 4 0,-4 21-2 15,6-23 0-15,-4 12-1 0,-2 11 1 16,2-23 0-16,2 12 3 0,-4 11-5 0,4-27 4 16,-2 15 0-16,-2 12 1 0,5-25-3 0,-5 25 3 15,5-25-1-15,-3 14 2 0,-2 11-5 16,4-22 4-16,-4 22-5 0,4-23 4 16,-2 9-2-16,-2 14 4 0,6-21-2 0,-4 9-1 15,-2 12 1-15,5-24 3 0,-5 24-2 16,4-23 2-16,-4 23-3 0,4-21 1 15,-2 10 0-15,-2 11 3 0,2-21-4 0,-2 21 3 16,4-20-2-16,-4 20 3 0,5-20-1 16,-5 20 1-16,4-21 2 0,-4 21-3 15,5-19 1-15,-5 19 0 0,4-17-1 16,-4 17 1-16,4-20-3 0,-4 20 1 0,4-16-1 16,-4 16 1-16,4-20-2 0,-4 20 3 15,4-16-3-15,-4 16 4 0,4-20 0 0,-4 20 1 16,2-19-3-16,-2 19 3 0,5-17-4 15,-5 17 4-15,3-19-5 0,-3 19 3 0,4-17-3 16,-4 17 0-16,4-17 4 0,-4 17-2 16,4-18 1-16,-4 18-3 0,4-17-1 0,-4 17 3 15,4-17-2-15,-4 17 1 0,4-17 2 16,-4 17 1-16,3-18 0 0,-3 18 1 16,2-16 3-16,-2 16 3 0,4-16-6 0,-4 16-1 15,2-17-3-15,-2 17 5 0,4-15-6 16,-4 15 2-16,5-15 0 0,-5 15-2 0,2-17 1 15,-2 17 0-15,4-17-1 0,-4 17-1 16,4-18 0-16,-4 18 0 0,7-17-1 16,-7 17 4-16,6-19-3 0,-6 19 7 0,4-21-7 15,-4 21 4-15,6-19-3 0,-6 19 3 16,4-19-2-16,1 8-1 0,-5 11-2 16,5-21 3-16,-1 9-2 0,-4 12 0 15,6-21 1-15,-6 21 1 0,6-22-1 0,-4 10 1 16,-2 12-2-16,6-23 5 0,-1 12-5 0,-5 11 4 15,6-25-3-15,-1 14 1 0,-5 11-2 16,8-25 2-16,-4 13-2 0,-4 12 0 0,7-20 6 16,-7 20-6-16,6-22-2 0,-6 22 2 15,4-18-2-15,0 8 6 0,-4 10-4 16,4-19 0-16,-4 19-2 0,7-18 3 0,-7 18-1 16,9-20 1-16,-5 8-2 0,-4 12 0 15,6-19-2-15,-6 19 9 0,8-21-8 0,-8 21 1 16,9-18-1-16,-5 4 1 15,-4 14 0-15,7-23 1 0,-3 14 0 0,-4 9-1 0,6-20-1 16,-6 20-1-16,8-21 0 0,-8 21 3 16,5-19 2-16,-5 19-4 0,8-18-1 15,-8 18 1-15,6-19 1 0,-6 19 0 0,7-18 0 16,-3 8 0-16,-4 10-1 0,7-19 3 16,-7 19-4-16,8-14 3 0,-8 14-2 15,6-16 3-15,-6 16-5 0,6-15 4 0,-6 15 0 16,7-15 5-16,-7 15-7 0,7-17 4 15,-7 17-4-15,6-15 1 0,-6 15-2 16,8-20 6-16,-8 20-5 0,8-18 2 0,-8 18 0 16,7-16-2-16,-3 6 0 0,-4 10 2 15,7-18 0-15,-7 18-1 0,6-18-2 0,-6 18 2 16,9-19 1-16,-5 11 0 0,-4 8-1 16,6-18 0-16,-2 8 1 0,0 2 0 15,0-1-2-15,-4 9 2 0,8-19 1 16,-6 10-2-16,2-1 0 0,-4 10 2 0,8-20-1 15,-4 11 1-15,0 0-2 0,-2-3 0 0,2 1-1 16,1 0 4-16,1-1 1 0,-1-2 4 16,-1 3 0-16,0-2-2 0,0 1-1 15,0-1 2-15,1 2-1 0,-1-3-3 0,0 3 2 16,0 1 0-16,0-1-2 0,3 0 2 16,-5-2-1-16,3 3 0 0,1-2 0 15,-4 1-1-15,4 0 1 0,-4-1-1 0,4 0-3 16,-4 1 4-16,-2 11-3 0,9-21 3 15,-4 11-2-15,-1-1-2 0,0 2-1 16,0-3 4-16,0 3-1 0,1-4-2 0,-5 13-1 16,8-20 4-16,-4 10-2 0,0-1 1 0,1 2-1 15,-5 9 1-15,8-22-1 0,-3 13-2 16,-1-1 2-16,0 1 0 0,0-1-3 0,0 1 3 16,0 0-4-16,-4 9 2 0,9-19 1 15,-2 9 0-15,-7 10-2 0,8-21 4 16,-2 10-1-16,-2 3 1 0,-4 8-6 0,11-19 7 15,-11 19-2-15,8-17 2 0,-8 17-3 16,11-17 1-16,-11 17 0 0,9-18-1 16,-3 11-1-16,-6 7 4 0,8-19-2 0,-8 19 0 15,10-17-3-15,-2 8 3 0,-8 9-1 16,10-22-1-16,-4 13 0 0,-6 9 2 16,11-20-2-16,-5 9 1 0,-6 11 0 0,13-19 1 15,-9 10-1-15,-4 9 0 0,11-17 1 16,-5 7-1-16,-6 10 1 0,8-19 2 0,-8 19-1 15,11-18 3-15,-4 11 1 0,-7 7-1 16,8-15 0-16,-8 15-1 0,8-15-3 16,-8 15-1-16,11-13 2 0,-11 13-1 0,11-15-1 15,-11 15 3-15,10-12-3 0,-10 12 2 16,9-11 0-16,-9 11 0 0,8-14-2 0,-8 14-3 16,8-11 6-16,-8 11-2 0,11-14 0 15,-11 14 0-15,9-11-1 0,-9 11 0 0,8-11 5 16,-8 11-2-16,10-13-3 0,-6 9-2 15,-4 4 1-15,10-10 2 0,-10 10 0 0,8-10 2 16,-8 10-2-16,10-10 4 0,-6 5-5 16,-4 5 3-16,9-10 0 0,-9 10-2 15,11-11 0-15,-7 5 2 0,-4 6-1 0,9-9 3 16,-9 9-8-16,10-12 5 0,-10 12 0 16,8-9 0-16,-2 3 4 0,-6 6-1 15,10-10 0-15,-10 10 1 0,10-11 4 0,-6 5-7 16,-4 6 3-16,10-9-2 0,-10 9-1 15,11-12 1-15,-6 7-3 0,-5 5-1 16,10-13-1-16,-6 8 5 0,-4 5-4 0,11-9 2 16,-11 9 1-16,10-11 1 0,-6 4-3 15,-4 7 2-15,10-11-4 0,-10 11 2 16,8-12-2-16,-8 12 3 0,10-9-1 0,-6 4-4 16,-4 5 1-16,11-10 5 0,-11 10-5 15,9-9 2-15,-3 3 0 0,-6 6-1 0,6-9 3 16,-6 9-3-16,9-12-5 0,-9 12 8 15,8-10 0-15,-2 5-2 0,-6 5 0 0,9-12-1 16,-9 12 1-16,11-11 2 0,-11 11-3 16,6-12 1-16,0 7 0 0,-6 5 0 15,10-12 3-15,-2 5-2 0,-8 7-1 16,8-12-3-16,-8 12 4 0,10-9-2 0,-4 3-1 16,-6 6 2-16,9-14-2 0,-3 8 2 15,-6 6 0-15,9-11 1 0,-3 6 0 0,-6 5-4 16,9-12 4-16,-9 12-1 0,8-11-3 15,-8 11 7-15,8-9-3 0,-8 9 0 0,10-13 0 16,-10 13 0-16,8-9 2 0,-8 9-4 16,8-11-1-16,-8 11 2 0,8-11 0 0,-8 11 1 15,11-11-4-15,-11 11 3 0,9-11-1 16,-5 6 2-16,-4 5-2 0,6-11 2 16,-6 11-2-16,9-12-2 0,-9 12 4 0,8-11 1 15,-8 11-3-15,8-11 2 0,-8 11 2 16,6-10-1-16,-6 10-2 0,10-10 0 0,-10 10 1 15,6-9 1-15,-6 9-1 0,8-12-1 16,-8 12-1-16,6-10 2 0,-6 10-1 16,9-11 0-16,-9 11 1 0,7-9-1 15,-7 9-2-15,8-12 6 0,-8 12-6 0,0 0 5 16,10-15 2-16,-10 15-4 0,7-12-1 0,-7 12 2 16,10-9-2-16,-10 9-4 0,0 0 3 15,9-15 0-15,-9 15 0 0,0 0 3 16,11-13-3-16,-11 13 3 0,0 0-3 0,8-14 3 15,-8 14 0-15,0 0-4 0,10-14 1 16,-10 14-1-16,6-12 1 0,-6 12 2 0,0 0 0 16,12-14 1-16,-12 14-1 0,8-9 0 15,-8 9 1-15,6-12 0 0,-6 12-1 16,9-12-1-16,-9 12-5 0,10-9 4 0,-10 9-2 16,0 0 2-16,13-18 0 0,-13 18 2 15,6-10 1-15,-6 10-2 0,0 0-1 0,11-16 3 16,-11 16 0-16,8-11-1 0,-8 11 0 15,8-12 0-15,-8 12 0 0,10-13 1 0,-10 13-2 16,6-11-1-16,-6 11 0 0,8-12 1 16,-8 12-1-16,8-12 0 0,-8 12-2 15,7-15 5-15,-7 15-2 0,8-11 0 16,-8 11-2-16,0 0 1 0,11-17 1 0,-11 17 2 16,8-10-1-16,-8 10-1 0,9-12-2 15,-9 12 1-15,8-9 1 0,-8 9 2 0,0 0 1 16,13-15-5-16,-13 15-2 0,7-11 6 15,-7 11-2-15,8-10 0 0,-8 10 0 16,0 0 1-16,12-15 0 0,-12 15 0 0,9-11-5 16,-9 11 5-16,0 0 0 0,11-16 3 15,-11 16-6-15,8-9-2 0,-8 9 5 0,9-10 1 16,-9 10-2-16,0 0 1 0,10-14 0 16,-10 14-3-16,6-13 3 0,-6 13 1 15,0 0-3-15,11-15 2 0,-11 15 0 0,0 0 1 16,11-11-2-16,-11 11 1 0,0 0-2 15,10-14 1-15,-6 9-1 0,-4 5 1 16,6-10 0-16,-6 10 0 0,7-8-4 0,-7 8 3 16,7-9 2-16,-7 9 0 0,6-9-1 15,-6 9 1-15,6-10-2 0,-6 10 3 0,0 0-1 16,6-11 1-16,-6 11-3 0,0 0 2 16,7-8 1-16,-7 8 0 0,0 0-1 15,6-9-2-15,-6 9 2 0,0 0 0 0,7-10 0 16,-7 10 1-16,0 0-4 0,0 0 4 15,6-9-4-15,-6 9 2 0,0 0-1 0,7-10 0 16,-7 10 2-16,0 0-2 0,6-8 2 16,-6 8-1-16,0 0-2 0,0 0 4 0,6-11 0 15,-6 11-1-15,0 0 0 0,6-6-1 16,-6 6 1-16,0 0-1 0,6-8 0 16,-6 8 0-16,0 0-4 0,8-7 4 0,-8 7 1 15,0 0-1-15,0 0 0 0,9-10 4 16,-9 10-5-16,0 0 1 0,0 0 0 0,7-5-1 15,-7 5-1-15,0 0 2 0,0 0 1 16,0 0 0-16,0 0-5 0,8-9-3 16,-8 9-11-16,0 0-14 0,0 0-18 0,0 0-18 15,0 0-24-15,0 0-35 0,0 0-39 16,9-7-37-16,-9 7-37 0,0 0-61 16,0 0-146-16,0 0-475 0,6-12-327 0</inkml:trace>
  <inkml:trace contextRef="#ctx0" brushRef="#br1" timeOffset="-204521.17">24060 7716 2593 0,'0'0'-181'0,"0"0"19"0,0 0 21 0,0 0 20 16,0 0 21-16,0 0 11 0,0 0 17 15,0 0 4-15,0 0 16 0,0 0-3 0,0 0 11 16,0 0 0-16,0 0 1 0,0 0 6 16,0 0 2-16,0 0 4 0,0 0 7 15,23-24 5-15,-23 24 7 0,0 0 0 0,0 0 3 16,0 0 2-16,28 5 9 0,-28-5 5 15,0 0-4-15,21 12 6 0,-21-12 1 16,13 10 1-16,-13-10-4 0,10 19 0 0,-3-8 1 16,-1 0 3-16,-2 4-4 0,0-2-1 15,3 2 5-15,-3 0 3 0,1 2-2 0,1-1-2 16,0 0-2-16,0 3 10 0,3 0 19 16,0-2-11-16,1 2 6 0,2-2-10 15,3-1 5-15,0-1 10 0,3-2-14 0,3 0 6 16,-1-1 9-16,2-3-11 0,5-1 4 15,0-1 15-15,2-1-12 0,0 0 7 0,1-2 3 16,0-3-4-16,-1 2 2 0,-4-1-2 16,-2-2 0-16,-1 0 4 0,-4-2-12 15,-18 2 1-15,35-3-3 0,-22 0-10 16,-13 3-5-16,21-4-7 0,-21 4-5 0,14-6 3 16,-14 6-10-16,0 0 5 0,8-11 6 15,-8 11-9-15,0 0 7 0,0 0 1 16,4-17 3-16,-4 17 17 0,0 0 16 0,0 0-7 15,0 0 20-15,3-18-2 0,-3 18 9 16,0 0 15-16,0 0 0 0,0 0 9 0,0 0-1 16,0 0-7-16,7-13-7 0,-7 13-7 15,0 0-10-15,0 0-4 0,0 0-7 16,0 0 2-16,0 0-8 0,27 6 1 0,-27-6-6 16,0 0-1-16,26 9-5 0,-26-9-2 15,18 11-1-15,-18-11-3 0,16 9-3 0,-10-4-3 16,-6-5-11-16,10 10-10 0,-10-10-7 15,0 0-14-15,6 15-26 0,-6-15-37 16,0 0-43-16,-4 15-36 0,4-15-36 16,-10 10-82-16,10-10-498 0,-10 4-91 0</inkml:trace>
  <inkml:trace contextRef="#ctx0" brushRef="#br1" timeOffset="-204004.58">24909 8017 2274 0,'6'-9'-69'16,"-6"9"34"-16,0 0 16 0,8-15 15 0,-8 15 16 16,0 0 13-16,0 0-4 0,0 0 7 15,12-7 6-15,-12 7 18 0,0 0-1 16,0 0 5-16,0 0-4 0,0 0 8 15,0 0-5-15,2 43 1 0,-2-43-3 0,0 22-6 16,0-8 4-16,0-14-8 0,2 22-5 16,-2-22-1-16,2 23-4 0,-2-23-5 0,2 22-3 15,-2-22 1-15,6 16-1 0,-6-16 0 16,6 13-5-16,-6-13-10 0,9 11-3 0,-9-11-3 16,0 0-7-16,15 3 0 0,-15-3-5 15,0 0 8-15,0 0-6 0,0 0 2 16,27-15 5-16,-27 15 13 0,13-9 16 0,-13 9 1 15,0 0-3-15,13-10-6 0,-13 10-4 16,0 0-3-16,0 0 5 0,0 0 7 16,0 0-2-16,0 0 3 0,0 0-9 15,18 23 2-15,-18-23-2 0,5 13-3 0,-5-13 3 16,0 0-3-16,7 18-3 0,-7-18 3 0,0 0 1 16,4 12 8-16,-4-12-8 0,0 0 3 15,12 7 2-15,-12-7 1 0,0 0 4 16,0 0 0-16,30-10-2 0,-30 10-5 0,15-12 0 15,-15 12-5-15,15-18-15 0,-8 5-23 16,4 3-21-16,-4-2-24 0,-1 1-29 0,-6 11-44 16,13-23-38-16,-9 11-59 0,-4 12-111 15,9-20-458-15,-5 12-122 0</inkml:trace>
  <inkml:trace contextRef="#ctx0" brushRef="#br1" timeOffset="-203676.79">25377 8148 2331 0,'0'0'-70'0,"0"0"21"0,0 0 9 16,0 0 18-16,0 0 12 0,0 0-2 15,0 0 5-15,0 0 7 0,20 6 0 0,-20-6 2 16,0 0 3-16,0 0-2 0,24-1 6 16,-24 1 4-16,0 0-7 0,25-5-1 15,-25 5-5-15,18-1-14 0,-18 1-11 0,0 0-27 16,18-4-26-16,-11 2-45 0,-7 2-69 15,0 0-348-15,4-9 278 0</inkml:trace>
  <inkml:trace contextRef="#ctx0" brushRef="#br1" timeOffset="-203518.1">25383 8095 1528 0,'0'0'2'16,"0"0"21"-16,0 0 28 0,0 0 24 15,0 0 15-15,0 0 29 0,0 0 0 16,-14-4-12-16,14 4-10 0,0 0-9 0,0 0-8 15,0 0-9-15,0 0-9 0,0 0-24 0,0 0-29 16,55-5-60-16,-55 5-52 0,18-3-60 16,-18 3-137-16,18-3-317 15,-10 1 170-15</inkml:trace>
  <inkml:trace contextRef="#ctx0" brushRef="#br1" timeOffset="-203251.45">25585 8061 1849 0,'0'0'22'0,"22"-3"15"0,-22 3 17 16,0 0 17-16,0 0 5 0,0 0 10 15,29 3 7-15,-29-3-19 0,21 0-1 16,-21 0-20-16,25-3-17 0,-25 3-33 16,29 0-34-16,-16-1-48 0,-13 1-48 0,25-2-78 15,-25 2-454-15,20-4 111 16</inkml:trace>
  <inkml:trace contextRef="#ctx0" brushRef="#br1" timeOffset="-203054.79">25720 8027 1987 0,'0'0'-4'0,"-23"2"9"0,23-2 2 16,0 0 29-16,0 0 20 0,0 0 24 0,0 0 7 15,0 28 4-15,0-28 7 0,2 19-15 16,-2-19 3-16,4 19-6 0,-4-19-10 16,4 22-9-16,-2-11-5 0,-2-11-21 0,4 23-40 15,-2-10-39-15,-2-13-47 0,7 21-62 16,-5-10-77-16,-2-11-135 0,4 15-276 0,2-7 134 15</inkml:trace>
  <inkml:trace contextRef="#ctx0" brushRef="#br1" timeOffset="-202486.62">26142 8058 1836 0,'0'0'-27'0,"18"-3"7"16,-18 3 10-16,0 0 28 0,0 0 12 15,20 8 14-15,-20-8 14 0,0 0 8 16,0 0 12-16,-4 23-20 0,4-23 5 0,0 0 11 16,-23 28 5-16,14-18 3 0,-2-1 4 15,-2 1-7-15,0 0-9 0,1-3-2 0,-4 1-3 16,0-1-9-16,1 1-1 0,1-2-7 16,-1 0-1-16,15-6-6 0,-23 5 2 15,23-5-1-15,-25 3 1 0,25-3-4 0,0 0-2 16,-27-8-3-16,27 8-6 0,-15-10-6 15,15 10 2-15,-9-13-6 0,9 13 0 16,-8-17 0-16,8 17-6 0,-2-14 2 0,2 14-2 16,0 0-2-16,10-23-4 0,-10 23 2 15,11-12-4-15,-11 12 2 0,15-11-1 16,-3 6 0-16,-12 5-1 0,15-10 0 0,-15 10-3 16,23-9-1-16,-23 9 3 0,18-6-2 15,-18 6 3-15,24-4 6 0,-24 4-3 16,23 4 3-16,-23-4 1 0,25 8-3 0,-12-3 3 15,1 0-2-15,-1 2 4 0,-13-7-4 16,27 13 0-16,-13-7 4 0,1-1 3 0,-3 3 6 16,1-2 6-16,1-2 0 0,-14-4-2 15,26 9-2-15,-11-5-2 0,-15-4-6 16,25 6 4-16,-25-6-2 0,21 0 1 0,-21 0 3 16,23 0 2-16,-23 0 2 0,20-8-4 15,-20 8 1-15,14-11-4 0,-14 11-3 16,12-15 0-16,-12 15 0 0,10-18-4 0,-10 18 0 15,4-17-3-15,-4 17-2 0,0-17-1 16,0 17 0-16,0 0-2 0,-14-19 1 16,14 19 0-16,-13-10-9 0,13 10-21 15,-22-5-34-15,22 5-38 0,-22-2-60 0,22 2-62 16,-25 2-98-16,11-2-652 0,14 0-414 16</inkml:trace>
  <inkml:trace contextRef="#ctx0" brushRef="#br1" timeOffset="-196706.84">24323 7299 2761 0,'0'0'-177'0,"0"0"19"0,0 0 17 16,0 0 18-16,0 0 16 0,0 0 18 15,0 0 23-15,0 0 11 0,0 0 19 0,0 0 13 16,0 0 11-16,0 0 6 0,0 0 9 16,0 0 4-16,0 0 9 0,0 0-5 15,0 0 17-15,0 0-10 0,0 0-3 0,0 0 2 16,0 0 3-16,0 0-1 0,0 0-9 15,0 0 8-15,0 0 3 0,0 0-10 0,0 0-2 16,0 0-1-16,0 0-3 0,0 0 0 16,0 0 1-16,0 0 4 0,0 0-5 15,0 0 9-15,0 0-17 0,0 0-2 0,-20-31-3 16,20 31-2-16,0 0 4 0,0 0 3 16,0 0-5-16,-16-7 5 0,16 7-2 15,0 0 2-15,0 0-5 0,0 0 11 16,-16-7-3-16,16 7 2 0,0 0-4 0,0 0 5 15,-14-8 2-15,14 8-10 0,0 0 8 16,0 0 7-16,-13-8-8 0,13 8 9 0,0 0-10 16,0 0-2-16,-11-13 2 0,11 13-6 15,0 0-2-15,0 0 3 0,-14-8-4 0,14 8 7 16,0 0 1-16,-13-8 8 0,13 8-10 16,0 0 9-16,0 0-6 0,-12-10 7 15,12 10-8-15,0 0-5 0,0 0 4 0,-15-11 1 16,15 11-3-16,0 0 6 0,-11-9-10 15,11 9 12-15,0 0-2 0,0 0 0 16,-15-12-1-16,15 12-4 0,0 0-2 0,-10-10 5 16,10 10-2-16,0 0-2 0,-14-8 6 15,14 8-6-15,0 0 4 0,-12-12 7 16,12 12-8-16,0 0 2 0,-12-12-6 0,12 12 4 16,-11-10 2-16,11 10-4 0,-13-9 1 15,13 9 2-15,-15-11 3 0,15 11 4 16,-12-9 0-16,12 9 0 0,-15-12-5 0,15 12-2 15,-15-11-1-15,15 11 15 0,-14-12-14 16,14 12 4-16,-16-10 14 0,16 10-6 0,-16-10-1 16,16 10-2-16,-17-11 9 0,17 11-5 15,-18-9-6-15,18 9-1 0,-12-9 14 0,12 9-2 16,-14-9 4-16,14 9-6 0,-14-9-9 16,14 9 3-16,-12-7-4 0,12 7 4 15,-13-9 12-15,13 9-7 0,-13-9-12 0,13 9 6 16,-12-8-10-16,12 8 0 0,-13-7 1 15,13 7-1-15,-12-9 5 0,12 9-5 16,-14-8 3-16,14 8 4 0,-12-9-8 0,12 9 7 16,-15-9-8-16,15 9 6 0,-15-8-8 15,15 8 6-15,-13-10 0 0,13 10 2 16,-12-10 2-16,12 10 6 0,0 0-4 16,-17-13 6-16,17 13 3 0,-13-9-8 0,13 9 0 15,-10-8 17-15,10 8-7 0,-14-9 8 16,14 9-3-16,0 0 5 0,-16-14 3 0,16 14-5 15,-13-9 9-15,13 9-17 0,-12-10 4 16,12 10-2-16,-11-8-2 0,11 8 4 0,0 0-10 16,-17-13 0-16,17 13 3 0,-10-8-6 15,10 8-1-15,0 0 1 0,-16-13 2 0,16 13-11 16,0 0 4-16,-14-11-3 0,14 11 8 16,-11-8-7-16,11 8-1 0,0 0-1 15,-15-13 2-15,15 13 0 0,-12-7 0 0,12 7 0 16,-13-8 0-16,13 8-2 0,-14-10-4 15,14 10 6-15,-14-8-9 0,14 8 12 0,-16-7 0 16,16 7-5-16,-16-9 3 0,16 9-1 16,-14-10 2-16,14 10-4 0,-15-7 3 15,15 7 2-15,-17-10-2 0,17 10 3 0,-17-8 2 16,17 8-6-16,-16-10-6 0,16 10 9 16,-18-10-5-16,18 10 2 0,-19-11-2 15,11 5-2-15,8 6 1 0,-17-9 4 0,17 9-4 16,-19-9 0-16,19 9 2 0,-18-10 2 15,18 10-5-15,-16-9 6 0,16 9 1 16,-17-12 4-16,17 12 1 0,-17-9 2 0,8 3-2 16,9 6 0-16,-16-9-4 0,16 9 3 15,-16-10-10-15,16 10 7 0,-14-10 3 16,14 10-1-16,-14-10-8 0,14 10 3 0,-16-11 2 16,16 11 2-16,-14-10-2 0,14 10 3 15,-17-11 5-15,17 11 2 0,-15-11 2 0,6 3 1 16,9 8-1-16,-14-11 0 0,14 11-3 15,-18-14 0-15,10 7-5 0,8 7 13 16,-17-14 4-16,9 3-5 0,8 11-3 0,-17-16-2 16,6 7-3-16,3 0 1 0,8 9-2 15,-20-18-2-15,10 11 6 0,10 7-1 16,-17-17-3-16,7 9 2 0,10 8-3 0,-15-15 0 16,15 15 0-16,-13-15 0 0,5 5-3 15,8 10 4-15,-16-16 3 0,10 6 1 0,6 10 1 16,-12-15 0-16,6 5 2 0,6 10-3 15,-11-15-2-15,11 15 1 0,-13-20-7 0,7 13-2 16,6 7 1-16,-11-17 1 0,11 17 4 16,-12-18-8-16,5 9 5 0,7 9-1 15,-11-17 0-15,11 17-4 0,-10-19 0 0,10 19 0 16,-10-15-1-16,10 15 0 0,-12-17 1 0,12 17-1 16,-8-17 2-16,8 17-3 0,-8-16 2 15,8 16-4-15,-9-16 4 0,9 16-2 16,-6-16-2-16,6 16-1 0,-8-16 2 0,8 16-2 15,-9-16 0-15,9 16 2 0,-6-18-4 16,6 18 4-16,-7-17-1 0,7 17-1 16,-8-17 0-16,8 17 0 0,-6-17 0 15,6 17 1-15,-6-17-1 0,6 17-1 0,-4-17-2 16,4 17 1-16,-8-17 7 0,8 17-3 16,-6-16 1-16,6 16 2 0,-4-20 0 0,4 20 1 15,-6-16 4-15,6 16-2 0,-9-19 0 16,9 19 0-16,-6-17 1 0,6 17-3 15,-6-19 1-15,6 19-2 0,-7-19 2 16,7 19-1-16,-8-20-1 0,8 20-1 0,-7-19 2 16,7 19-3-16,-6-21 2 0,6 21-3 15,-4-19 8-15,4 19 4 0,-6-18 4 0,6 18 1 16,-4-20 3-16,4 20 1 0,-8-19 4 16,8 19 0-16,-4-19-2 0,4 19-3 0,-6-19 2 15,6 19-9-15,-4-17 7 0,4 17-8 16,-6-19-1-16,6 19-3 0,-4-19 3 0,4 19 4 15,-7-19-1-15,7 19-4 0,-4-20-1 16,4 20-3-16,-7-22 3 0,7 22-3 16,-4-23 2-16,0 12-5 0,4 11 4 0,-8-24-3 15,3 14 0-15,5 10-3 0,-4-23 3 16,4 23-2-16,-6-25 0 0,2 14 1 0,4 11 1 16,-7-28 0-16,3 17 2 0,4 11 2 15,-5-25-3-15,3 12 2 0,2 13 1 16,-6-27-3-16,4 12 1 0,2 15-2 0,-6-29 1 15,4 13-3-15,0 0 2 0,2 16-4 16,-6-30 3-16,6 14-1 0,-5 1 2 16,5 15-1-16,-5-30-5 0,3 18 2 0,-2-3 1 15,4 15-1-15,-2-25 0 0,2 25 0 16,-4-22-1-16,2 8 1 0,2 14 1 0,-6-22 1 16,6 22 1-16,-5-24 0 0,3 14 3 15,2 10-2-15,-6-22 1 0,6 22-3 0,-4-20 0 16,4 20 1-16,-4-16-1 0,4 16-1 15,-3-17 3-15,3 17-4 0,-4-19 0 0,4 19-1 16,0 0 0-16,-2-27-1 0,2 27 1 16,-2-17 0-16,2 17 1 0,-3-19-1 15,3 19 4-15,0-19 2 0,0 19 0 0,0-20-2 16,0 20 5-16,-4-18-4 0,4 18 1 16,-2-19-1-16,2 19 2 0,0-20-3 15,0 20 4-15,-2-21-3 0,2 21 5 16,0-20 0-16,0 20-2 0,0-22-3 0,0 22 0 15,-2-22-1-15,2 22 2 0,0-25-3 16,0 25-1-16,-2-22 1 0,2 22-2 0,0-28 1 16,-2 15 1-16,2 13-2 0,-2-27 1 15,2 27-1-15,0-26 3 0,0 12-1 16,0 14 2-16,-2-24 1 0,2 24-3 0,-2-27 1 16,2 27-1-16,-4-24-2 0,4 24 1 15,-2-24-1-15,0 13 0 0,2 11 1 0,-3-25 2 16,3 25-5-16,-3-23 1 0,3 23-3 15,-4-23 2-15,4 23-1 0,-4-23 2 0,4 23-2 16,-4-20 2-16,4 20-1 0,-4-21-2 16,4 21 1-16,-4-19 0 0,4 19 1 15,-2-21 0-15,2 21-4 0,-7-19 4 0,7 19-2 16,-4-20 2-16,4 20 1 0,-2-16 0 16,2 16-2-16,-7-18 2 0,7 18 0 15,-4-17-1-15,4 17 2 0,-2-17-4 0,2 17 6 16,-6-16-3-16,6 16 0 0,-5-16-1 15,5 16 0-15,-4-19-2 0,4 19 3 0,-6-17 0 16,6 17-1-16,-4-19 3 0,4 19-6 16,-4-20 2-16,4 20 0 0,-4-19 0 0,4 19-2 15,-8-19 2-15,8 19 5 0,-4-21-4 16,4 21 0-16,-4-21 1 0,4 21-2 16,-4-19 0-16,4 19-1 0,-2-19 0 0,2 19 1 15,-4-17 1-15,4 17-1 0,-4-19 1 16,4 19 0-16,-2-19-2 0,2 19 1 0,-4-19 1 15,4 19 0-15,-3-19 3 0,3 19-1 16,-4-19-2-16,4 19 4 0,-4-17-3 16,4 17 2-16,-3-19-3 0,3 19 2 15,-4-18 2-15,4 18-4 0,-2-18 2 0,2 18 2 16,-6-20-3-16,6 20 0 0,-4-19 1 16,4 19-2-16,-5-19 5 0,5 19-5 0,-4-19 1 15,4 19-2-15,-4-21 4 0,4 21-3 16,-4-16 3-16,4 16 0 0,-4-20 2 15,4 20 3-15,-2-18 3 0,2 18-5 0,-2-16 1 16,2 16 4-16,-5-17-6 0,5 17 5 16,-2-18 1-16,2 18-4 0,-3-17 0 0,3 17 4 15,0 0-2-15,-2-25-1 0,2 25 0 16,-2-17 0-16,2 17 0 0,-2-16 0 16,2 16 0-16,-2-20-1 0,2 20-1 0,-2-16-1 15,2 16 1-15,0-22-3 0,0 22 2 16,-2-21 0-16,2 21 1 0,-2-21-4 0,2 21 2 15,-2-21-4-15,2 21 0 0,-2-23-4 16,2 23 7-16,-4-21-6 0,4 21 1 16,-2-23-1-16,2 23-1 0,-2-20-3 0,0 11-9 15,2 9-15-15,-3-16-21 0,3 16-22 16,-2-16-28-16,2 16-31 0,-2-13-29 0,2 13-32 16,0 0-26-16,0-16-22 0,0 16-45 15,0 0-117-15,-3-16-532 0,3 16-355 16</inkml:trace>
  <inkml:trace contextRef="#ctx0" brushRef="#br1" timeOffset="-195456.44">22437 3023 2682 0,'0'0'-144'0,"0"0"25"16,0 0 24-16,0 0 21 0,0 0 19 15,10-17 16-15,-10 17 28 0,0 0 22 16,0 0 6-16,0 0 1 0,10-9 5 0,-10 9-11 16,0 0-7-16,0 0 11 0,0 0 7 15,0 0-12-15,0 0-4 0,0 0 6 0,0 0 16 16,0 0-14-16,30 17 11 0,-30-17-12 16,4 13-3-16,-4-13 5 0,4 15-6 15,-4-15-4-15,3 17 1 0,-3-17 2 16,0 0 0-16,0 23-3 0,0-23 16 0,0 0-7 15,0 20 4-15,0-20 7 0,0 0-2 16,0 0 0-16,-3 21 1 0,3-21 16 16,0 0-4-16,0 0 6 0,-4 12 9 0,4-12-1 15,0 0 0-15,0 0-4 0,0 0-7 16,0 0-2-16,0 0-2 0,0 0-3 0,0 0-8 16,0 0 4-16,0 0-8 0,0 0 3 15,0 0-8-15,0 0-5 0,0 0 3 0,0 0 2 16,0 0-5-16,0 0-4 0,0 0 0 15,0 0-3-15,0 0 1 0,0 0 1 16,0 0-2-16,0 0 7 0,0 0-2 0,-6-47 6 16,6 47 0-16,0 0-5 0,0 0-1 15,0 0-1-15,0 0-3 0,0 0 4 0,0 0-5 16,0 0 5-16,8-23-4 0,-8 23 1 16,0 0-5-16,0 0 3 0,0 0 0 15,0 0 7-15,0 0 6 0,5-13 10 16,-5 13 3-16,0 0 6 0,0 0 3 0,0 0-4 15,0 0 4-15,6-15 4 0,-6 15-5 16,0 0 4-16,0 0 3 0,0 0-1 0,7-14 2 16,-7 14 1-16,0 0-1 0,0 0 0 15,0 0 3-15,6-13-1 0,-6 13-1 16,0 0-3-16,0 0-5 0,0 0 0 0,0 0-9 16,0 0-4-16,0 0-4 0,0 0-5 15,0 0 0-15,0 0-6 0,0 0 2 0,0 0-3 16,0 0-1-16,0 0 0 0,0 0-1 15,0 0 1-15,0 0-1 0,-13 47-2 0,13-47 1 16,-6 28-1-16,3-11 0 0,-1-5-1 16,0 4 3-16,4-16-1 0,-4 29-2 15,2-18-3-15,2-11 3 0,-4 21-6 0,4-21-5 16,-2 19-4-16,2-19 3 0,-2 15-2 16,2-15 4-16,0 0 0 0,0 0 0 15,4 19-3-15,-4-19 2 0,0 0 2 16,0 0 1-16,0 0-2 0,0 0 2 0,0 0-1 15,40-23 0-15,-40 23 0 0,13-15 0 16,-13 15 2-16,12-17-1 0,-6 10 2 0,-6 7 0 16,12-12-1-16,-12 12-7 0,0 0-1 15,10-11 1-15,-10 11 3 0,0 0 1 16,0 0-2-16,0 0 2 0,0 0 2 0,0 0-2 16,0 0 3-16,4 43-1 0,-4-43 2 15,0 18 5-15,0-18-5 0,2 18 1 0,-2-18 0 16,2 18 2-16,-2-18-1 0,4 15 2 15,-4-15 0-15,0 0 1 0,6 14 3 16,-6-14 5-16,12 7 3 0,-12-7 4 0,0 0 0 16,0 0-1-16,25-4 2 0,-25 4-7 15,0 0-4-15,23-17-10 0,-14 8-14 0,1-1-27 16,-2-1-22-16,-8 11-32 0,18-20-46 16,-10 11-43-16,0 1-49 0,-3 1-66 15,-5 7-145-15,13-12-466 0,-13 12-307 16</inkml:trace>
  <inkml:trace contextRef="#ctx0" brushRef="#br1" timeOffset="-195187.75">22858 3249 2615 0,'0'0'-97'0,"0"0"38"15,0 0 35-15,0 0 18 0,0 0 29 16,0 0 18-16,0 0 8 0,0 0 5 0,0 0-8 16,0 0-8-16,0 0 2 0,27-1-8 15,-27 1-3-15,0 0 0 0,0 0-10 16,28-2 3-16,-28 2-4 0,19 0-1 0,-19 0-19 16,21 0-30-16,-21 0-17 0,0 0-40 15,27-2-20-15,-27 2-27 0,16 0-48 16,-16 0-62-16,0 0-399 0,14-6 129 15</inkml:trace>
  <inkml:trace contextRef="#ctx0" brushRef="#br1" timeOffset="-195020.9">22913 3178 1817 0,'0'0'-17'0,"0"0"44"0,0 0 13 16,-13-8 33-16,13 8 13 0,0 0 3 0,0 0-10 15,0 0-8-15,0 0-11 0,0 0-6 16,0 0-4-16,0 0-6 0,49-4-17 0,-49 4-49 15,35 4-59-15,-15-2-73 0,-4-2-125 16,4 2-344-16,-1-2 160 0</inkml:trace>
  <inkml:trace contextRef="#ctx0" brushRef="#br1" timeOffset="-194709.22">23186 3189 1746 0,'0'0'-31'0,"0"0"38"0,0 0 7 0,0 0 11 16,0 0 5-16,0 0 2 0,12 13 1 16,-12-13 3-16,0 0 7 0,0 0-7 15,6 12-1-15,-6-12-3 0,0 0-1 0,0 0 7 16,3 16 5-16,-3-16 18 0,0 0 7 15,0 0 7-15,0 0 23 0,-13 19 9 0,13-19 5 16,0 0 10-16,-12 10 7 0,12-10 11 16,0 0 6-16,0 0-2 0,0 0-12 15,-20 3-14-15,20-3-17 0,0 0-18 0,0 0-28 16,0 0-39-16,0 0-53 0,0 0-70 16,0 0-65-16,0 0-90 0,0 0-181 15,18-47-424-15,-12 42-224 0</inkml:trace>
  <inkml:trace contextRef="#ctx0" brushRef="#br1" timeOffset="-194496.19">23416 3149 2473 0,'0'0'-85'16,"0"0"47"-16,24-2 35 0,-24 2 35 0,23-4 17 15,-23 4 22-15,30-2 2 0,-12 0-5 16,2 2-4-16,-20 0-4 0,38 0-10 0,-19 0-6 16,1-1-41-16,-20 1-52 0,31 0-80 15,-18-3-105-15,-1 2-244 0,-12 1-147 16,15-2 157-16</inkml:trace>
  <inkml:trace contextRef="#ctx0" brushRef="#br1" timeOffset="-193361.51">24024 6451 1929 0,'0'0'30'16,"0"0"12"-16,8-12-5 0,-8 12 16 16,0 0 1-16,0 0 4 0,0 0 18 15,0 0-1-15,0 0 20 0,0 0 0 0,0 0-4 16,0 0 0-16,0 0-5 0,0 0-7 0,0 0-2 15,0 0-7-15,0 0-4 0,0 0-6 16,0 0-8-16,0 0-3 0,-8 57-5 0,8-49 0 16,0-8-9-16,-2 14-4 0,2-14 4 15,0 13-14-15,0-13-3 0,0 0-2 16,0 0-5-16,0 21 6 0,0-21-4 0,2 7 0 16,-2-7-2-16,0 0-4 0,0 0 5 15,0 0 1-15,10 4 3 0,-10-4 3 0,0 0 2 16,0 0 8-16,20-15 7 0,-20 15 5 15,8-7 9-15,-8 7 4 0,0 0 2 16,11-12-4-16,-11 12-7 0,6-6-6 0,-6 6-9 16,0 0-5-16,8-8-5 0,-8 8-1 15,0 0-2-15,0 0 0 0,0 0-4 16,0 0 0-16,0 0-1 0,20 12 0 0,-20-12-3 16,9 5 1-16,-9-5 0 0,5 6 1 15,-5-6-3-15,0 0 5 0,16 4-3 16,-16-4 15-16,0 0 7 0,0 0 11 0,0 0 9 15,27-4 4-15,-27 4-6 0,0 0-3 16,21-13-1-16,-21 13-13 0,13-14-12 0,-13 14-17 16,14-12-23-16,-7 3-29 0,-7 9-45 15,11-15-59-15,-3 10-63 0,-8 5-73 16,10-14-160-16,-3 9-169 0,-7 5-251 0,10-8-228 16</inkml:trace>
  <inkml:trace contextRef="#ctx0" brushRef="#br1" timeOffset="-193007.56">24471 6593 2657 0,'0'0'26'16,"0"0"27"-16,0 0 1 0,0 0 4 15,0 0 2-15,0 0 1 0,4 20-16 0,-4-20-2 16,0 0-11-16,0 0-9 0,17 1-10 15,-17-1-5-15,0 0-5 0,27 0-7 16,-27 0-11-16,22-1-12 0,-22 1-33 0,23 0-31 16,-23 0-36-16,21-2-56 0,-21 2-124 15,17-5-418-15,-13 2 6 0</inkml:trace>
  <inkml:trace contextRef="#ctx0" brushRef="#br1" timeOffset="-192837.22">24446 6529 2385 0,'0'0'133'0,"-22"2"-8"0,22-2-22 0,0 0-16 16,0 0-11-16,0 0-12 0,0 0-7 15,0 0-14-15,0 0-30 0,0 0-35 16,0 0-26-16,68-4-34 0,-47 4-12 0,1 0-20 16,-1-2-26-16,2 0-50 0,-2 0-145 15,-2-1-317-15,0 0 121 0</inkml:trace>
  <inkml:trace contextRef="#ctx0" brushRef="#br1" timeOffset="-191823.91">24808 6535 2022 0,'0'0'120'0,"0"0"17"0,0 0 1 16,0 0-10-16,0 0 0 0,0 0-8 0,0 0 6 15,0 0-15-15,0 0-15 0,0 0-13 16,0 0-10-16,0 0-11 0,0 0-22 16,47-3-29-16,-47 3-36 0,22 3-47 0,-22-3-55 15,24 2-52-15,-12-2-108 0,0 0-544 16,-12 0-165-16</inkml:trace>
  <inkml:trace contextRef="#ctx0" brushRef="#br1" timeOffset="-191365.63">25210 6508 2416 0,'0'0'-62'0,"0"0"19"0,20 2 8 0,-20-2 24 16,0 0 42-16,0 0 14 0,0 0 16 0,7 13 12 15,-7-13-4-15,0 0 14 0,0 0-3 16,0 0 3-16,0 0 11 0,-20 25-10 16,20-25 5-16,-14 8-4 0,14-8-5 15,0 0-8-15,-19 7-6 0,19-7-7 0,-13 4-2 16,13-4-5-16,0 0-2 0,0 0-8 16,-22-2-8-16,22 2-11 0,0 0-11 0,0 0 3 15,-14-15-3-15,14 15-3 0,0 0-2 16,0-19 0-16,0 19-6 0,0 0 0 0,0 0-3 15,0 0-3-15,0 0 1 0,0 0-1 16,24-16 1-16,-24 16 4 0,0 0-5 0,0 0 1 16,36 12 0-16,-24-7 3 0,-12-5-2 15,27 10-1-15,-11-6 2 0,-2 0-1 16,1 0-1-16,-15-4 3 0,26 5 0 0,-14-3 3 16,-12-2 5-16,24 0 8 0,-24 0 12 15,19-5 8-15,-19 5 13 0,17-8-3 16,-17 8 1-16,10-13 8 0,-10 13 5 0,7-16-1 15,-7 16-3-15,0 0-4 0,0-19-10 16,0 19-3-16,0 0-4 0,0 0-7 16,-15-17-14-16,15 17-35 0,0 0-48 0,-26 0-50 15,26 0-77-15,-19 6-101 0,7-2-232 16,12-4-408-16,-32 9-353 0</inkml:trace>
  <inkml:trace contextRef="#ctx0" brushRef="#br1" timeOffset="-190733.58">24210 6667 2848 0,'6'-13'-55'0,"-6"13"14"0,0 0 2 0,0 0-3 15,0 0 16-15,0 0 27 0,0 0 5 16,0 0 8-16,0 0-3 0,0 0-2 0,0 0 0 15,0 0 6-15,0 0 7 0,0 0 18 16,-22 46 8-16,22-46 7 0,-7 20 12 0,5-9-5 16,2-11 0-16,-2 25-2 0,2-25-2 15,0 24 3-15,0-24-4 0,2 25-2 16,0-10 3-16,3 0 9 0,-3 0 1 0,0-1 4 16,2 1 0-16,0-1-3 0,-4-14-7 15,6 25-7-15,-4-12-5 0,-2-13-3 0,2 20-8 16,-2-20 3-16,2 19-6 0,-2-19-5 15,-2 20-1-15,2-20-5 0,0 0-5 16,-2 25-15-16,2-25-11 0,-6 13-17 16,6-13-24-16,-6 13-23 0,6-13-25 0,-6 12-24 15,6-12-33-15,0 0-25 0,-13 14-21 16,13-14-28-16,0 0-81 0,0 0-546 0,-11 7-201 16</inkml:trace>
  <inkml:trace contextRef="#ctx0" brushRef="#br1" timeOffset="-190279.54">24200 7040 2575 0,'0'0'-42'16,"6"-18"23"-16,-6 18 2 0,0 0 26 0,4-16 14 15,-4 16 29-15,0 0 25 0,0 0 13 16,6-16 4-16,-6 16-1 0,0 0-2 0,0 0 1 16,0 0 1-16,4-15 2 0,-4 15 2 15,0 0-4-15,0 0-8 0,0 0-8 16,0 0-9-16,0 0-7 0,0 0-5 0,6-14-11 15,-6 14-4-15,0 0-3 0,0 0-7 16,0 0 3-16,0 0-8 0,0 0-2 16,0 0-2-16,0 0 0 0,0 0-1 0,0 0 5 15,0 0-1-15,0 0 2 0,0 0 4 16,0 0 3-16,0 0-1 0,0 0 2 0,0 0-1 16,0 0-2-16,0 0-9 0,0 0-2 15,0 0-4-15,0 0-6 0,0 0 0 0,-10-24-3 16,10 24-1-16,0 0-3 0,0 0 0 15,0 0-2-15,0 0 2 0,0 0-1 16,0 0 0-16,0 0 3 0,-10-12-2 0,10 12 6 16,0 0 4-16,0 0 6 0,0 0-6 15,0 0 3-15,0 0 4 0,0 0 5 16,0 0 5-16,0 0 7 0,0 0-4 0,0 0-2 16,0 0 1-16,18 48-4 0,-18-48-2 15,9 19-2-15,-6-12-4 0,-3-7-3 0,10 16-3 16,-10-16-16-16,9 13-37 0,-9-13-51 15,6 10-76-15,-6-10-88 0,0 0-210 16,15 7-138-16,-15-7 12 0,0 0-262 16,0 0-198-16</inkml:trace>
  <inkml:trace contextRef="#ctx0" brushRef="#br1" timeOffset="-187854.95">22017 7355 86 0,'0'0'112'0,"0"0"-10"16,0 0 11-16,0 0 2 0,0 0-9 15,0 0-15-15,0-22-16 0,0 22-6 16,0 0-6-16,0 0-5 0,0 0-1 16,0 0-1-16,0 0-6 0,0-20-13 0,0 20-37 15,0-10-42-15,0 10-65 0,0 0-109 16,0-16-57-16,0 16 88 0</inkml:trace>
  <inkml:trace contextRef="#ctx0" brushRef="#br1" timeOffset="-187731.95">22017 7018 887 0,'0'0'49'15,"0"-25"-19"-15,0 25-17 0,0-20-29 16,0 20-29-16,0-25-55 0,0 25-171 0,0-24 87 16</inkml:trace>
  <inkml:trace contextRef="#ctx0" brushRef="#br1" timeOffset="-187564.9">21937 6546 1116 0,'0'0'206'0,"0"-25"-44"15,0 25-79-15,2-17-73 0,0 8-61 0,-2 9-100 16,3-25-295-16,-1 14 395 0</inkml:trace>
  <inkml:trace contextRef="#ctx0" brushRef="#br1" timeOffset="-187417.63">21984 6129 1384 0,'6'-18'65'16,"-6"18"-15"-16,4-19-43 0,-4 19-32 0,4-18-30 15,-2 7-41-15,0 1-53 0,-2 10-238 16,5-25 123-16</inkml:trace>
  <inkml:trace contextRef="#ctx0" brushRef="#br1" timeOffset="-187284.19">22061 5761 1144 0,'0'0'65'0,"0"0"17"16,-2-27-15-16,2 27-19 0,-2-16-16 0,2 16-18 15,-2-22-24-15,2 22-35 0,-4-23-51 16,4 23-119-16,0-24-142 0,-2 10 114 0</inkml:trace>
  <inkml:trace contextRef="#ctx0" brushRef="#br1" timeOffset="-187083.9">22026 5250 1006 0,'-4'-30'0'0,"4"17"-4"0,0 13-14 16,0-27-12-16,0 27-12 0,0-27 5 16,2 12 4-16,0-2 6 0,-2 17 14 0,4-33 15 15,-2 16 9-15,0 2 3 0,1-3 10 16,-1 4-1-16,-2 14 6 0,0-33-9 16,2 18-16-16,0 0-24 0,-2 0-34 0,0 0-39 15,0 15-160-15,2-32 82 0</inkml:trace>
  <inkml:trace contextRef="#ctx0" brushRef="#br1" timeOffset="-186943.86">22039 4695 751 0,'0'0'87'16,"-5"-22"13"-16,5 22 3 0,0-17 9 15,0 17-7-15,-2-19-5 0,2 19-11 16,0-19-30-16,0 19-17 0,2-20-20 16,-2 20-25-16,3-20-17 0,-3 20-16 15,2-19-11-15,-2 19-21 0,4-19-34 0,-4 19-76 16,0-21-187-16,0 9 116 0</inkml:trace>
  <inkml:trace contextRef="#ctx0" brushRef="#br1" timeOffset="-186676.98">21909 3797 1025 0,'0'-25'-35'0,"0"25"-30"0,0-21-45 15,0 21-160-15,0-21 86 0</inkml:trace>
  <inkml:trace contextRef="#ctx0" brushRef="#br1" timeOffset="-186453.01">21960 3363 871 0,'0'0'59'0,"0"-24"-5"16,0 24-7-16,0 0-3 0,0 0-16 0,0-16-28 16,0 16-40-16,0 0-57 0,0 0-152 15,-2-16 11-15,2 16 76 0</inkml:trace>
  <inkml:trace contextRef="#ctx0" brushRef="#br1" timeOffset="-170164.99">1834 13303 842 0,'0'0'105'0,"0"0"-27"0,0 0-42 0,0 0 12 15,0 0 6-15,0 0-3 0,0 0 8 16,0 0-2-16,0 0 9 0,0 0 5 0,0 0 7 16,0 0 14-16,0 0 12 0,0 0-9 15,0 0 12-15,0 0-1 0,0 0-7 0,0 0-2 16,0 0-6-16,0 0-10 0,0 0-5 15,5-24-12-15,-5 24-4 0,0 0-10 16,0 0-7-16,0 0-8 0,0 0-6 16,-9-13-6-16,9 13-3 0,0 0 2 0,0 0-5 15,-18-8-5-15,18 8 1 0,0 0 1 16,-19-3-1-16,19 3-5 0,0 0 5 0,-25-2-6 16,25 2 2-16,-20 2-2 0,20-2 4 15,-20 3 1-15,20-3-1 0,-23 6-2 16,23-6 5-16,-20 8-9 0,9-4 2 15,11-4 2-15,-25 13 1 0,14-7-3 0,-2 3 4 16,-1-1 2-16,5 1-4 0,-1 1 0 16,-5 2 6-16,6-3-4 0,-1 2 4 15,0 3-5-15,-1-3 3 0,4 0 0 0,0 3 8 16,-1-1-11-16,8-13 2 0,-10 27 1 16,6-14 0-16,2 0 0 0,2-13 0 0,-6 25-1 15,6-25-1-15,2 23 0 0,4-11 5 16,-6-12-3-16,9 24-5 0,0-10-1 15,2-5 1-15,-1 3-2 0,0-3 4 0,4 1-3 16,-1-1-2-16,2-1 0 0,-1-1-1 16,1 1 2-16,0-4-2 0,0 2-4 15,-1-3 1-15,-14-3-5 0,25 6-1 0,-25-6-11 16,24 1-2-16,-24-1-10 0,21-1 2 16,-21 1-9-16,19-4-6 0,-19 4-10 15,16-9-8-15,-16 9-9 0,14-14 3 0,-14 14-12 16,6-16 1-16,-6 16 14 0,2-18-3 15,-2 18 18-15,0 0 19 0,-2-25 15 16,2 25 11-16,0 0 11 0,-4-20 19 0,4 20 0 16,0 0 8-16,0 0 5 0,-2-19 5 15,2 19-1-15,0 0 5 0,0 0-1 0,0 0-8 16,2-18-3-16,-2 18-3 0,0 0-1 16,0 0 1-16,0 0 2 0,0 0 0 0,0 0-4 15,19-3-8-15,-19 3-1 0,0 0-18 16,0 0-29-16,23 0-36 0,-23 0-44 15,0 0-43-15,22 0-40 0,-14-3-80 16,-8 3-510-16,13-1-73 0</inkml:trace>
  <inkml:trace contextRef="#ctx0" brushRef="#br1" timeOffset="-169694.36">2061 13399 2195 0,'0'0'-99'0,"0"0"21"16,0 0 14-16,0 0 31 0,0 0 10 15,0 0 23-15,0 0 11 0,0 0 9 0,0 0 2 16,0 0 9-16,0 0 12 0,0 0 5 15,0 0 0-15,0 0 6 0,0 0-3 16,-38 29 5-16,38-29 3 0,-8 17-18 0,8-17 3 16,-5 21-3-16,1-10 1 0,4-11 5 15,-4 24-9-15,2-11-3 0,2-13 2 0,2 29-11 16,0-14-1-16,0 0 0 0,-2-15-12 16,9 28-32-16,-1-15-32 0,1 1-45 15,1-2-59-15,-1-5-82 0,3 3-454 16,-1-3 63-16</inkml:trace>
  <inkml:trace contextRef="#ctx0" brushRef="#br1" timeOffset="-169344.04">2290 13469 1962 0,'0'0'-51'16,"0"0"12"-16,0 0 13 0,0 0 29 16,-5-19-6-16,5 19 15 0,0 0 12 0,0 0-1 15,0 0 1-15,0 0 9 0,0 0 3 16,0 0-1-16,-18-1 0 0,18 1-8 16,0 0-1-16,0 0 0 0,0 0 8 0,0 0-9 15,0 0-8-15,0 0-3 0,0 40 3 16,0-40-12-16,0 0 3 0,16 27-10 15,-9-16 2-15,2 1-4 0,-1-1 8 0,-1-2 7 16,-7-9-14-16,14 23 0 0,-10-13 12 16,-4-10-9-16,7 21 3 0,-7-21 10 0,-2 19-17 15,2-19 4-15,-9 17 14 0,9-17-28 16,-14 15-13-16,7-7-23 0,7-8-27 16,-17 8-46-16,17-8-79 0,-17 2-377 15,17-2 224-15</inkml:trace>
  <inkml:trace contextRef="#ctx0" brushRef="#br1" timeOffset="-169095.03">2513 13407 1667 0,'0'0'-5'0,"21"0"0"15,-21 0-7-15,0 0 7 0,18 11 0 16,-18-11 9-16,9 15 9 0,-9-15 9 0,4 20 6 15,0-9-2-15,-4-11 14 0,2 25 2 16,-2-12 4-16,0-13 11 0,0 29-8 0,0-13 9 16,0-16-2-16,-6 30-4 0,4-15-5 15,-2-2 0-15,-3 3-29 0,3-3-25 16,4-13-29-16,-11 23-43 0,5-14-35 0,6-9-63 16,-12 11-171-16,8-6-131 0,4-5 357 15</inkml:trace>
  <inkml:trace contextRef="#ctx0" brushRef="#br1" timeOffset="-168875">2792 13599 1560 0,'0'0'119'0,"16"0"-19"15,-16 0-12-15,0 0-5 0,24-4-18 16,-24 4 8-16,19-5-22 0,-19 5-3 15,23-4-15-15,-23 4-24 0,21-5-1 0,-8 3-20 16,-13 2-21-16,21-8-3 0,-21 8-8 16,22-4-26-16,-22 4-8 0,14-5-28 15,-14 5-32-15,0 0-62 0,6-12-291 0,-6 12 340 16</inkml:trace>
  <inkml:trace contextRef="#ctx0" brushRef="#br1" timeOffset="-168747.06">2903 13522 1420 0,'-22'-4'71'0,"22"4"38"0,-17-2 27 16,17 2 7-16,0 0 1 0,0 0-6 15,0 0-14-15,0 0-10 0,0 0-14 16,0 0-12-16,0 0-11 0,0 0-26 0,0 0-26 16,44-18-50-16,-25 15-38 0,2-1-59 15,2-4-60-15,3 2-143 0,-1-2-314 0,1 1 133 16</inkml:trace>
  <inkml:trace contextRef="#ctx0" brushRef="#br1" timeOffset="-168410.2">3878 13304 2038 0,'0'0'80'0,"0"0"0"16,0 0-13-16,0 0-2 0,-2 19-13 0,2-19 3 16,0 0-5-16,25-2-7 0,-25 2-5 15,25 2-3-15,-25-2-5 0,36-2-2 16,-17 2-3-16,0 0-4 0,-2 0-30 0,-17 0-34 15,41-2-44-15,-23 1-56 0,-1-1-98 16,3 0-445-16,-4-1 66 0</inkml:trace>
  <inkml:trace contextRef="#ctx0" brushRef="#br1" timeOffset="-168111.22">4551 12954 1987 0,'10'-11'46'16,"-10"11"20"-16,0 0-11 0,10-10 17 0,-10 10 6 15,0 0 23-15,0 0 21 0,0 0 12 16,0 0-5-16,0 0-5 0,22 25 0 15,-22-25 0-15,4 23 1 0,-2-9-6 0,0 2-13 16,3 1-7-16,-3 0-8 0,2 0-12 16,-2 0-10-16,2 1-15 0,-2 1-34 15,3-4-45-15,-5 2-62 0,4 1-68 0,-4-18-80 16,0 28-130-16,0-15-560 0,0-13-329 16</inkml:trace>
  <inkml:trace contextRef="#ctx0" brushRef="#br1" timeOffset="-167567.54">3693 13558 2648 0,'0'0'-139'16,"-6"11"21"-16,6-11 15 0,0 0 15 0,0 0 19 15,0 0 20-15,0 0 25 0,0 0 26 16,0 0 39-16,0 0 6 0,0 0 25 16,0 0 9-16,0 0 5 0,30 13-1 0,-30-13-3 15,22 3-3-15,-22-3-10 0,35-3-2 16,-12 3-10-16,6 0-8 0,1-1-5 16,6-1-2-16,1 0 14 0,7 0-1 0,5-2-6 15,-1 2 3-15,11-1 12 0,1-1 6 16,-1 0 3-16,0 2 9 0,3-2 1 15,-3 0 8-15,0 0-2 0,3 0-7 0,-3 3-5 16,-3-3-5-16,2 2-8 0,-1-1-5 16,-8 0-6-16,1-1 0 0,-3 3 0 0,-1-2-1 15,1 3-6-15,-5-1-2 0,-3-1-11 16,-5 2-2-16,0 0-10 0,-2 0-17 0,-3 2-28 16,1-2-26-16,-8 0-50 0,0 1-57 15,-1 2-57-15,-4-2-73 0,0 1-161 16,-5 0-512-16,-2 2-391 0</inkml:trace>
  <inkml:trace contextRef="#ctx0" brushRef="#br1" timeOffset="-167050.58">4311 13807 2800 0,'-19'-9'-146'0,"19"9"15"0,-14-4 10 15,14 4 15-15,0 0 16 0,-24-4 29 16,24 4 20-16,0 0 24 0,-28 2 3 16,28-2 32-16,-23 3 5 0,23-3 3 0,-18 6 17 15,18-6 3-15,-20 8 6 0,20-8-3 0,-16 9 12 16,7-1-9-16,9-8-5 0,-13 10-1 16,13-10-16-16,-10 11 3 0,10-11-2 15,-7 12 3-15,7-12-9 0,0 0-6 0,5 23 0 16,-5-23-4-16,14 19 2 0,0-6-1 15,2 3-8-15,-1-3 13 0,4 2-12 16,-2 2 1-16,-1-2 0 0,0 2 5 16,0-2-12-16,-3-1 2 0,-2-1 8 0,-3 0 6 15,1 0 4-15,-3-2 17 0,-6-11 6 0,4 21 11 16,-4-21 1-16,-4 18 1 0,4-18-7 16,-15 14-3-16,3-6-8 0,12-8-1 15,-26 5-3-15,12-3-12 0,14-2-30 0,-26-4-35 16,26 4-54-16,-21-7-53 0,12 1-41 15,1-1-76-15,8 7-560 0,-13-18-151 0</inkml:trace>
  <inkml:trace contextRef="#ctx0" brushRef="#br1" timeOffset="-166795.96">4553 13855 2443 0,'10'-8'-14'0,"-10"8"19"0,0 0 1 16,0 0 6-16,0 0 23 0,0 0 17 0,0 0 23 16,0 0 16-16,0 0 8 0,0 0-1 15,-25 35 7-15,18-22 0 0,-3 6 2 16,2 0-1-16,1 4 3 0,1 0-11 0,0-1-3 16,1 3-10-16,1 0-5 0,2-1-9 15,2-1-9-15,2 1-19 0,0 1-24 0,2-3-38 16,3-1-40-16,1 0-51 0,3 0-57 15,1-6-61-15,-1-1-108 0,0-6-592 16,1 2-334-16</inkml:trace>
  <inkml:trace contextRef="#ctx0" brushRef="#br1" timeOffset="-166574.03">4705 14065 2858 0,'0'0'-10'0,"0"0"7"0,0 0-12 16,0-19-2-16,0 19-6 0,0 0 1 0,15-16 7 15,-15 16 10-15,21-9-4 0,-9 3-4 16,6 2 7-16,1-2-6 0,0 0 9 16,0 3-7-16,2-3-17 0,-2 1-23 15,0 1-39-15,0-2-61 0,-4 0-98 0,-2 0-424 16,-2 1 91-16</inkml:trace>
  <inkml:trace contextRef="#ctx0" brushRef="#br1" timeOffset="-166393.45">4854 13973 2038 0,'0'0'58'16,"-14"23"32"-16,8-8 8 0,0 0 12 0,2 2 28 16,-3 6 12-16,3-3 13 0,0 2-1 0,2 1-8 15,-2-2-16-15,2 0-14 0,2 0-13 16,0 0-10-16,0 0-14 0,0-3-8 0,2 1-11 15,-2-1-24-15,2-2-32 0,-2-16-33 16,2 24-45-16,-2-24-59 0,4 22-52 16,-4-22-179-16,8 10-601 0,-3-7-388 0</inkml:trace>
  <inkml:trace contextRef="#ctx0" brushRef="#br1" timeOffset="-166076.74">5126 14111 2842 0,'0'0'-70'16,"13"-10"18"-16,-13 10 9 0,0 0 5 16,0 0 16-16,0 0 22 0,0 0 29 15,0 0 20-15,0 0 17 0,0 0 5 0,0 0 6 16,0 0 11-16,0 0-6 0,0 0-4 16,-53 7-3-16,53-7-6 0,-12 10-10 15,12-10-1-15,-9 12-8 0,9-12-7 16,-5 14-1-16,5-14-7 0,0 0-4 0,8 28-1 15,0-18-3-15,-2 2-5 0,4 1 1 16,-1 1-3-16,0-1-4 0,1 0-1 0,-4 1-1 16,1-2 1-16,-1 3-4 0,-2-4 1 15,-4-11 3-15,4 21-2 0,-4-21-2 16,-4 21 1-16,4-21-5 0,-10 15-24 0,10-15-28 16,-15 11-45-16,15-11-40 0,-13 6-58 15,4-6-45-15,9 0-113 0,0 0-520 16,-14-13-223-16</inkml:trace>
  <inkml:trace contextRef="#ctx0" brushRef="#br1" timeOffset="-164968.09">5985 14026 2472 0,'0'0'-3'0,"0"0"36"15,0 0 21-15,0 0 20 0,34 11 33 0,-34-11 22 16,18 22 8-16,-8-4-3 0,-1 6-13 16,-3-2-9-16,0 5-14 0,0 3-7 0,-1 1-11 15,-5 2-10-15,0 2-12 0,-3 4-29 16,-1-1-35-16,-4 0-53 0,0 8-68 0,-5-2-71 16,-8-2-112-16,2-1-625 0,-9 0-348 15</inkml:trace>
  <inkml:trace contextRef="#ctx0" brushRef="#br1" timeOffset="-159495.18">5375 14335 458 0,'0'0'81'0,"0"0"-17"0,0 0-25 0,0 0 9 16,0 0 2-16,0 0 6 0,0 0-1 15,0 0-1-15,0 0 4 0,0 0 4 16,0 0 9-16,0 0-4 0,0 0 7 0,0 0 9 15,0 0 1-15,0 0 5 0,0 0-2 16,0 0 3-16,0 0 1 0,0 0-1 16,0 0 1-16,0 0-13 0,0 0 8 0,0 0-8 15,0 0 0-15,0 0-2 0,0 0-5 16,0 0-11-16,0 0-11 0,0 0 5 0,0 0-12 16,39-19-1-16,-39 19 2 0,19-4-12 15,-19 4-2-15,23-5-6 0,-23 5 2 16,22-6 21-16,-22 6-4 0,21-4-10 15,-21 4 0-15,19-4-1 0,-19 4-8 0,15-4-18 16,-15 4-12-16,14-3-20 0,-14 3-24 16,0 0-20-16,0 0-23 0,0 0-16 15,0 0-23-15,16 0-29 0,-16 0-66 0,0 0-444 16,0 0 88-16</inkml:trace>
  <inkml:trace contextRef="#ctx0" brushRef="#br1" timeOffset="-159122.12">5435 14192 1903 0,'0'0'-49'0,"0"0"17"0,-2-19 9 16,2 19 16-16,0 0 9 0,0 0-4 15,0 0 14-15,0 0 1 0,0 0 2 16,0 0-1-16,0 0 6 0,0 0 9 0,0 0 11 16,0 0 8-16,0 0 2 0,0 0 15 15,0 0 1-15,0 0-7 0,0 0 16 16,0 0-5-16,23 52-3 0,-21-37 7 0,1-2-2 16,1 2-4-16,-1 3-2 0,1-1 0 15,-2 0-4-15,2 0-6 0,-2-1-3 0,0 2-8 16,2-3-7-16,-2 3-4 0,0-3-3 15,0 0 4-15,-2-15-6 0,2 25-6 16,0-13-12-16,-2-12-22 0,3 18-41 0,-3-18-32 16,4 18-28-16,-4-18-26 0,3 15-33 15,-3-15-39-15,0 0-100 0,0 0-355 16,2 15 98-16</inkml:trace>
  <inkml:trace contextRef="#ctx0" brushRef="#br1" timeOffset="-158846.95">5686 14152 1979 0,'0'0'27'0,"0"0"33"0,0 0-9 16,0 0 16-16,0 0 22 0,0 0 6 15,0 0 15-15,0 0-2 0,0 0-3 0,-2 53-3 16,2-53-11-16,-10 32-10 0,6-15-6 16,2 2-10-16,-2-1-4 0,2 2 1 0,2-1-14 15,-2-1-8-15,2 1-26 0,0-1-33 16,0-18-64-16,2 36-62 0,2-18-67 16,-2-3-150-16,2 0-415 0,-2-2-77 15</inkml:trace>
  <inkml:trace contextRef="#ctx0" brushRef="#br1" timeOffset="-153941.9">4792 13641 401 0,'-7'-15'15'0,"7"15"-34"15,-6-12 12-15,6 12-14 0,0 0-14 0,-4-16-11 16,4 16-52-16,0 0 33 0</inkml:trace>
  <inkml:trace contextRef="#ctx0" brushRef="#br1" timeOffset="-112618.85">23588 6723 288 0,'0'0'90'0,"0"0"-36"0,0 0 0 16,0 0-3-16,0 0 0 0,0 0 6 15,0 0-1-15,0 14 5 0,0-14 2 16,0 0 6-16,0 0-2 0,0 0 1 0,0 0-9 16,0 0 4-16,-15 11-3 0,15-11-8 15,0 0-2-15,0 0 0 0,0 0 8 16,0 0-2-16,-17 3 2 0,17-3 7 0,0 0-8 16,0 0-6-16,0 0 5 0,0 0-2 15,0 0-3-15,0 0-3 0,0 0-6 0,0 0 5 16,0 0 4-16,0 0-7 0,0 0-5 15,0 0-4-15,-15-22 10 0,15 22-12 16,0 0-7-16,0 0 3 0,0 0-10 0,0 0-2 16,0 0-2-16,0 0-4 0,0 0-1 0,0 0-3 15,0 0 5-15,0 0-3 0,0 0 3 16,0 0 2-16,0 0-4 0,0 0 5 16,0 0 8-16,0 0-5 0,0 0 5 0,0 0 16 15,0 0-12-15,0 0-5 0,0 0-1 16,0 0 11-16,0 0 2 0,0 0-2 0,0 0 7 15,0 0 5-15,0 0-1 0,0 0 9 16,0 0-4-16,0 0 2 0,0 0-6 16,0 0-8-16,-4 30-1 0,4-30-3 15,0 0-5-15,0 0 4 0,-18 4-5 0,18-4 2 16,0 0-5-16,0 0-4 0,0 0-1 16,0 0-10-16,0 0-5 0,0 0 0 15,0 0 2-15,0 0-5 0,-18-22 7 0,18 22 1 16,0 0-6-16,0 0 0 0,0 0-1 15,0 0-1-15,0 0-3 0,0 0 6 16,0 0-2-16,26-26-3 0,-26 26 3 0,0 0-5 16,0 0 0-16,19-4 7 0,-19 4-7 15,0 0 1-15,0 0 2 0,19-1-2 0,-19 1 0 16,0 0-5-16,0 0 5 16,0 0 2-16,0 0 7 0,0 0 2 0,0 0 5 0,0 0 2 15,0 0 1-15,17 15 5 0,-17-15 5 16,0 0 4-16,0 0 3 0,0 0 0 15,0 0 0-15,0 0 1 0,-28 25 0 0,28-25 7 16,0 0-2-16,-15 9-7 0,15-9 3 16,0 0 3-16,-12 8-1 0,12-8 0 0,0 0-5 15,0 0-1-15,0 0-6 0,0 0 0 16,0 0-6-16,0 0-2 0,0 0-1 16,0 0-1-16,0 0-4 0,0 0 0 15,-16-29-2-15,16 29 5 0,0 0-1 0,0 0-2 16,0 0-2-16,0 0 2 0,0 0 3 0,0 0 0 15,18-27-7-15,-18 27 0 0,0 0-2 16,0 0 1-16,0 0-3 0,17-3 1 16,-17 3-2-16,0 0 2 0,0 0 2 0,0 0 2 15,0 0-1-15,0 0 5 0,0 0-1 16,0 0 6-16,0 0-3 0,8 30 6 0,-8-30 4 16,0 0 3-16,0 0 3 0,0 0-2 15,-17 25 2-15,17-25 5 0,-10 10-9 16,10-10 3-16,0 0-1 0,-14 7-2 0,14-7 1 15,0 0-2-15,0 0-1 0,-20 5 1 16,20-5-4-16,0 0-1 0,0 0-4 16,0 0 0-16,0 0-5 0,-22-20 0 0,22 20-4 15,0 0 0-15,0 0-4 0,5-21-4 16,-5 21-3-16,0 0 1 0,0 0-3 0,15-19 0 16,-15 19 0-16,0 0 4 0,16-11-5 15,-16 11 3-15,0 0-3 0,16-6 1 16,-16 6 2-16,0 0 0 0,0 0 0 0,0 0 2 15,23 2-3-15,-23-2 2 0,0 0 0 16,0 0 3-16,0 0-2 0,0 0 3 16,8 19 2-16,-8-19 6 0,0 0 1 0,0 0 0 15,0 0 2-15,0 0 1 0,0 0 0 16,-27 21 7-16,27-21-3 0,0 0 1 0,-16 6 0 16,16-6-3-16,0 0-1 0,0 0-4 15,0 0-2-15,0 0-2 0,0 0-8 0,0 0 0 16,0 0-3-16,-20-21-1 0,20 21-2 15,0 0 1-15,0 0-1 0,0 0-1 16,0 0 1-16,0 0-1 0,0 0 1 0,28-29 3 16,-28 29-7-16,0 0 1 0,0 0 1 15,18-2 3-15,-18 2-2 0,0 0 3 0,0 0-3 16,0 0 3-16,0 0-3 0,26 14 5 16,-26-14-2-16,0 0 2 0,6 11 1 15,-6-11 6-15,0 0 6 0,0 0 4 0,0 0-3 16,0 0 4-16,0 0 3 0,0 0 3 15,-21 28 0-15,21-28 0 0,0 0-3 0,-15 6-1 16,15-6 0-16,0 0 0 0,0 0-2 16,0 0-2-16,0 0-6 0,0 0-1 0,0 0-4 15,-22-26-6-15,22 26-3 0,0 0-1 16,0 0-3-16,0 0 6 0,0 0-2 16,16-33 4-16,-16 33 1 0,0 0-2 0,10-11 1 15,-10 11 1-15,0 0-2 0,0 0 4 16,0 0 0-16,13-6 3 0,-13 6-1 15,0 0 0-15,0 0-2 0,0 0 2 0,0 0-7 16,0 0-9-16,0 0-21 0,0 0-30 16,0 0-30-16,0 0-48 0,0 0-60 15,19 21-57-15,-19-21-137 0,0 0-195 16,0 0-343-16,0 0-355 0</inkml:trace>
  <inkml:trace contextRef="#ctx0" brushRef="#br1" timeOffset="-100782.68">24420 7289 2686 0,'0'0'-165'0,"0"0"23"0,0 0 14 16,0 0 17-16,0 0 20 0,0 0 17 0,0 0 15 15,0 0 12-15,0 0 8 0,0 0 9 16,0 0 16-16,0 0 6 0,0 0 9 16,0 0 12-16,-10-13 0 0,10 13 4 0,0 0 2 15,0 0-11-15,0 0 7 0,0 0-2 16,0 0-3-16,0 0 11 0,0 0 0 16,0 0 8-16,0 0 4 0,0 0 15 0,0 0 4 15,0 0 7-15,0 0 10 0,0 0 8 0,0 0-3 16,0 0 3-16,0 0-10 0,0 0-4 15,0 0-1-15,0 0-3 0,0 0 5 16,0 0 3-16,0 0 0 0,0 0-2 0,0 0-3 16,0 0-2-16,0 0 4 0,30-8-9 15,-30 8-8-15,0 0 2 0,20-1-7 16,-20 1 0-16,0 0-10 0,23-4 0 0,-23 4-4 16,22-2-1-16,-22 2-7 0,22-3-3 15,-22 3-1-15,26-4 0 0,-13 4-6 0,-13 0-3 16,32-7-5-16,-18 6 2 0,-14 1 0 15,28-7-3-15,-11 4 1 0,-1-1 0 16,-16 4 1-16,30-7-2 0,-14 3 0 0,-2 1-2 16,1-2 2-16,-15 5 3 0,31-7-4 15,-20 3 0-15,4 1 0 0,0-4 3 16,-15 7-3-16,30-9-1 0,-18 5 2 0,3-1-1 16,1 0 4-16,-16 5 6 0,28-9-1 15,-14 5 2-15,-2-2-4 0,-12 6 1 0,28-9-1 16,-16 5 2-16,-12 4-2 0,21-10-3 15,-8 6-3-15,-13 4 7 0,21-9-4 16,-21 9 4-16,18-9-2 0,-18 9 4 0,17-8-5 16,-9 3 2-16,-8 5-3 0,12-10 1 15,-12 10 0-15,13-8-1 0,-13 8 2 0,13-11-5 16,-13 11 2-16,8-12 2 0,-8 12 4 16,7-11 5-16,-7 11 1 0,7-12 5 15,-7 12-4-15,11-10 0 0,-11 10 1 16,0 0-1-16,9-19-1 0,-9 19-2 0,6-9-3 15,-6 9 2-15,0 0-5 0,10-13 3 0,-10 13-4 16,0 0 1-16,9-12 3 0,-9 12-1 16,0 0 7-16,7-11 8 0,-7 11-1 15,0 0 6-15,0 0 1 0,8-11 1 0,-8 11-3 16,0 0 4-16,0 0-3 0,0 0 0 16,0 0-5-16,14-10 0 0,-14 10 1 0,0 0-2 15,0 0 0-15,0 0-1 0,0 0-2 16,0 0 2-16,0 0-5 0,0 0 2 15,0 0 1-15,0 0 1 0,5-14-1 0,-5 14 1 16,0 0 1-16,0 0 0 0,0 0 3 16,0 0-1-16,0 0 0 0,0 0-4 15,0 0-1-15,0 0 2 0,0 0-7 0,0 0 0 16,0 0-2-16,0 0-1 0,0 0-7 16,0 0-2-16,0 0-3 0,0 0-7 0,0 0-9 15,0 0-7-15,0 0-12 0,0 0-16 16,0 0-20-16,0 0-22 0,0 0-26 15,0 0-32-15,0 0-26 0,0 0-39 16,0 0-38-16,0 0-99 0,0-9-612 0,0 9-410 16</inkml:trace>
  <inkml:trace contextRef="#ctx0" brushRef="#br1" timeOffset="-99984.42">25452 6820 2840 0,'0'0'-111'0,"23"-9"22"16,-23 9 14-16,0 0 4 0,0 0 6 0,0 0 15 15,0 0 18-15,5-11 6 0,-5 11 4 16,0 0 11-16,0 0 1 0,7-18 0 0,-7 18 12 15,0 0 16-15,6-15 12 0,-6 15 8 16,7-11-4-16,-7 11 4 0,4-15 4 16,-4 15 3-16,9-16 2 0,-9 16-4 15,7-17 3-15,-7 17-2 0,7-17 3 0,-7 17-1 16,8-19 11-16,-3 8-10 0,-5 11 0 16,7-22-4-16,0 14 5 0,-7 8-12 15,7-22-2-15,-3 9-8 0,-4 13 12 0,10-23-5 16,-6 11 7-16,2 1 6 0,-6 11 3 15,11-25-3-15,-8 11-5 0,1 2-4 16,-4 12-4-16,11-27-5 0,-6 11 0 0,-1 1-2 16,-1 2-5-16,1-2 1 0,3 1-1 15,-4-2-1-15,3 2 1 0,-6 14-2 16,6-29 2-16,-1 16 1 0,-3-3-3 0,-2 16 0 16,5-26-4-16,-1 12 1 0,-4 14 0 0,5-24 6 15,-3 12-2-15,-2 12 3 0,5-22-3 16,-5 22 0-16,4-24-1 0,-4 24 0 15,2-19-3-15,-2 19 0 0,2-19-1 0,-2 19 3 16,2-16-7-16,-2 16 0 0,5-17-2 16,-5 17 2-16,2-16 1 0,-2 16-1 0,0 0-3 15,2-19 2-15,-2 19 1 0,0 0 4 16,4-19-2-16,-4 19 3 0,0 0 1 0,0 0-1 16,2-17 2-16,-2 17 0 0,0 0-1 15,0 0 0-15,0 0-1 0,2-18 1 16,-2 18 0-16,0 0 2 0,0 0-5 0,0 0-1 15,0 0 0-15,2-15-2 0,-2 15 1 16,0 0-4-16,0 0-8 0,0 0-7 16,0 0-14-16,0 0-12 0,0 0-23 0,2-17-29 15,-2 17-35-15,0 0-41 0,0 0-48 16,4-5-69-16,-4 5-168 0,0 0-463 16,0 0-300-16</inkml:trace>
  <inkml:trace contextRef="#ctx0" brushRef="#br1" timeOffset="-99269.39">25870 5692 2636 0,'0'0'-140'0,"0"0"20"0,0-22 3 16,0 22 22-16,0 0 19 0,0 0 16 0,0-23 30 15,0 23 15-15,0 0 23 0,0-23-3 16,0 23 14-16,0-17 12 0,0 17 3 16,0 0 12-16,0-24 9 0,0 24-5 15,2-18-2-15,-2 18 4 0,3-18 2 0,-3 18 14 16,0-19-6-16,0 19-6 0,2-21-4 15,-2 21 2-15,2-22 20 0,-2 22-11 0,2-22-2 16,-2 22-7-16,2-26-7 0,-1 14-2 16,-1 12-7-16,3-23-3 0,-3 23-1 15,2-24-7-15,-2 24 5 0,0-23 0 0,0 23-1 16,2-24 1-16,-2 24 3 0,-2-25-1 16,0 11-2-16,2 14-3 0,-3-22-5 0,3 22-6 15,-1-21 0-15,1 21-1 0,-4-24-3 16,4 24 0-16,-2-20 1 0,2 20 0 0,-2-19 4 15,2 19 0-15,0-23 3 0,0 23 4 16,0-20 3-16,0 20 0 0,0 0 1 16,0-22-2-16,0 22-1 0,0 0-4 0,0-21 1 15,0 21 2-15,0 0-2 0,2-19 2 16,-2 19 1-16,0 0-2 0,2-15-1 16,-2 15-5-16,0 0 0 0,0 0-5 0,2-17 0 15,-2 17-1-15,0 0-4 0,0 0-6 16,0 0-4-16,0 0-11 0,0 0-12 15,2-18-13-15,-2 18-11 0,0 0-27 16,0 0-32-16,0 0-41 0,0 0-42 0,4-13-39 16,-4 13-113-16,4-8-529 0,-4 8-233 15</inkml:trace>
  <inkml:trace contextRef="#ctx0" brushRef="#br1" timeOffset="-98550.41">26061 4799 2459 0,'0'0'-126'16,"2"-23"13"-16,-2 23 16 0,0 0 10 15,0 0 13-15,0 0 13 0,2-19 24 0,-2 19 5 16,0 0 12-16,0 0-3 0,1-17 12 15,-1 17 17-15,0 0 17 0,5-17-7 16,-5 17 10-16,0 0 4 0,6-17 5 0,-6 17 15 16,3-14-11-16,-3 14 0 0,0 0-1 15,4-21 7-15,-4 21 2 0,4-14 7 0,-4 14 2 16,4-16 12-16,-4 16 1 0,3-17-12 16,-3 17-12-16,0 0-1 0,0-27 2 15,0 27 1-15,2-18-1 0,-2 18 2 0,0-20-3 16,0 20 6-16,0-19-7 0,0 19 0 15,0-23-7-15,0 23-3 0,-5-22 4 0,5 22 11 16,-2-24 1-16,2 24 0 0,-2-23 1 16,2 23-4-16,-2-24 2 0,2 24-6 15,-2-26-4-15,2 26-4 0,-2-22-5 16,2 22 2-16,0-25 2 0,0 25-1 0,0-23-1 16,0 23 1-16,-2-22-4 0,2 22 5 15,0-24 1-15,0 24 1 0,0-21-6 16,0 21 2-16,-1-20-5 0,1 20-2 0,0-20-1 15,0 20-5-15,-2-16-3 0,2 16 0 16,0 0-4-16,0-27-2 0,0 27 3 0,-2-15-3 16,2 15 1-16,0 0-4 0,0-24 1 15,0 24-2-15,0 0-2 0,-4-18 2 16,4 18-4-16,0 0-2 0,0 0 0 0,0-21-4 16,0 21-10-16,0 0-9 0,0 0-12 0,0 0-15 15,-3-21-26-15,3 21-27 0,0 0-26 16,0 0-53-16,7-17-35 0,-7 17-85 15,4-10-589-15,-4 10-269 0</inkml:trace>
  <inkml:trace contextRef="#ctx0" brushRef="#br1" timeOffset="-97719.33">26149 3601 2520 0,'0'0'-130'15,"0"0"27"-15,-19-8 16 0,19 8 18 16,0 0 11-16,0 0 23 0,0 0 12 0,0 0 15 16,0 0 7-16,-17-8-2 0,17 8 6 15,0 0 8-15,0 0-3 0,0 0 14 0,-9-11-17 16,9 11 22-16,0 0 3 0,0 0-3 15,-9-14 2-15,9 14 11 0,0 0-5 16,0 0-2-16,-7-19 5 0,7 19-1 0,0 0 9 16,-4-18-9-16,4 18 1 0,0 0-5 15,-2-20-8-15,2 20 4 0,-2-15 2 16,2 15 9-16,0 0 7 0,0-25-7 16,0 25 2-16,0 0 8 0,0-22 10 0,0 22 0 15,0 0-4-15,0-24-11 0,0 24-1 16,0 0-3-16,0-20-7 0,0 20-2 0,-1-15-2 15,1 15-7-15,0 0 2 0,0-22-5 16,0 22 5-16,0 0 3 0,-2-22-5 16,2 22-3-16,0 0 0 0,0-23-2 0,0 23-6 15,-6-16-6-15,6 16 4 0,0 0 0 16,-5-22-2-16,5 22-2 0,-1-15 0 16,1 15-3-16,-2-18 2 0,2 18 3 0,-6-14 4 15,6 14-5-15,-5-16 1 0,5 16-3 16,0 0 0-16,-4-19 0 0,4 19 2 0,0 0 5 15,-4-20 0-15,4 20-3 0,0 0 0 16,-4-20-1-16,4 20 1 0,0 0 3 0,-4-16-3 16,4 16 0-16,0 0 0 0,0 0-3 15,-2-16 3-15,2 16-1 0,0 0-3 16,0 0 0-16,0 0 2 0,-5-20-5 16,5 20 6-16,0 0-1 0,0 0 5 0,0 0 0 15,0 0 1-15,-4-15-3 0,4 15 3 16,0 0 0-16,0 0-5 0,0 0 0 0,0 0 5 15,0 0-6-15,0 0 0 0,0 0-1 16,0 0 0-16,0 0-4 0,0 0 1 16,0 0-8-16,0 0 1 0,0 0-7 0,0 0-9 15,0 0-18-15,0 0-11 0,0 0-12 16,4-21-30-16,-4 21-25 0,0 0-37 0,0 0-49 16,0 0-126-16,9-4-514 0,-9 4-181 15</inkml:trace>
  <inkml:trace contextRef="#ctx0" brushRef="#br1" timeOffset="-95884.86">24410 7518 2350 0,'0'0'-130'0,"0"0"27"0,0 0 14 16,0 0 6-16,0 0 13 0,0 0 12 15,0 0 20-15,0 0 14 0,0 0 17 0,0 0 10 16,0 0 14-16,43 13 9 0,-43-13 0 16,0 0 3-16,0 0 15 0,0 0-3 0,0 0 4 15,13 4 31-15,-13-4-5 0,0 0 3 16,15 3-4-16,-15-3-16 0,0 0 12 15,20 10-10-15,-20-10-17 0,18 6 2 0,-8 0-5 16,-10-6-2-16,22 10-1 0,-9-5-2 16,0 3-6-16,1-1 0 0,3 2-6 15,3-1 3-15,0 3 2 0,2 2-9 0,1-4-2 16,1 2 1-16,-2-2 5 0,0 1 6 16,-1 2-2-16,-2-1 7 0,0 1 4 15,-3-1-4-15,3 0 1 0,-3 3-2 0,-3-5-2 16,-1 5-3-16,1-3-3 0,-2 1 1 15,1 0-1-15,-3-1-9 0,-1 2 5 0,3-1-4 16,-3-1-3-16,1 0 4 0,-1 1 1 16,1 1 15-16,-1 0-4 0,-2 0-3 0,0 3 3 15,4-3-2-15,-4 2-1 0,1 0-6 16,-4 4 4-16,3-5 3 0,0 3-4 0,2-2-4 16,-2 3 5-16,1-1 3 0,-2-1 5 15,4 2 2-15,-1-1 2 0,1 0 4 16,-3-1 7-16,3 0 0 0,-1-2 0 0,-2 1 3 15,1-1-1-15,-2-2 5 0,6 2-8 16,-8 1-1-16,-3-15-2 0,8 26-3 16,-2-13-2-16,0-2-4 0,-6-11-5 15,5 22-1-15,-3-10-2 0,-2-12 1 0,8 23-6 16,-7-11 0-16,-1-12-2 0,4 21-2 16,-4-21 2-16,4 19-1 0,-4-19 1 15,7 19-1-15,-7-19 0 0,2 15-3 0,-2-15-2 16,0 0-1-16,5 19-1 0,-5-19-1 0,0 0-7 15,2 15-5-15,-2-15-9 0,0 0-15 16,0 0-25-16,3 14-32 0,-3-14-49 16,0 0-59-16,0 0-82 0,0 0-179 0,2 7-507 15,-2-7-400-15</inkml:trace>
  <inkml:trace contextRef="#ctx0" brushRef="#br1" timeOffset="-95255.95">25450 8771 2840 0,'0'0'-117'0,"0"0"21"0,0 0 11 16,16 12 10-16,-16-12 24 0,0 0 14 16,11 10 12-16,-11-10 25 0,0 0 4 15,14 13 6-15,-14-13 15 0,11 12 2 0,-11-12 11 16,11 11 16-16,-11-11 12 0,10 13 2 15,-6-3-3-15,-4-10-1 0,10 17 0 0,-5-8-4 16,-5-9-3-16,12 19 6 0,-8-6-6 16,1-1-1-16,1-1 1 0,-2 3 4 15,4-3 7-15,-4 3 6 0,3-1 1 0,-3 2-5 16,-1-1 8-16,1 1-4 0,0-2 4 16,1 5-4-16,0-1-8 0,-3-1-5 15,0 1-6-15,1 2-7 0,-1 1-2 0,0 2 2 16,0-3 0-16,2 1 1 0,-2 1-3 0,-2 0-1 15,1 1-1-15,2 0-4 0,-3 0 2 16,2-1-5-16,0 1-8 0,-2-1 0 0,2 0-4 16,-2-2-3-16,2 0-1 0,0-2-3 15,0-1-3-15,-2 2-2 0,2-3 1 16,-2-15-3-16,3 29 0 0,-3-16 2 0,0-13 0 16,0 27-2-16,0-13 1 0,0-14-1 15,0 24-3-15,0-11 0 0,0-13 3 16,0 25-9-16,0-25-1 0,-3 22-2 15,3-22-4-15,0 20-8 0,0-11-15 0,0-9-18 16,0 16-25-16,0-16-36 0,0 0-44 16,3 21-41-16,-3-21-37 0,0 11-52 0,0-11-138 15,0 0-561-15,0 0-433 0</inkml:trace>
  <inkml:trace contextRef="#ctx0" brushRef="#br1" timeOffset="-94601.41">25803 10039 2848 0,'6'15'-128'15,"-6"-15"32"-15,5 11 11 0,-5-11 1 0,0 0 11 16,4 20 13-16,-4-20 12 0,6 15 10 15,-6-15 13-15,4 15 20 0,-4-15 10 0,4 17 10 16,-4-17 13-16,7 21 16 16,-5-10 8-16,-2-11 7 0,4 21 7 0,-4-21-2 15,3 24-1-15,-1-14-2 0,-2-10-1 0,7 27-3 16,-6-15 2-16,-1-12-2 0,6 28-4 16,-4-14 1-16,0 1-2 0,2-2 4 15,1 2 6-15,-5-15 2 0,7 29-3 0,-2-15 0 16,1 1 16-16,-1-2 6 0,-1 0-4 15,2 1 4-15,-1 1-2 0,0-2 0 16,-5-13-3-16,5 28-3 0,-3-14-8 16,2 1-1-16,-2 1-7 0,-2-16-3 0,2 25-8 15,0-12-7-15,-2-13-1 0,3 27-4 16,-3-16-1-16,0-11-2 0,2 27-3 0,-2-14 3 16,0-13 2-16,0 25 0 0,0-25 2 15,-2 24-4-15,-1-12 1 0,3-12-1 0,-8 23-2 16,6-10-5-16,2-13-6 0,-5 23 3 15,1-11-3-15,4-12-2 0,-8 20-3 16,8-20 3-16,-6 21-13 0,6-21-7 0,-4 21-13 16,4-21-13-16,-5 17-19 0,5-17-28 15,-2 16-37-15,2-16-56 0,0 0-46 0,0 20-62 16,0-20-151-16,2 12-160 0,-2-12-316 16,3 9-288-16</inkml:trace>
  <inkml:trace contextRef="#ctx0" brushRef="#br1" timeOffset="-94048.41">26075 11335 2711 0,'0'0'-74'15,"4"12"14"-15,-4-12 6 0,5 14 21 0,-5-14 2 16,6 15 21-16,-6-15 16 0,7 15 17 15,-7-15 13-15,7 19 10 0,-7-19 12 16,3 20 12-16,-1-9 16 0,-2-11 5 16,2 21-4-16,-2-21 1 0,2 23-9 0,-2-23-5 15,2 25-9-15,-2-14-5 0,3 3 4 0,1-1-4 16,-4 1 5-16,4-4 0 0,-2 5 4 16,0 1 3-16,4-2 9 0,-6-14-2 15,6 29-1-15,-4-13-8 0,-1-3 1 0,3 1-6 16,-4-14 1-16,4 28-5 0,-2-16 3 15,-2-12 1-15,2 26 2 0,1-14-6 0,-3-12-5 16,0 27 2-16,0-14-1 0,0-13 5 16,-3 26-8-16,3-26-7 0,0 27-2 0,-2-14-1 15,2-13-7-15,0 25-6 0,-2-12-3 16,2-13-5-16,0 25-3 0,0-25-6 16,0 23-11-16,0-23-16 0,0 21-16 0,0-13-29 15,0-8-23-15,0 0-31 0,-2 26-38 16,2-26-46-16,-2 18-49 0,0-11-75 0,2-7-156 15,-3 14-113-15,3-14-282 0,-8 12-231 16</inkml:trace>
  <inkml:trace contextRef="#ctx0" brushRef="#br1" timeOffset="-93552.94">26259 12497 2635 0,'0'0'-36'0,"3"15"24"0,-3-15-1 0,2 15 1 15,-2-15 25-15,6 16 8 0,-6-16 20 16,7 16 14-16,-7-16 9 0,4 22 12 16,-4-22 11-16,5 20 25 0,-4-10 15 0,-1-10 14 15,2 22 8-15,-2-22 5 0,2 22-8 16,2-12-6-16,-4-10 1 0,0 24-15 16,0-24-13-16,-4 23-8 0,4-23-13 15,-2 22-3-15,2-22-7 0,-2 23-10 0,2-23-3 16,-1 24-7-16,1-24-4 0,-3 22 1 15,3-22-4-15,0 25 1 0,0-25-3 0,0 22-6 16,0-22-6-16,0 22 1 0,0-22-10 16,0 22 0-16,0-22-5 0,0 21 1 0,0-21-6 15,0 22-1-15,0-22-3 0,0 21-9 16,0-21-6-16,3 21-8 0,-3-21-9 0,1 21-11 16,-1-21-20-16,0 18-11 0,0-10-21 15,0-8-31-15,0 0-42 0,2 23-58 16,0-15-48-16,-2-8-95 0,6 15-164 0,-6-15-79 15,2 13-326-15,-2-13-320 0</inkml:trace>
  <inkml:trace contextRef="#ctx0" brushRef="#br1" timeOffset="-93146.56">26364 13487 2685 0,'5'18'-58'0,"-5"-18"58"0,6 18 28 16,-6-18 19-16,6 17 25 0,-6-17 10 15,4 22 24-15,-4-22 18 0,4 19 12 16,-2-8 1-16,-2-11 4 0,3 21-9 0,-3-21-2 15,-3 21-3-15,3-21 0 0,0 25 0 16,0-25-1-16,-4 24-16 0,2-10-4 16,-2 1-10-16,4-15-25 0,-8 31-5 0,6-15 2 15,-2 2-4-15,2-1-5 0,1 0 1 16,-3 0 1-16,2 1 0 0,2-2-4 0,-2 2 1 16,2-18-10-16,-5 32-1 0,3-19-8 15,-1 1-3-15,3-14-8 0,-2 23-6 16,2-23-6-16,-2 19-9 0,2-19-6 0,-2 17-17 15,2-10-29-15,0-7-46 0,-5 13-71 16,5-13-96-16,-2 10-133 0,2-10-184 0,0 0-19 16,-7 6-397-16,7-6-458 0</inkml:trace>
  <inkml:trace contextRef="#ctx0" brushRef="#br1" timeOffset="-75791.45">26555 7354 2902 0,'0'0'-130'0,"0"0"29"16,12-12 10-16,-12 12 14 0,0 0 14 16,0 0 17-16,0 0 20 0,0 0 17 0,0 0 18 15,11-9 17-15,-11 9 11 0,0 0 10 16,0 0 14-16,0 0 14 0,0 0 10 16,0 0 9-16,0 0 8 0,0 0-15 0,0 0-10 15,0 0-11-15,0 0-5 0,0 0-23 16,0 0-39-16,0 0-44 0,0 0-48 0,0 0-53 15,0 0-64-15,0 0-154 0,0 0-374 16,0 0-11-16</inkml:trace>
  <inkml:trace contextRef="#ctx0" brushRef="#br1" timeOffset="-75639.56">26587 7459 2236 0,'0'0'-3'0,"0"0"10"16,0 0 0-16,-5 13-6 0,5-13 7 0,0 0 12 15,0 0-5-15,0 0-1 0,-8 11-18 16,8-11-29-16,0 0-27 0,-5 6-41 0,5-6-47 16,0 0-98-16,0 0-302 0,0 0 261 15</inkml:trace>
  <inkml:trace contextRef="#ctx0" brushRef="#br1" timeOffset="-75503.68">26567 7531 1553 0,'-8'16'-11'0,"8"-16"24"15,0 0 19-15,0 0 6 0,0 0-3 16,-12 13-3-16,12-13-1 0,0 0 1 16,0 0-8-16,-7 10-29 0,7-10-49 0,-4 5-94 15,4-5-219-15,0 0-27 0,0 0 124 16</inkml:trace>
  <inkml:trace contextRef="#ctx0" brushRef="#br1" timeOffset="-74962.3">26823 7842 1275 0,'0'0'133'0,"0"0"21"15,0 0-4-15,0 0-3 0,0 0 16 16,0 0 6-16,0 0 7 0,0 0-2 0,0 0-13 15,0 0-17-15,0 0-14 0,0 0-14 16,22-2-17-16,-22 2-8 0,0 0-5 16,28 0-10-16,-28 0-9 0,21 0-10 0,-21 0-6 15,25 2-11-15,-25-2-22 0,23 1-33 0,-23-1-40 16,23 3-43-16,-12 1-36 0,-1-3-37 16,4 2-45-16,-14-3-112 0,20 3-492 15,-10-3-142-15</inkml:trace>
  <inkml:trace contextRef="#ctx0" brushRef="#br1" timeOffset="-74362.45">27220 7787 2412 0,'0'0'-39'0,"0"0"19"16,0 0 23-16,0 0 14 0,0 0 4 0,0 0 14 15,0 0 5-15,0 0 6 0,0 0 8 16,0 0 4-16,0 0 10 0,0 0 6 0,0 0 6 15,0 0 6-15,0 0 6 0,0 0-7 16,0 0-4-16,0 0-6 0,0 0-9 0,0 0-9 16,0 0-1-16,0 0-8 0,0 0-1 15,18-16-11-15,-18 16-1 0,0 0-7 0,0 0-1 16,23 0-1-16,-23 0 0 0,0 0-3 16,22 2-4-16,-22-2 0 0,0 0 1 15,25 2-3-15,-25-2-5 0,20 0 2 16,-20 0-3-16,18 2 2 0,-18-2-2 0,18 2-5 15,-18-2 2-15,0 0 1 0,20 0-6 16,-20 0 6-16,0 0-2 0,0 0-7 16,21 0-12-16,-21 0-15 0,0 0-22 0,0 0-37 15,22 0-37-15,-22 0-47 0,7 0-36 16,-7 0-69-16,0 0-627 0,0 0-291 16</inkml:trace>
  <inkml:trace contextRef="#ctx0" brushRef="#br1" timeOffset="-74010.06">27355 7825 2620 0,'0'0'-94'0,"-28"-2"20"15,28 2 22-15,0 0 8 0,0 0 9 16,0 0 10-16,0 0 20 0,0 0 22 15,0 0 28-15,0 0 24 0,0 0 21 0,0 0 22 16,0 0 31-16,-17 4 21 0,17-4 2 16,0 0-3-16,0 0-3 0,0 0-8 15,-4 16-4-15,4-16-23 0,0 0-13 0,0 20-5 16,0-20-8-16,0 0-5 0,2 23 0 16,-2-23-8-16,0 0-1 0,5 22-14 0,-5-22-5 15,2 17-11-15,-2-17-5 0,4 17-5 16,-4-17-10-16,4 18-8 0,-4-18-10 0,2 14-16 15,-2-14-17-15,0 0-16 0,2 19-26 16,-2-19-37-16,0 0-50 0,3 16-69 0,-3-16-44 16,0 8-96-16,0-8-181 0,0 0-422 15,0 0-390-15</inkml:trace>
  <inkml:trace contextRef="#ctx0" brushRef="#br1" timeOffset="-73247.93">26989 7779 2746 0,'0'0'-131'0,"0"0"46"0,0 0 31 15,0 0 24-15,0 0 36 0,-9-18 32 16,9 18 38-16,0 0 32 0,0 0 24 0,0 0 13 16,0 0 15-16,0 0 0 0,0 0 0 15,0 0 1-15,0 0 6 0,0 0 24 0,0 0 14 16,0 0-26-16,0 0-4 0,0 0-15 15,0 0-18-15,-19 35-9 0,17-20-25 16,-2 1-16-16,0 3-38 0,3 2-48 0,-1-1-58 16,-2 7-81-16,4 1-112 0,-2 0-156 15,0 1-208-15,4-4 0 0,-2-1-340 0,0-1-379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4T16:55:29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23507 4100 2851 0,'0'0'-131'0,"0"0"38"0,0 0 19 0,6-18 23 0,-6 18 19 16,0 0 23-1,0 0 18-15,0 0 5 0,0 0 11 0,0 0-7 0,0 0 9 16,0 0 8-16,-14-20 16 16,14 20 7-16,0 0-3 0,-19-3 6 0,19 3 0 15,-19-3-1-15,19 3 8 0,-25 3 1 16,25-3-1-16,-32 1-4 0,15 1-7 0,-2 2-8 15,-4 1 0-15,-3 3-2 0,2 1-6 0,0 1-5 16,-2 1-3-16,3 3-4 16,-5-1-2-16,7 2 1 0,-2 4 0 0,2 0 1 15,-1 2-5-15,6-1-1 0,0 0 0 16,2 1 2-16,1 3-2 16,1-2 1-16,3-1-2 0,-2 2 1 0,5-2-5 15,0 2 3-15,2-4 1 0,2-2-3 0,0 1 2 0,2-2 1 16,0-16 2-16,2 32 4 0,2-16-1 0,2-1 1 15,0-2 0-15,0-1-1 16,5-1-1-16,-2 0 1 0,1-3-2 0,1 1-2 16,1-1-2-16,0 0-2 15,-12-8-3-15,20 9 3 0,-20-9-4 0,20 8 2 16,-12-4-4-16,-8-4-5 0,19 4 2 16,-19-4-3-16,19 0-2 0,-19 0 4 0,21 0-3 15,-21 0 0-15,0 0-2 0,28-4-3 16,-28 4-1-16,21-8 1 0,-21 8-2 15,19-6-2-15,-8 1 2 0,-11 5 2 0,20-10-1 0,-8 5 1 16,-12 5 2-16,18-12-1 16,-18 12 2-16,15-11-4 0,-6 5 6 15,-9 6 0-15,10-12 0 0,-10 12-2 0,9-11 1 16,-9 11 4-16,0 0-3 0,2-17-2 16,-2 17-3-16,0 0 0 0,0 0-1 15,-13-19 3-15,13 19-6 0,-15-10 2 0,15 10 0 0,-15-5 2 16,15 5 2-16,0 0 0 0,-22-7-1 15,22 7 1-15,0 0 0 0,-14-9 4 16,14 9-1-16,0 0 0 0,0 0-1 16,0 0 5-16,0 0-1 0,0 0-4 0,0 0-13 15,0 0-13-15,0 0-28 0,0 0-42 16,38-11-62-16,-38 11-59 0,26-4-85 16,-26 4-153-16,25-4-523 0,-12 1-417 0</inkml:trace>
  <inkml:trace contextRef="#ctx0" brushRef="#br0" timeOffset="229.8">23573 4414 3027 0,'0'0'-20'16,"0"0"3"-16,0 0 5 0,0 0 13 16,0 0 20-16,0 0 12 0,0 0 24 15,0 0 19-15,0 0 10 0,0 0-2 0,0 0-1 16,0 0 1-16,0 0-4 0,0 0-2 0,-21 46-4 0,21-46-5 15,-6 22-8-15,3-9-3 16,3-13-10-16,-4 24-4 0,4-24-23 0,0 23-37 16,0-23-43-16,4 22-62 15,3-8-60-15,-1-4-104 0,5-1-181 0,-2 0-420 0,3-3-258 16</inkml:trace>
  <inkml:trace contextRef="#ctx0" brushRef="#br0" timeOffset="529.54">23808 4519 2839 0,'0'0'57'0,"0"0"-1"0,-8-21-8 15,8 21-3-15,0 0 7 16,-13-12 12-16,13 12 18 0,0 0-8 0,-15-9-4 0,15 9-9 16,0 0 0-16,0 0-7 15,0 0 0-15,0 0-7 0,0 0 5 0,0 0-9 16,0 0-3-16,-23 19-4 0,23-19-6 15,0 0-13-15,0 0-16 0,23 37-5 16,-15-27-10-16,4 2 4 0,-2-1 1 0,0 2-1 0,1 1 2 16,0-2-1-16,-3 1 1 15,0 2 4-15,-1-2-2 0,-3-2-10 0,2 3 11 16,-6-14 5-16,5 21 8 16,-5-21 0-16,-3 19 3 0,3-19 0 0,-6 17-13 0,6-17-26 15,-10 12-35-15,10-12-78 0,-13 7-52 0,13-7-80 16,0 0-162-16,-22-4-390 15,22 4-155-15</inkml:trace>
  <inkml:trace contextRef="#ctx0" brushRef="#br0" timeOffset="759.88">23986 4414 2536 0,'0'0'-24'0,"0"0"0"0,22 0 9 0,-22 0 23 16,0 0 22-16,16 11 24 0,-16-11 17 15,8 14 7-15,-8-14-7 0,4 17 0 16,1-6-5-16,-5-11 14 0,7 22 7 16,-7-9-1-16,0-13-8 0,2 25-6 15,0-12-9-15,-2-13-3 0,-2 26-9 0,2-13-4 0,0-13-6 16,-5 27-11-16,5-27-38 16,-6 24-56-16,6-24-61 0,-5 20-61 0,5-20-73 15,-6 14-150-15,4-9-384 0,2-5-102 0</inkml:trace>
  <inkml:trace contextRef="#ctx0" brushRef="#br0" timeOffset="959.95">24181 4661 2478 0,'23'-1'75'0,"-23"1"5"16,20-3-5-16,-20 3-2 15,22-1-1-15,-22 1 1 0,25-6 1 0,-11 4 1 16,-14 2-13-16,27-5-6 0,-12 1-15 15,1 0-10-15,0 0-12 0,-16 4-31 0,27-7-32 16,-17 3-49-16,-10 4-36 0,20-8-26 0,-16 5-29 16,-4 3-60-16,4-11-510 15,-4 11-37-15</inkml:trace>
  <inkml:trace contextRef="#ctx0" brushRef="#br0" timeOffset="1080.16">24371 4570 2151 0,'-10'-4'-34'0,"10"4"35"0,-20-3 23 0,20 3 12 15,0 0 19-15,-22-4 17 0,22 4 28 16,0 0 9-16,-16-4 1 0,16 4-11 0,0 0-5 15,0 0-10-15,0 0-9 0,0 0-32 16,0 0-43-16,0 0-54 0,54-9-55 16,-37 6-64-16,1-2-102 0,5 3-474 0,-4-3-32 0</inkml:trace>
  <inkml:trace contextRef="#ctx0" brushRef="#br0" timeOffset="1479.83">25002 4073 2189 0,'0'0'-41'0,"0"0"32"0,8-13 21 0,-8 13 10 0,0 0 36 15,0 0 26-15,0 0 24 0,0 0 20 16,0 0 4-16,0 0 14 0,0 0 11 0,0 0 10 16,0 0-7-16,0 0 2 15,0 47-7-15,-2-30-10 0,2-17-18 0,-4 39-11 16,2-20-12-16,0 1-13 0,2 2-8 15,0 0-11-15,0-1-8 0,0 1-6 0,2 0-7 16,0 1-6-16,0-4-23 0,-2 0-31 0,2-2-38 16,0 0-44-16,2-3-44 15,-1 0-56-15,-3-14-47 0,9 22-112 0,-5-14-164 0,1-3-405 16,-5-5-317 0</inkml:trace>
  <inkml:trace contextRef="#ctx0" brushRef="#br0" timeOffset="1769.58">25154 4275 2836 0,'0'0'-22'16,"0"0"-2"-16,0 0 5 0,3-16 4 0,-3 16 30 15,0 0 34-15,0 0 19 16,0 0 0-16,0 0-7 0,-30-3-2 0,30 3 9 16,0 0 12-16,-27 11 5 15,27-11-2-15,-20 10 0 0,20-10-8 0,-16 11-8 0,9-3-4 16,7-8-2-16,-15 15 0 0,12-5-1 0,3-10-2 15,-9 15 2-15,9-15 1 0,-4 17 2 16,4-17 6-16,2 19 1 0,-2-19 2 0,4 21-6 16,-4-21-8-16,12 19 1 15,-1-10-7-15,2 1-7 0,1 0-13 16,6-1-15-16,1 1-19 0,1-3-26 16,2 3-23-16,1-5-59 0,0 5-71 0,0-4-73 15,-3-1-142-15,0-1-217 0,-3 0-300 0,-2 0-305 0</inkml:trace>
  <inkml:trace contextRef="#ctx0" brushRef="#br0" timeOffset="2259.5">24907 4671 2606 0,'0'0'-100'0,"-14"2"38"15,14-2 43-15,0 0 40 0,0 0 41 0,-20 4 24 16,20-4 30-16,0 0 9 16,0 0 6-16,0 0 8 0,0 0-5 0,0 0 2 0,0 0-3 15,0 0-9-15,0 0-9 16,0 0-9-16,0 0-8 0,0 0-15 16,59 4-8-16,-40-4-9 0,7 0-2 15,7 0-1-15,3 0 3 0,5 1 7 0,3-1 8 16,6 4 9-16,-3-2 0 0,11 2-26 0,-6-1-3 0,1-2-5 15,-2 1-6-15,-2 0-5 16,0 0-6-16,-4-1 0 0,0 2-8 0,-2-2-6 0,-7 1-11 16,0-2-14-1,-3 2-14-15,-6-2-15 0,-4 3-27 16,-3-3-37-16,0 0-45 0,-4 1-63 0,0-1-58 16,-4 0-67-16,-12 0-138 0,15 2-138 0,-15-2-293 15,0 0-276-15</inkml:trace>
  <inkml:trace contextRef="#ctx0" brushRef="#br0" timeOffset="3340.02">24968 5045 2642 0,'0'0'-97'0,"0"0"22"0,0 0 16 16,0 0 48-16,0 0 46 15,-17-4 30-15,17 4 25 0,0 0 16 16,0 0 10-16,0 0 7 0,0 0 10 16,0 0-14-16,0 0-7 0,0 0-8 0,0 0-10 15,0 0-8-15,43-12-3 0,-43 12-9 0,30-4-2 0,-14 0-4 16,6 3-4-1,-4-3-9-15,4 0-3 0,-3 2-6 0,0-1-21 0,0-2-30 16,1 2-27-16,-4 1-40 16,-16 2-67-16,26-6-51 0,-26 6-51 0,19-6-94 15,-15 4-603-15,-4 2-354 0</inkml:trace>
  <inkml:trace contextRef="#ctx0" brushRef="#br0" timeOffset="3560.17">25039 5050 2827 0,'0'0'-82'0,"-9"10"17"0,9-10 33 16,0 0 35-16,-4 19 35 0,4-19 31 0,-2 17 25 16,2-17 13-16,2 22 7 0,-2-22 6 15,2 24 5-15,-2-24-3 0,2 27-7 16,0-13-7-16,-2 4-12 0,0-18-10 16,3 30-8-16,-3-11-9 0,0-2-9 0,0 1-7 15,0 1-5-15,0-2-26 0,0 0-27 0,-5 0-26 0,5-17-34 16,0 34-42-16,0-18-54 15,0-16-31-15,2 29-52 0,-2-29-107 0,5 20-564 16,-3-10-311-16</inkml:trace>
  <inkml:trace contextRef="#ctx0" brushRef="#br0" timeOffset="3929.63">25387 5209 2772 0,'0'0'-16'16,"0"0"27"-16,7-16-6 0,-7 16 8 0,0 0 12 0,0 0 13 16,0 0 8-1,0 0 1-15,0 0 1 0,0 0-2 0,0 0 1 0,-30-5 4 16,30 5 10-16,0 0 3 16,0 0 0-16,-30 21-3 0,30-21-8 0,-14 12-7 0,5-4 0 15,9-8-4-15,-13 16-1 16,10-7-6-16,3-9-6 0,-5 17-9 0,5-17-12 15,5 21-16-15,-5-21-10 0,8 22-14 0,0-11-2 16,1 0-9-16,-1 0 5 16,3 1 0-16,-3-1 10 0,3 1 2 0,-3-1 8 0,3 1 6 15,-5-3 15-15,-6-9 9 16,8 17 23-16,-8-17 24 0,8 18 16 0,-8-18 8 16,0 0-8-16,-10 21-5 0,10-21-7 15,-13 9-7-15,13-9-7 0,-25 7-8 0,25-7-21 16,-23 5-34-16,23-5-30 0,-23 0-60 15,23 0-51-15,-23-6-45 0,12-2-65 16,11 8-133-16,-21-14-476 0,15 3-243 0</inkml:trace>
  <inkml:trace contextRef="#ctx0" brushRef="#br0" timeOffset="4140.04">25513 5344 2814 0,'0'0'61'15,"20"3"-2"-15,-20-3 2 0,21 0 16 0,-21 0 26 16,19 0 8-16,-19 0-6 16,21 0-13-16,-21 0-8 0,0 0-10 0,27-1-7 0,-27 1-7 15,21-2-16-15,-21 2-22 16,20-4-33-16,-20 4-41 0,20-6-61 0,-20 6-46 16,20-7-56-16,-13 1-59 15,-7 6-109-15,13-10-427 0,-7 5-129 0</inkml:trace>
  <inkml:trace contextRef="#ctx0" brushRef="#br0" timeOffset="4329.89">25720 5241 2396 0,'0'0'-31'0,"0"0"36"0,0 0 27 0,0 0 42 16,0 0 28-1,0 0 25-15,0 0 16 0,0 0 11 0,0 0-3 0,-30 22-9 16,30-22-6-16,-4 18 5 16,4-18-6-16,-2 23-16 0,2-23-11 0,2 24-13 15,-2-24-10-15,2 25-8 16,-2-25-11-16,2 27-6 0,-2-14-26 0,0-13-25 0,5 21-28 15,-5-21-34-15,2 17-39 0,-2-17-44 0,2 18-55 16,1-13-43-16,-3-5-107 16,0 0-258-16,7 9-230 0,-7-9-159 15</inkml:trace>
  <inkml:trace contextRef="#ctx0" brushRef="#br0" timeOffset="4569.66">25922 5121 2695 0,'0'0'86'16,"0"0"-1"-16,9-10 8 0,-9 10 42 0,0 0 43 16,0 0 21-16,0 0 9 15,0 0-22-15,0 0 6 0,18 31 0 0,-16-18 16 0,-2-13-3 16,3 33-11-16,-1-16-16 16,0 2-18-16,0 0-25 0,0 2-11 0,-1 0-16 15,3 0-14-15,-2 1-10 0,2 0-19 0,-2-2-38 0,2-1-42 16,-2 1-50-1,2-1-60-15,-4-2-71 0,4 1-83 0,-6-2-117 0,4 0-236 16,-4-4 22-16,2-12-430 16,-8 24-555-16</inkml:trace>
  <inkml:trace contextRef="#ctx0" brushRef="#br0" timeOffset="14139.88">27846 4157 1442 0,'0'0'291'15,"0"0"-78"-15,3-15-60 0,-3 15-12 0,0 0-22 16,0 0-26-16,0 0 3 16,8-11-17-16,-8 11 2 0,0 0-9 0,0 0-16 0,0 0-4 15,0 0 1-15,0 0-5 0,0 0 7 0,0 0 1 16,0 0-1-16,-24-10 5 15,24 10-4-15,0 0 1 0,0 0-5 0,-27 3-4 0,27-3 0 16,0 0-9-16,-28 8-4 16,28-8-5-16,-23 11-3 0,12-1 1 0,-3 0-5 15,5-1-1-15,-6 6-7 16,3-1 3-16,3 2 1 0,-1 1-2 0,0 2-3 16,1 3 0-16,4-1-3 0,1-2 2 15,2 2-4-15,4 0 5 0,0 0-4 0,1 2 2 16,7 0-3-16,3-2 1 0,1 0-10 0,3-2-12 15,0-1-12-15,6 2-14 16,-1-7-15-16,-2 1-18 0,1-3-4 0,3-3-1 16,-3-1-4-16,-2-1 3 15,0-5 2-15,0 1 8 0,-19-2 4 0,30-2 13 0,-30 2 17 16,27-5 21-16,-15-1 24 16,-12 6 17-16,15-11 6 0,-15 11 9 0,9-14 5 0,-9 14 5 15,4-14-4-15,-4 14-2 0,0 0-5 0,0-19-2 16,0 19-1-16,0 0 3 15,0 0-3-15,-10-19 1 0,10 19 2 0,0 0-6 16,0 0 0-16,-7-14-5 16,7 14 0-16,0 0-3 0,0 0 1 15,0 0 1-15,0 0-6 0,0 0 0 16,13-15-6-16,-13 15-12 0,18-6-25 0,-18 6-32 0,21-4-39 16,-21 4-43-16,23-4-55 15,-23 4-41-15,21-4-80 0,-21 4-592 0,18-3-285 16</inkml:trace>
  <inkml:trace contextRef="#ctx0" brushRef="#br0" timeOffset="14409.55">28200 4369 2587 0,'8'-10'-105'0,"-8"10"31"16,0 0 28-16,0 0 9 15,0 0 23-15,0 0 24 0,0 0 30 0,0 0 19 0,0 0 15 16,0 0 4-16,0 0 17 16,0 0 5-16,0 0 2 0,-38 34 5 15,31-25-1-15,-1 3-12 0,-1 1-6 16,3-1-11-16,6-12-4 0,-11 27-11 0,7-12-5 16,2-4-7-16,2-11-23 0,-2 27-35 15,2-27-30-15,6 24-50 0,-2-12-51 0,5-1-63 16,-9-11-120-16,15 16-538 0,-9-10-215 0</inkml:trace>
  <inkml:trace contextRef="#ctx0" brushRef="#br0" timeOffset="14669.58">28337 4481 2836 0,'2'-21'62'0,"-2"21"-12"0,0 0-32 0,0 0-2 0,0 0-5 16,0 0 5-16,0 0-2 15,0 0-4-15,0 0 2 0,0 0 0 0,0 0-4 0,0 0 9 16,0 0 11 0,0 0 8-16,8 49 0 0,-8-49-3 0,0 19-2 0,0-19-5 15,-2 19 1-15,2-19-2 16,-2 19 11-16,2-19-1 0,-4 17 14 0,4-17 2 16,-11 18-1-16,11-18-6 0,-14 13-3 15,5-9-17-15,9-4-28 0,-21 7-35 16,21-7-48-16,-19 5-59 0,19-5-78 0,-21-5-100 15,11 0-540-15,-2-3-224 0</inkml:trace>
  <inkml:trace contextRef="#ctx0" brushRef="#br0" timeOffset="14859.94">28328 4302 2707 0,'0'0'60'0,"0"0"16"15,0 0-17-15,13-10-6 0,-13 10-6 16,0 0-5-16,0 0-4 0,0 0-6 16,0 0-17-16,9-10-12 0,-9 10-20 15,0 0-33-15,0 0-30 0,0 0-60 0,0 0-73 16,0 0-172-16,0 0-320 0,0 0 41 16</inkml:trace>
  <inkml:trace contextRef="#ctx0" brushRef="#br0" timeOffset="15219.83">28424 4469 2069 0,'4'23'-43'16,"-4"-23"12"-16,4 19 5 15,-4-19 16-15,1 20 10 0,-1-20 26 0,5 19 23 0,-5-19-3 16,7 14 5-16,-7-14 23 16,4 14 6-16,-4-14 20 0,0 0 8 0,5 13-2 15,-5-13-7-15,0 0-17 0,0 0-26 16,0 0-4-16,0 0-14 0,0 0-8 15,0 0 2-15,0 0-1 0,33-17-3 16,-33 17 10-16,9-13 9 0,-9 13 11 16,11-14 5-16,-11 14 0 0,0 0-11 0,10-14 0 15,-10 14-9-15,0 0 1 0,10-9 0 16,-10 9 6-16,0 0 2 0,0 0 2 0,0 0 1 16,23 4 3-16,-23-4 5 0,0 0 1 15,0 0-3-15,0 0-3 0,18 10 1 0,-18-10 3 16,0 0-5-16,0 0 5 0,0 0-2 0,0 0-6 15,14 4-15-15,-14-4-27 0,0 0-35 16,0 0-30-16,11-18-33 0,-11 18-42 16,0 0-50-16,13-17-42 0,-13 17-54 15,6-15-95-15,0 8-577 0,-2-1-370 0</inkml:trace>
  <inkml:trace contextRef="#ctx0" brushRef="#br0" timeOffset="15469.76">28678 4359 2711 0,'0'0'-117'0,"0"0"38"15,0 0 33-15,0 0 38 16,0 0 46-16,0 0 35 0,0 0 26 0,27 13 23 16,-27-13 4-16,6 11-2 15,-6-11 6-15,8 18-2 0,-8-18-13 0,6 19-9 16,0-8-8-16,-2 3-10 0,0 0-10 0,0-2-6 0,-2 3-12 15,-2-15-1-15,7 28-9 16,-5-18-3-16,-2-10-8 0,3 26-27 0,-3-26-45 16,-1 20-38-16,1-20-65 0,-2 21-63 15,2-21-97-15,-2 18-192 0,0-11-396 0,2-7-256 16</inkml:trace>
  <inkml:trace contextRef="#ctx0" brushRef="#br0" timeOffset="16069.47">29163 4500 2565 0,'0'0'-107'0,"0"0"28"16,0 0 27-16,0 0 23 0,0 0 29 0,0 0 29 16,0 0 26-16,0 0 16 15,0 0 2-15,0 0 3 0,0 0-5 16,0 0-5-16,0 0-5 0,0 0 2 0,0 0 0 16,0 0-3-16,0 0 2 0,0 0-13 0,0 0-2 15,33 3-4-15,-33-3-6 0,18-1-3 0,-18 1-1 16,18-2-6-16,-18 2-6 15,22-2-27-15,-22 2-21 0,0 0-41 0,27 0-35 16,-27 0-40-16,17 0-55 0,-17 0-72 16,17-3-513-16,-17 3-80 0</inkml:trace>
  <inkml:trace contextRef="#ctx0" brushRef="#br0" timeOffset="16290.05">29182 4439 2223 0,'-19'-5'-59'0,"19"5"27"16,0 0 25-16,0 0 19 0,0 0 34 15,0 0 24-15,0 0 18 0,0 0 14 16,0 0 3-16,0 0 2 0,0 0-6 16,0 0-1-16,0 0-7 0,0 0-12 0,0 0-6 0,0 0-12 15,55-10-36-15,-55 10-29 0,22-4-62 0,-22 4-51 16,28-2-64-16,-13-6-91 15,0 4-524-15,0 0-99 0</inkml:trace>
  <inkml:trace contextRef="#ctx0" brushRef="#br0" timeOffset="17969.79">29874 3985 2321 0,'0'0'-59'0,"0"0"25"0,0 0 17 15,0 0 9-15,0 0 22 0,0 0 9 0,0 0 8 16,0 0 13-16,0 0 11 16,0 0-2-16,0 0 5 0,0 0 8 0,0 0 5 0,0 0 13 15,0 0 8-15,0 0-2 16,0 0 4-16,0 0 1 0,0 0 3 0,0 0-6 15,0 0 5-15,0 0-7 0,0 0-3 0,0 0-6 16,-12 48-5-16,12-48-3 0,-3 20-4 16,3-20-3-16,-3 26 3 0,1-16-8 15,2-10-1-15,-2 28-7 0,2-28-6 16,2 26-1-16,-4-12-1 0,2-14-4 0,0 28-3 16,0-15-2-16,0-13-3 15,0 29-4-15,0-15 0 0,0-14-4 0,2 25-4 16,-2-25 2-16,0 22 0 0,0-22-6 0,2 19-3 0,-2-19 0 15,0 17-11-15,0-17-20 16,0 0-19-16,0 19-31 0,0-19-29 0,0 0-41 16,0 0-42-16,3 20-55 0,-3-20-79 15,0 0-157-15,3 6-460 0,-3-6-342 0</inkml:trace>
  <inkml:trace contextRef="#ctx0" brushRef="#br0" timeOffset="18384.82">30052 4075 2797 0,'0'0'-64'16,"6"-12"14"-16,-6 12-1 0,0 0 5 16,6-13 16-16,-6 13 1 0,0 0 16 15,0 0 7-15,0 0 0 0,0 0 10 0,0 0 14 16,0 0 5-16,0 0 2 0,0 0 5 0,0 0-9 15,0 0-1-15,-44 27 5 0,44-27-4 16,-17 11 0-16,9-4-2 0,8-7-5 0,-20 10 2 16,20-10-4-16,-16 10 4 15,16-10 0-15,-18 8-2 0,18-8-2 0,-12 8 1 16,12-8-4-16,-13 5 3 0,13-5 1 16,0 0 10-16,-13 7 4 0,13-7 10 0,0 0 6 15,0 0-2-15,0 0 8 16,-12 10 3-16,12-10-11 0,0 0 5 0,0 0 10 15,0 0 4-15,0 0 8 0,0 0 12 0,21 26-1 16,-12-18-2-16,-9-8-3 0,18 18-8 16,-6-9-9-16,0 1-4 0,-2 0-4 0,3 2-11 15,-2 1 0-15,-1-1-8 16,3-2-27-16,-3 1-45 0,4 0-60 0,-4 1-74 16,2-3-81-16,-1 1-170 0,4-2-498 15,-5-3-331-15</inkml:trace>
  <inkml:trace contextRef="#ctx0" brushRef="#br0" timeOffset="19149.66">29660 4547 2630 0,'0'0'-124'0,"0"0"37"16,0 0 15-16,0 0 26 0,0 0 26 0,-26-1 27 16,26 1 38-16,0 0 27 15,0 0 20-15,0 0 16 0,0 0 8 16,0 0 8-16,0 0 2 0,0 0 4 0,0 0-8 16,0 0-12-16,0 0-11 0,0 0-14 0,0 0-6 15,0 0-11-15,0 0-5 16,0 0-4-16,0 0-6 0,77 0 2 0,-54 0-4 15,6 1 5-15,6 2 2 0,5-2 0 0,4 3 4 0,3 0-3 16,-1 0-4 0,1-1-3-16,-1 0-7 0,-1 0-3 0,-3 1-5 0,1-2-1 15,-9-1-5-15,0 3-4 16,-3-2-9-16,-3-2-18 0,-5 3-29 0,-2-2-34 16,-2-1-38-16,-2 2-57 0,-17-2-52 15,27 4-67-15,-27-4-141 0,14 0-209 0,-14 0-202 16,0 0-162-16</inkml:trace>
  <inkml:trace contextRef="#ctx0" brushRef="#br0" timeOffset="19629.73">29624 4995 2478 0,'0'0'-32'0,"-13"-7"44"0,13 7 21 16,0 0 35-16,0 0 37 0,0 0 31 0,0 0 20 0,0 0 6 15,0 0 2-15,0 0 0 0,0 0-12 16,0 0-18-16,0 0-12 0,0 0-12 15,0 0-8-15,0 0-7 16,0 0-12-16,39-19-8 0,-27 16-10 0,-12 3-6 16,34-2-5-16,-17 1-11 0,0-1-12 0,-17 2-17 15,33-4-25-15,-17 2-33 0,-16 2-43 16,23-2-59-16,-23 2-65 0,21-2-56 0,-21 2-106 16,11-4-157-16,-11 4-358 0,0 0-262 15</inkml:trace>
  <inkml:trace contextRef="#ctx0" brushRef="#br0" timeOffset="19824.53">29747 4993 2710 0,'0'0'-40'0,"-8"14"10"0,8-14 1 0,-5 13 7 15,5-13 20 1,-4 17 21-16,4-17 24 0,-3 20 13 0,3-20-8 0,0 24 9 16,0-24 7-16,0 26 3 0,0-8 11 0,3-3-5 15,-3 2-10-15,2 0-3 0,-2 0-2 16,2 2-9-16,1 0-4 0,-1 1-25 15,0-5-29-15,0 4-30 0,0-2-47 0,2 1-37 16,-2-2-38-16,2-3-53 0,-4-13-133 16,6 19-402-16,-2-9-32 0</inkml:trace>
  <inkml:trace contextRef="#ctx0" brushRef="#br0" timeOffset="20239.57">29891 5233 2345 0,'0'0'17'16,"0"0"-6"-16,0 0 7 0,0 0 2 0,0 0 1 16,0 0 6-16,0 0 14 15,0 0 3-15,0 0-4 0,0 0 0 0,-15 44 4 16,15-44 17-16,-2 18 4 0,2-18 0 16,0 0-2-16,-2 20-9 0,2-20-4 0,0 0-3 15,6 17-3-15,-6-17-11 0,0 0-8 0,10 10-16 16,-10-10-9-16,0 0 3 0,0 0 0 15,0 0-6-15,30-8 3 16,-30 8 0-16,0 0-3 0,19-7-2 16,-19 7-5-16,0 0-4 0,22-4-4 0,-22 4 7 0,18-2 2 15,-18 2-11-15,0 0 9 16,26 4 5-16,-26-4 9 0,17 3 17 0,-17-3 9 16,14 4 10-16,-14-4 1 0,14 6 5 15,-14-6 6-15,0 0 13 0,14 8 8 0,-14-8 10 16,0 0 15-16,0 0 16 0,13 5 22 0,-13-5 14 0,0 0-10 15,0 0-18-15,0 0-14 16,0 0-17-16,19-23-9 0,-19 23-16 0,4-17-21 16,-4 17-23-16,7-20-40 15,-5 6-43-15,-2 14-64 0,4-23-77 0,-2 10-94 0,2 0-209 16,-4-3-123-16,0 3-241 16,0 13-227-16</inkml:trace>
  <inkml:trace contextRef="#ctx0" brushRef="#br0" timeOffset="20539.86">30202 4969 2677 0,'8'-22'-6'0,"-8"22"9"0,7-11-6 0,-7 11 14 16,0 0 15-16,8-15 28 15,-8 15 7-15,0 0-5 0,11-10-6 0,-11 10-8 0,0 0-6 16,14-9-2-16,-14 9-4 0,0 0-4 0,16-3-1 15,-16 3-10-15,0 0-2 0,0 0-1 16,0 0 6-16,20 15 7 0,-20-15 15 0,0 14 9 16,0-14 13-16,0 0 9 15,-10 29 1-15,6-16 8 0,4-13 3 16,-10 23-9-16,2-11-4 0,4 1-6 16,4-13-5-16,-8 20-8 0,6-8-6 0,2-12-7 0,-2 20-27 15,2-20-47-15,6 18-59 0,-6-18-94 0,12 14-110 16,0-9-218-16,-4-1-377 15,-8-4-272-15</inkml:trace>
  <inkml:trace contextRef="#ctx0" brushRef="#br0" timeOffset="20765.55">30339 5231 2651 0,'0'0'-30'16,"0"0"33"-16,0 0 9 0,0 0 16 0,0 0 10 0,16 19 29 16,-16-19 12-16,12 6-8 15,-12-6-1-15,0 0-2 0,28 4-15 0,-28-4-8 16,19 0-13-16,-19 0-32 16,21-3-43-16,-21 3-68 0,0 0-66 15,27-5-88-15,-19 2-535 0,-8 3-113 0</inkml:trace>
  <inkml:trace contextRef="#ctx0" brushRef="#br0" timeOffset="20949.84">30475 5201 2463 0,'-29'1'0'0,"29"-1"15"0,0 0 10 16,0 0 34-16,0 0 12 0,-11 26 14 0,11-26-2 0,-5 17-3 16,5-17-13-16,-4 21-1 15,4-8-9-15,0-13 9 0,0 23 1 0,0-23-7 16,2 26-11-16,-2-10-3 0,2-1-6 0,-2-15-13 0,2 24-31 15,1-12-46-15,-3-12-46 16,4 21-58-16,-2-12-54 0,-2-9-109 0,5 16-484 16,-5-16-117-16</inkml:trace>
  <inkml:trace contextRef="#ctx0" brushRef="#br0" timeOffset="21419.52">30627 5095 2459 0,'0'0'22'16,"0"0"12"-16,0 0 23 16,0 0 45-16,0 0 33 0,3 30 27 15,-3-30 7-15,0 0-2 0,-5 26-6 0,5-26-7 16,-2 29-7-16,2-14-8 0,0 2-6 0,0 2-17 16,0 0-10-16,0 1-14 15,0 1-7-15,0-2-25 0,0-1-36 0,2 1-46 16,0-3-54-16,-2 1-75 0,3-2-78 0,-3-15-126 15,0 21-219-15,0-12-367 0,0-9-357 16</inkml:trace>
  <inkml:trace contextRef="#ctx0" brushRef="#br0" timeOffset="21966.55">29933 4795 2826 0,'10'-13'-93'0,"-10"13"18"16,0 0 8-16,10-12 11 0,-10 12 6 0,0 0 23 15,0 0-2-15,12-13 0 0,-12 13 8 0,0 0-8 16,10-7 9-16,-10 7 14 16,0 0 4-16,0 0 10 0,0 0 10 0,17-4 8 0,-17 4 11 15,0 0 16-15,0 0 16 16,0 0 10-16,0 0 11 0,0 0 8 0,0 0 10 16,0 0 4-16,-17 45 4 15,17-45-4-15,-10 18-1 0,10-18-3 0,-8 16-1 16,2-6-6-16,6-10-7 0,-8 17-9 0,8-17-4 15,-4 15-8-15,4-15-5 0,0 0-5 16,0 19-10-16,0-19-32 0,0 0-46 0,16 13-55 16,-16-13-81-16,18 1-102 15,-18-1-195-15,24-4-511 0,-24 4-410 16</inkml:trace>
  <inkml:trace contextRef="#ctx0" brushRef="#br0" timeOffset="23409.6">31048 4100 2823 0,'0'0'-146'0,"0"0"28"15,0 0 32 1,0 0 30-16,0 0 15 0,0 0 18 0,0 0 23 0,-31 31 5 16,23-19 19-16,-1 2 14 15,-4 3 6-15,1-2 4 0,-1 1 2 0,0 0 3 16,1 2-4-16,1-5 1 0,0 1-3 16,0-1-2-16,1-3-5 0,2 3-2 15,8-13-6-15,-16 19 4 0,16-19-3 0,-10 13 8 0,10-13 8 16,-8 12 2-16,8-12 7 15,-8 9 6-15,8-9-3 0,0 0 1 0,-9 14 3 0,9-14 2 16,0 0-9 0,0 0-5-16,0 0-1 0,0 0-10 0,0 0 9 15,27 13 5-15,-27-13 4 0,24 3 8 16,-24-3 3-16,27 0 0 0,-10 2-4 16,-17-2-6-16,32 0-5 0,-15 2-10 0,-17-2-17 15,30 0-40-15,-16 0-49 0,-14 0-61 0,25 0-82 16,-25 0-104-16,24-4-210 0,-24 4-425 0,14-6-363 15</inkml:trace>
  <inkml:trace contextRef="#ctx0" brushRef="#br0" timeOffset="23810.16">31397 4153 2842 0,'0'0'-23'15,"0"0"31"-15,0 0 24 0,0 0 20 0,0 0 2 16,12-17-5-16,-12 17 2 16,0 0-6-16,16-5-5 0,-16 5-6 15,24-8-2-15,-9 3 1 0,-15 5 2 0,32-4-1 0,-16 1-7 16,1 1-7-16,0-2-30 0,-17 4-43 15,27-3-49-15,-11 1-50 0,-16 2-51 0,18-4-89 16,-18 4-498-16,16-1-95 16</inkml:trace>
  <inkml:trace contextRef="#ctx0" brushRef="#br0" timeOffset="24168.01">31525 4098 2273 0,'-11'-17'-62'0,"11"17"27"0,0 0 17 15,0 0 29-15,0 0 4 0,0 0 24 16,0 0 20-16,0 0 12 0,0 0 5 16,0 0 4-16,0 0-2 0,0 0-1 0,0 0-15 0,0 0-4 15,0 0-6-15,0 0-7 0,0 0-5 0,0 0 5 16,0 0-5-16,0 0 8 15,0 0-8-15,0 0 6 0,0 0-4 0,0 0 8 16,-10 30 5 0,10-30-1-16,-2 16-3 0,2-16-1 0,-2 19-3 0,2-19-2 0,-2 20-1 15,2-20-8 1,-2 23-6-16,2-23-2 0,2 27 0 0,-2-13-3 0,0-14-2 16,2 26-4-16,-2-26-10 15,2 23-23-15,-2-23-24 0,4 19-29 0,-4-19-52 0,6 16-47 16,-6-16-59-16,6 9-105 0,-1-5-531 0,-5-4-217 15</inkml:trace>
  <inkml:trace contextRef="#ctx0" brushRef="#br0" timeOffset="24549.82">31248 4321 2429 0,'0'0'-134'0,"0"0"34"16,-15 6 36-16,15-6 32 15,0 0 36-15,0 0 43 0,-17 5 29 0,17-5 25 16,0 0 18-16,0 0 13 16,0 0 4-16,0 0-14 0,0 0-12 0,0 0-11 0,0 0-14 15,0 0-15-15,0 0-32 0,0 0-34 0,0 0-51 16,0 0-54-16,57 4-59 15,-57-4-81-15,23-4-164 0,-12 3-311 0,-11 1 22 16</inkml:trace>
  <inkml:trace contextRef="#ctx0" brushRef="#br0" timeOffset="25079.72">31821 4198 2066 0,'0'0'-54'0,"0"0"24"16,0 0 17-16,-26 3 16 16,26-3 15-16,0 0 15 0,-20 7 9 0,20-7 22 15,-15 12 12-15,4-5-7 16,11-7 8-16,-15 18-2 0,7-10 7 0,2 5-12 16,6-13-3-16,-13 19-10 0,8-9 0 15,5-10-10-15,-4 19 2 0,4-19-5 16,-2 17-5-16,2-17-14 0,0 0-12 0,4 19-24 0,-4-19-23 15,0 0-21-15,0 0-4 16,18 5 1-16,-18-5 10 0,0 0 1 0,0 0 4 0,0 0 30 16,29-21 1-16,-29 21 16 15,13-11 29-15,-13 11 29 0,13-14 27 0,-13 14 16 16,10-11 5-16,-10 11-4 16,8-10-2-16,-8 10-14 0,0 0-13 0,0 0-1 15,16-6-3-15,-16 6-9 0,0 0-1 0,0 0-9 0,0 0-6 16,16 25-3-16,-16-25-5 15,7 16-14-15,-7-16-39 16,6 17-52-16,-6-17-54 0,7 17-62 16,-7-17-67-16,6 13-122 0,-4-9-504 0,-2-4-243 15</inkml:trace>
  <inkml:trace contextRef="#ctx0" brushRef="#br0" timeOffset="25399.46">31936 4323 2670 0,'0'0'-21'0,"0"0"8"0,19-4 10 15,-19 4 0 1,0 0 25-16,0 0 21 0,0 0 21 0,8 21 3 0,-8-21 3 16,0 0-12-16,2 19-5 15,-2-19-3-15,0 0-10 0,0 17 0 16,0-17-1-16,0 0-7 0,0 0 2 0,0 0-4 16,4 17-5-16,-4-17-23 0,0 0-9 0,0 0-14 15,0 0-9-15,0 0 1 0,0 0 4 0,0 0-1 16,0 0 11-16,0 0 4 15,36-24 15-15,-36 24 12 0,11-10 18 16,-11 10 14-16,0 0 12 0,13-12 10 16,-13 12 15-16,0 0 13 0,0 0 4 0,19-1-1 0,-19 1-2 15,0 0-11-15,17 11-8 16,-17-11-7-16,11 9-11 0,-11-9-5 0,10 10-24 16,-10-10-35-16,10 9-37 15,-10-9-44-15,8 10-51 0,-8-10-53 0,0 0-79 0,16 6-160 16,-16-6-512-16,0 0-354 0</inkml:trace>
  <inkml:trace contextRef="#ctx0" brushRef="#br0" timeOffset="25589.57">32120 4082 3028 0,'0'0'54'0,"0"0"-3"16,0 0-11-16,4-15 3 0,-4 15 1 15,0 0 9-15,15-8 2 0,-15 8-4 0,13-7-6 16,-13 7-22-16,17-4-28 16,-17 4-34-16,16-6-59 0,-16 6-63 0,20-5-91 0,-10-1-208 15,-4 2-309-15,-6 4-56 16</inkml:trace>
  <inkml:trace contextRef="#ctx0" brushRef="#br0" timeOffset="25770.12">32308 3903 2315 0,'12'-7'20'0,"-12"7"7"0,0 0-4 0,14-7 12 16,-14 7 26-16,0 0 35 15,0 0-3-15,0 0-7 0,0 0-9 0,0 0-6 0,10 29-12 16,-10-29-1-16,0 20-7 16,0-20-20-16,-2 22-48 0,2-22-69 15,0 31-82-15,-2-16-152 0,0 3-459 0,0-3-76 0</inkml:trace>
  <inkml:trace contextRef="#ctx0" brushRef="#br0" timeOffset="26064.03">32556 4008 2259 0,'2'-17'-75'0,"-2"17"25"0,0 0 28 0,0 0 35 0,0 0 38 16,0 0 27-16,0 0 35 15,-32 34 14-15,26-20 9 0,-4 6 6 0,-2 0 0 16,4 1-2-16,0 3-5 16,-1 3-11-16,3 0-11 0,2 0-6 0,-1 1-13 0,3 0-6 15,2-1-7-15,2 2-12 0,3-3-6 0,3 0-27 16,3-4-44-16,-1-1-44 15,6-3-64-15,-2 0-74 0,3-5-106 16,2-1-190-16,-4-3-376 0,1-3-214 16</inkml:trace>
  <inkml:trace contextRef="#ctx0" brushRef="#br0" timeOffset="28159.62">32827 4075 2429 0,'0'0'-85'0,"0"0"40"16,0 0 41-16,0 0 27 15,0 0 24-15,-13-9 28 0,13 9 24 16,0 0 14-16,0 0 19 0,0 0 8 16,0 0 4-16,0 0-4 0,0 0-9 0,0 0-8 0,0 0-11 15,0 0-11-15,0 0-12 16,0 0-8-16,40-13-12 0,-40 13-6 0,28 3-15 16,-28-3-25-16,30 0-34 15,-16 0-37-15,-14 0-42 0,30 0-55 0,-30 0-54 0,25 3-57 16,-25-3-119-16,20 0-515 0,-20 0-266 0</inkml:trace>
  <inkml:trace contextRef="#ctx0" brushRef="#br0" timeOffset="28379.64">32943 4092 2606 0,'0'0'-91'0,"-11"10"19"15,11-10 22-15,0 0 44 0,-6 13 35 0,6-13 16 16,-4 13 33-16,4-13 7 0,-2 18 2 15,2-18 1-15,-2 20 4 16,2-20-7-16,-2 25-3 0,2-25-7 16,0 25-4-16,2-11-7 0,-2-14-7 0,-2 23-10 15,4-9-1-15,-2-14-10 0,2 25-19 0,-2-25-26 16,2 22-33-16,-2-22-46 0,2 18-43 0,-2-18-43 16,6 14-70-16,-6-14-146 15,0 0-356-15,6 15-23 0</inkml:trace>
  <inkml:trace contextRef="#ctx0" brushRef="#br0" timeOffset="28799.42">33037 4285 2226 0,'10'-6'-29'16,"-10"6"8"-16,0 0 17 0,0 0 21 16,0 0 11-16,0 0 22 15,0 0 13-15,0 0 1 0,15 24 0 0,-15-24 4 0,4 14 2 0,-4-14-2 16,4 14-3-16,-4-14-4 15,7 12-3-15,-7-12-10 0,10 10-3 0,-10-10-11 0,9 10-14 16,-9-10-12 0,0 0-14-16,18 3-6 0,-18-3-1 0,0 0 4 0,0 0 1 15,0 0 2-15,32-11 3 16,-32 11 3-16,13-8 6 0,-13 8 1 0,13-7 3 16,-13 7-6-16,0 0-4 0,13-6-2 15,-13 6 3-15,0 0 0 0,0 0 8 0,0 0 6 16,0 0 7-16,0 0 2 0,27 8 9 0,-27-8 15 15,0 0 12-15,0 0 10 16,13 8 8-16,-13-8 6 0,0 0 1 0,0 0 18 16,0 0 15-16,0 0 0 0,16 3-7 15,-16-3-10-15,0 0 10 0,0 0-13 0,0 0-8 16,22-11-10-16,-22 11-11 16,0 0-8-16,12-10-1 0,-12 10-9 0,0 0-10 15,11-9-14-15,-11 9-26 0,0 0-32 0,4-14-35 16,-4 14-52-16,0 0-70 0,2-14-81 15,-2 14-143-15,-8-16-219 0,8 16-286 0,-13-16-314 16</inkml:trace>
  <inkml:trace contextRef="#ctx0" brushRef="#br0" timeOffset="29199.49">33425 4017 2708 0,'0'0'-69'0,"0"0"17"0,0 0 4 16,0 0 39-16,0 0 51 0,0 0 23 0,0 0 16 16,0 0 15-16,22 28-8 0,-20-14 6 15,2 2-8-15,0 1-3 0,1 8 2 16,-1-3-5-16,0 5-8 0,1-2-6 0,-3 1-2 15,0 3-9-15,-2-2-18 0,-2 0-46 16,0 0-64-16,-5 1-77 0,1-4-81 0,-5-1-177 16,-3 5-436-16,-4-5-187 0</inkml:trace>
  <inkml:trace contextRef="#ctx0" brushRef="#br0" timeOffset="49949.57">28314 12807 281 0,'0'0'13'15,"0"0"3"-15,0 0-1 0,0 0 10 0,0 0 1 16,0 0-3-16,0 0 2 0,0 0 0 0,0 0 3 0,0 0 4 15,0 0 2-15,0 0 1 16,0 0 5-16,0 0 0 0,0 0-3 0,0 0 6 0,0 0-5 16,0 0-3-16,0 0-1 15,0 0 23-15,0 0-16 0,0 0 6 0,0 0 3 16,0 0 5-16,0 0 5 16,0 0 3-16,0 0 4 0,0 0 2 15,0 0 3-15,0 0-10 0,0 0 8 0,0 0 4 0,0 0-16 0,-17-7-8 16,17 7 6-16,0 0-16 15,0 0 1-15,0 0-7 0,0 0 0 16,0 0 14-16,0 0-16 0,0 0-10 16,0 0 5-16,0 0-13 0,0 0 10 0,0 0-7 0,10-29-1 15,-10 29 0-15,0 0-1 16,0 0-7-16,0 0 3 0,0 0 5 0,0 0-7 16,0 0-14-16,0 0 13 15,0 0-3-15,0 0-4 0,0 0-5 16,0 0 1-16,0 0 18 0,0 0-16 0,0 0-2 15,0 0-1-15,0 0-2 0,0 0 5 0,0 0 4 16,0 0-11-16,0 0 6 0,0 0 7 0,0 0-8 16,0 0-3-16,0 0 3 15,0 0-5-15,0 0 0 0,0 0 2 16,0 0 3-16,0 0-8 0,0 0-7 0,0 0 9 16,0 0 3-16,0 0-12 0,0 0 6 15,0 0-2-15,0 0-13 0,0 0 8 0,0 0 1 0,0 0-6 16,0 0-1-16,0 0 5 0,0 0 19 15,0 0-25-15,0 0 8 0,0 0-1 0,0 0 1 16,0 0 2-16,0 0 8 16,0 0-10-16,0 0 13 0,0 0-6 0,0 0 16 15,0 0-17-15,0 0-1 0,0 0 5 16,0 0-5-16,0 0 6 0,0 0 9 0,0 0-4 16,0 0-4-16,0 0 4 15,0 0-1-15,0 0-5 0,0 0 1 0,0 0 2 16,0 0 2-16,0 0 1 0,0 0 0 0,0 0-1 0,0 0-7 15,0 0 7 1,0 0 1-16,0 0-3 0,0 0 5 0,0 0 7 0,0 0-17 16,14 46 5-16,-14-46 8 15,0 0-6-15,0 0 0 0,0 0 6 0,0 0-1 16,0 0-2-16,0 0 10 0,0 0 0 16,-10 20 11-16,10-20-3 0,0 0 15 0,0 0 4 15,0 0 4-15,0 0 6 0,0 0 6 0,0 0 3 16,-10 9 9-16,10-9 2 15,0 0-6-15,0 0-5 0,0 0-14 0,0 0-2 16,0 0-7-16,0 0 1 0,0 0-9 16,0 0 0-16,0 0-3 0,0 0-4 15,0 0-12-15,0 0 8 0,0 0 2 16,0 0-1-16,0 0-7 0,0 0 2 0,0 0-4 0,0 0-3 16,0 0-2-16,0 0 5 15,0 0-6-15,0 0 3 0,13-43-6 0,-13 43 17 16,0 0-16-16,0 0 4 0,0 0-4 15,0 0 1-15,0 0-7 0,0 0-5 0,0 0 4 16,0 0 8-16,0 0-4 0,0 0 2 0,0 0-6 16,19 30 5-16,-19-30-8 15,0 0 15-15,0 0-11 0,0 0 2 0,0 0 3 16,0 0-1-16,0 0-1 0,-3 22 4 16,3-22-2-16,0 0 3 0,0 0-6 15,0 0 4-15,0 0 2 0,0 0 14 16,0 0-7-16,0 0 4 0,0 0-2 15,0 0-5-15,0 0-20 0,0 0-5 0,0 0-15 0,0 0-2 0,0 0 2 16,0 0-4-16,0 0 9 16,0 0 10-16,0 0-5 0,0 0 10 0,0 0-4 15,0 0-5-15,0 0 3 16,0 0 5-16,0 0 8 0,11-41-8 0,-11 41 6 0,0 0 1 16,0 0-5-1,0 0 7-15,14-9 5 0,-14 9-7 0,0 0 7 0,0 0 3 16,0 0 6-16,0 0 7 0,0 0-8 0,0 0-2 15,0 0 6-15,0 0 2 16,0 0 0-16,0 0 0 0,12 26 6 16,-12-26 2-16,0 0-5 0,0 0 0 15,0 0-2-15,0 0 9 0,0 0-6 0,0 0 11 0,0 0-7 16,0 0 8-16,0 0 11 16,0 0 9-16,0 0 5 0,0 0-1 0,0 0-5 15,0 0-6-15,0 0-2 0,0 0-10 0,0 0 3 0,0 0-9 16,0 0-11-16,0 0 4 15,0 0-8-15,0 0 6 0,0 0-8 0,0 0 6 16,0 0-11-16,0 0-6 0,0 0-11 16,0 0 4-16,0 0-4 0,0 0-5 0,0 0 6 15,0 0 4-15,6-31-7 16,-6 31 1-16,0 0 2 0,0 0-2 0,0 0 5 16,0 0 9-16,0 0 7 15,0 0-2-15,0 0 3 0,0 0 8 0,0 0 0 16,0 0 4-16,0 0-4 0,0 0 3 0,0 0-4 0,9 31 1 15,-9-31-2-15,0 0 6 16,0 0-10-16,0 0-23 0,0 0-36 16,0 0-52-16,0 0-146 0,0 0-478 15,0 0 3-15</inkml:trace>
  <inkml:trace contextRef="#ctx0" brushRef="#br0" timeOffset="71829.66">30519 12830 1982 0,'0'0'-142'0,"0"0"20"0,0 0 9 0,0 0 18 0,0 0 18 15,0 0 17-15,0 0 10 0,0 0 12 16,0 0 7-16,0 0 10 0,0 0 14 15,0 0 2-15,0 0 5 0,0 0 11 0,0 0 11 0,0 0 4 16,0 0 12-16,0 0 7 16,0 0-2-16,0 0 17 0,0 0-10 0,0 0 1 15,0 0 7-15,0 0 4 16,0 0 9-16,0 0-14 0,0 0 8 16,0 0-2-16,0 0-5 0,0 0 4 0,0 0-2 15,0 0-5-15,0 0-7 0,0 0-1 0,0 0-2 16,0 0-10-16,0 0-1 0,0 0 4 0,0 0-11 15,0 0-3-15,0 0 8 16,0 0-4-16,0 0-16 0,0 0-1 0,-2-21-11 0,2 21 0 16,0 0 7-16,0 0-11 15,0 0 13-15,0 0-2 0,0 0 4 0,7-28 12 16,-7 28-6-16,0 0 0 16,6-14 19-16,-6 14-14 0,0 0-3 15,7-13 4-15,-7 13-7 0,0 0 5 0,10-10-11 0,-10 10 4 0,0 0-7 16,0 0 1-16,0 0 2 15,0 0-2-15,0 0-3 0,0 0 1 0,0 0 8 16,0 0 5-16,0 0-1 0,24 22-1 16,-24-22 8-16,0 0-6 0,-2 20 0 15,2-20 2-15,0 0-8 0,0 0 4 16,-12 31-2-16,12-31 8 0,-6 13 9 0,6-13 2 16,-8 11 4-16,8-11 3 0,0 0 6 0,-9 14-1 15,9-14 6-15,0 0-6 0,0 0-6 16,-12 7 1-16,12-7-5 0,0 0-3 15,0 0-5-15,0 0-2 0,0 0-2 16,0 0-6-16,0 0-3 0,-9-40-2 0,9 40-3 0,0 0-1 16,6-27-2-16,-6 27 1 15,7-19 2-15,-7 19-1 0,6-14 1 0,-6 14-1 16,7-14 2-16,-7 14-8 16,8-9 2-16,-8 9-5 0,0 0 1 0,14-6-2 15,-14 6 0-15,0 0-1 0,0 0 4 0,0 0-5 0,0 0 6 16,16 21 1-16,-16-21 2 15,0 0 1-15,0 17 1 0,0-17 2 0,0 0 2 16,0 0 8-16,-8 24 5 16,8-24 7-16,0 0 6 0,-8 16-1 15,8-16 1-15,0 0-4 0,-8 11 4 0,8-11 3 16,0 0 7-16,0 0-7 0,0 0-2 16,-16 4-5-16,16-4-2 0,0 0-6 15,0 0 1-15,0 0-5 0,0 0-1 0,-13-32-1 0,13 32-4 16,0 0-3-16,0-21 1 0,0 21-1 0,0 0 0 15,0 0-6-15,6-27 5 16,-6 27-5-16,4-12-1 0,-4 12-4 0,0 0-1 16,13-9-3-16,-13 9 1 15,0 0 0-15,0 0 1 0,0 0 1 0,0 0 2 16,0 0 2-16,0 0 3 0,14 30-4 16,-14-30 7-16,0 0 4 0,-4 24 9 0,4-24 3 15,0 0 13-15,-8 19 4 0,8-19 1 0,0 0 1 16,-10 15 1-16,10-15-7 15,0 0-4-15,0 0-6 0,0 0-37 0,0 0-47 0,0 0-60 16,0 0-92 0,0 0-118-16,-22-29-248 0,22 29-51 0,0 0-302 0,-6-21-329 15</inkml:trace>
  <inkml:trace contextRef="#ctx0" brushRef="#br0" timeOffset="76049.31">28186 13395 2655 0,'0'0'-150'0,"0"0"24"0,0 0 9 0,0 0 19 15,0 0 22-15,0 0 13 0,0 0 10 16,0 0 10-16,0 0 9 0,0 0 3 16,0 0 13-16,0 0 5 0,0 0 10 0,0 0 11 0,0 0 18 15,0 0-2-15,0 0-1 16,0 0 6-16,0 0 5 0,0 0-9 0,0 0-17 0,0 0 7 16,0 0-4-16,0 0-5 15,0 0 10-15,-25 10 8 0,25-10-15 0,0 0-1 16,0 0 8-16,0 0-10 0,0 0 1 0,0 0 7 15,0 0-5-15,0 0 7 0,0 0-11 16,0 0 9-16,0 0-5 0,0 0-7 0,0 0-4 16,0 0 13-16,0 0-9 15,-15-13-2-15,15 13-5 0,0 0-1 0,0 0-4 16,0 0 12-16,0 0-7 0,0 0-1 16,0 0-4-16,0 0 6 0,0 0-3 15,0 0 1-15,0 0 3 0,0 0 5 0,20-30-1 0,-20 30 16 16,0 0 9-16,0 0-3 15,0 0 6-15,0 0-1 0,0 0-8 0,0 0 13 0,0 0 2 16,0 0-9 0,0 0 0-16,0 0-2 0,0 0-1 0,0 0 0 0,0 0-7 15,2 51 11-15,-2-51-10 16,0 0-5-16,0 0 6 0,0 0-5 0,0 0 0 16,0 0-2-16,-11 13-1 0,11-13-4 0,0 0-18 15,0 0-7-15,0 0-9 0,0 0-7 16,0 0-7-16,0 0 3 0,0 0-4 0,0 0-4 15,0 0 10-15,0 0 3 0,-7-44-3 16,7 44 3-16,0 0 3 0,0 0 9 16,0 0 3-16,18-15 11 0,-18 15 0 15,0 0 7-15,0 0 15 0,0 0 22 0,18-1 0 16,-18 1 9-16,0 0-3 16,0 0 2-16,0 0 8 0,0 0-3 0,0 0-2 0,0 0-1 15,0 0-8-15,0 0 2 16,0 0-8-16,0 0-30 0,0 0-59 0,-4 28-65 15,4-28-144-15,0 0-427 0,0 0 58 16</inkml:trace>
  <inkml:trace contextRef="#ctx0" brushRef="#br0" timeOffset="83769.63">30254 13930 1916 0,'0'0'-101'0,"0"0"22"15,0 0 20-15,-24 0 11 0,24 0 11 0,0 0 10 16,0 0 12-16,0 0 7 16,0 0 11-16,0 0-1 0,0 0 4 0,0 0 1 0,0 0 13 15,0 0 4-15,0 0 1 0,0 0 0 0,0 0 0 16,0 0 1-16,0 0-1 15,0 0 0-15,0 0-2 0,0 0-2 0,0 0-6 16,0 0 11-16,0 0-20 0,0 0 6 16,0 0 5-16,0 0-5 0,-13-19 9 0,13 19-8 15,0 0 3-15,0 0 0 16,0 0 6-16,0 0 1 0,0 0-1 0,0 0-11 16,0 0-3-16,0 0 10 15,0 0-4-15,0 0-8 0,0 0-3 0,0 0-4 0,0 0-1 16,0 0 5-16,0 0-1 0,0 0 15 0,0 0-7 15,0 0-10-15,0 0 0 16,0 0 12-16,0 0-8 0,0 0-4 0,0 0 11 16,0 0-7-16,0 0 9 0,0 0 7 15,0 0-6-15,0 0 7 0,0 0 4 16,0 0 20-16,0 0 4 0,0 0 8 16,0 0-3-16,0 0 1 0,0 0-4 0,0 0-6 15,0 0-11-15,0 0-11 0,0 0-11 0,0 0-4 0,0 0-1 16,0 0-3-16,0 0-4 15,0 0 3-15,0 0 12 0,0 0-5 0,0 0-2 16,0 0-3-16,0 0 6 16,0 0-8-16,0 0 0 0,0 0 1 15,0 0-4-15,0 0-3 0,0 0 9 16,0 0-6-16,35-13 3 0,-35 13-9 0,0 0 7 16,0 0-6-16,0 0 6 0,0 0-5 15,0 0 4-15,0 0 0 0,0 0 4 0,22 20 2 16,-22-20 0-16,0 0 7 0,0 0 13 0,0 0 13 15,0 0 10-15,0 0 2 16,0 0 5-16,0 0-11 0,0 0 3 0,0 0 1 0,0 0-2 16,0 0 6-16,0 0 5 15,0 0 1-15,0 0-2 0,0 0-3 0,0 0-5 0,0 0 0 16,0 0-7 0,0 0-2-16,0 0-6 0,0 0-1 0,0 0-14 0,0 0-2 15,0 0-11-15,0 0-6 0,0 0-1 16,0 0-1-16,0 0-5 0,0 0 6 15,0 0 1-15,0 0-5 0,0 0 6 0,0 0-2 0,0 0 1 16,0 0 1 0,0 0-1-16,0 0 6 0,0 0-9 0,0 0 0 0,0 0-1 15,0 0 3-15,0 0-4 16,0 0 4-16,0 0-1 0,0 0 2 0,0 0 3 0,0 0 2 16,0 0-2-16,0 0-1 15,0 0 4-15,0 0 1 0,0 0 1 0,0 0 2 16,0 0 0-16,0 0 4 0,0 0 0 0,0 0 1 15,0 0 0-15,0 0-2 0,0 0 1 16,0 0-2-16,0 0-1 0,0 0 3 16,0 0-4-16,-22 29 5 0,22-29-4 15,0 0-1-15,0 0 2 0,0 0 0 0,0 0-1 16,0 0-4-16,-12 7 2 16,12-7 3-16,0 0 2 0,0 0-1 0,0 0 0 0,0 0-3 15,0 0-2-15,0 0-2 0,0 0-3 0,0 0 1 16,0 0 1-16,0 0-3 15,0 0-3-15,0 0 0 0,0 0 1 0,0 0 2 0,0 0 2 16,0 0 6 0,0 0-2-16,0 0 2 0,0 0-3 0,0 0 0 15,0 0-2-15,0 0-3 0,0 0 1 16,0 0-3-16,0 0-5 0,0 0 3 0,0 0-1 16,0 0 1-16,0 0-1 0,0 0-1 15,0 0-3-15,0 0 6 0,0 0-2 16,0 0 0-16,0 0 1 0,0 0-1 0,0 0 1 0,0 0 0 15,0 0-2-15,0 0 4 16,0 0-4-16,0 0 4 0,0 0-1 0,0 0 2 16,0 0 2-16,0 0-1 0,0 0 3 15,0 0 0-15,0 0 2 0,-28-4 2 0,28 4-7 16,0 0 2-16,0 0-4 16,0 0-9-16,0 0-7 0,-10-19 2 0,10 19-4 0,0 0-3 15,0 0-4-15,0 0 8 16,0 0-1-16,4-29 3 0,-4 29-2 0,0 0 3 15,0 0 2-15,0 0 2 0,0 0-1 0,9-19 1 16,-9 19-2-16,0 0 4 16,0 0-5-16,0 0 6 0,0 0-1 15,13-7-3-15,-13 7 2 0,0 0 1 16,0 0-1-16,0 0 2 0,0 0 2 0,0 0 1 0,0 0 4 16,0 0-3-16,0 0 0 15,0 0 4-15,0 0 7 0,0 0 4 0,0 0 7 16,14 28 0-16,-14-28 0 0,0 0 3 0,0 0 0 0,0 0 1 15,0 0 6-15,0 0 1 16,0 0 2-16,0 0 7 0,0 0-7 0,0 0-4 16,0 0-10-16,0 0-5 0,0 0-15 15,0 0-19-15,0 0-8 0,0 0-7 16,0 0-11-16,0 0-19 0,0 0-27 16,0 0-44-16,0 0-36 0,0 0-35 15,0 0-65-15,0 0-129 0,0 0-419 0,0 0-144 0</inkml:trace>
  <inkml:trace contextRef="#ctx0" brushRef="#br0" timeOffset="95428.95">27225 14059 2276 0,'0'0'-158'0,"0"0"19"15,0 0 8-15,0 0 23 0,0 0 17 16,0 0 16-16,0 0 17 0,0 0 9 0,0 0 3 16,0 0 15-16,0 0 14 0,0 0 0 15,0 0 3-15,0 0 6 0,0 0-4 0,0 0 12 16,0 0-12-16,0 0 5 16,0 0 7-16,0 0 7 0,0 0 6 0,0 0 5 15,0 0 4-15,0 0 0 0,0 0 13 0,0 0 9 0,0 0 2 16,0 0 2-16,0 0-2 15,0 0-6-15,0 0 0 0,0 0-9 16,0 0-1-16,0 0-1 0,0 0-1 16,0 0 0-16,0 0-7 0,0 0-1 15,0 0-9-15,0 0 12 0,0 0-3 0,0 0 3 16,0 0 4-16,0 0-4 0,0 0 7 0,0 0-1 16,0 0-2-16,0 0 6 0,0 0 0 0,0 0-5 15,0 0 8-15,0 0-2 16,0 0 3-16,0 0 5 0,0 0-13 0,0 0 2 0,0 0 1 15,0 0-1-15,0 0-3 16,0 0-7-16,0 0 4 0,0 0-5 16,0 0-2-16,0 0-2 0,0 0-5 0,0 0 6 15,0 0-5-15,0 0-12 0,0 0 3 16,0 0-16-16,0 0 1 0,0 0-13 16,0 0-1-16,0 0-1 0,0 0 8 0,0 0-4 15,0 0-1-15,0 0 10 0,0 0-1 0,0 0 0 0,0 0 1 16,0 0 2-1,0 0-5-15,0 0 13 0,0 0-6 0,0 0 1 0,0 0 3 16,0 0 5-16,0 0-10 16,0 0 14-16,0 0-3 0,0 0 3 0,0 0 14 15,0 0-10-15,0 0 13 16,0 0-4-16,0 0-1 0,0 0 0 0,0 0-6 0,0 0-6 16,0 0 0-16,0 0-1 0,0 0 4 0,0 0-17 15,6-25 5-15,-6 25-1 16,0 0 7-16,0 0-7 0,0 0 1 15,0 0 12-15,5-16-7 0,-5 16-13 16,0 0 5-16,0 0-3 0,0 0 1 0,0 0-1 0,0 0-6 16,0 0 13-16,0 0 17 15,0 0-10-15,0 0 21 0,0 0-3 0,0 0 10 0,0 0 8 16,0 0 3-16,0 0 13 16,0 0 2-16,0 0 5 0,0 0 4 15,0 0 6-15,0 0-2 0,0 0 3 16,0 0 1-16,0 0-1 0,0 0-1 0,0 0-7 15,0 0-4-15,0 0-5 0,0 0-7 0,0 0-7 0,0 0-9 16,0 0-6-16,0 0-12 16,0 0-10-16,0 0-5 0,0 0-9 0,0 0-3 15,0 0 0-15,0 0-3 16,0 0 1-16,0 0 2 0,0 0 0 16,0 0 1-16,0 0-3 0,0 0 4 0,0 0-1 0,0 0 7 0,0 0-6 15,0 0 3-15,0 0 0 16,0 0 4-16,0 0-29 0,0 0-34 0,0 0-53 15,0 0-63-15,0 0-111 16,0 0-516-16,0 0-129 0</inkml:trace>
  <inkml:trace contextRef="#ctx0" brushRef="#br0" timeOffset="122089">28395 15256 2253 0,'0'0'-143'16,"0"0"18"-16,0 0 17 0,0 0 25 15,0 0 4-15,0 0 21 0,0 0 6 16,0 0 10-16,0 0 9 0,0 0 13 0,0 0 9 0,0 0 5 16,0 0 9-16,0 0 5 15,0 0 4-15,0 0 17 0,0 0 6 0,0 0 7 16,0 0-5-16,0 0 3 16,0 0-6-16,0 0 9 0,0 0 4 0,0 0-9 15,0 0 1-15,0 0-4 0,0 0-4 0,0 0-12 0,0 0 3 16,0 0-11-16,0 0-7 15,0 0 7-15,0 0-6 0,0 0-1 0,0 0 3 16,0 0-1-16,0 0-6 0,0 0 6 16,0 0 2-16,0 0 3 0,0 0 10 15,0 0 3-15,0 0 9 0,0 0-4 16,0 0 17-16,0 0 16 0,0 0 2 16,0 0 12-16,0 0 9 0,0 0-3 0,0 0 11 0,0 0-7 15,0 0 4-15,0 0-5 0,0 0 4 16,0 0-4-16,0 0-4 0,0 0-9 0,0 0-6 15,-35-15-8 1,35 15-3-16,0 0-8 0,0 0-13 0,-5-16 2 0,5 16-8 0,0 0-3 16,0 0-3-16,0 0-8 15,0 0-1-15,0 0-3 0,0 0-7 0,7-25 5 16,-7 25-4-16,0 0-1 16,0 0-6-16,0 0-6 0,0 0-6 0,0 0-1 15,0 0-2-15,0 0 0 0,0 0-1 16,0 0 0-16,0 0 2 0,0 0 1 15,0 0-1-15,0 0 4 0,0 0 1 0,0 0 3 0,31 27-2 16,-31-27 1-16,0 0 1 16,0 0 3-16,0 0 8 0,0 0 2 0,0 0 5 0,0 0 3 15,0 0 1 1,0 0 1-16,0 0 5 0,0 0 0 0,0 0-3 0,0 0 0 16,-31 20-1-16,31-20-6 0,0 0 4 0,0 0-5 15,0 0 0-15,0 0 0 0,0 0-3 16,0 0 1-16,0 0-1 0,0 0-1 15,0 0 0-15,-12-35-1 0,12 35-1 16,0 0-4-16,0 0 4 0,0 0-8 16,0 0-8-16,0 0 0 0,0 0-2 15,0 0 2-15,0 0 1 0,0 0 4 0,0 0-2 0,0 0 2 16,0 0 0-16,0 0 2 16,0 0 0-16,0 0 3 0,0 0-2 0,0 0 1 15,0 0 0-15,0 0 1 0,0 0 1 0,0 0 2 0,0 0-2 16,0 0 7-1,0 0 9-15,0 0-1 0,-5 42 0 0,5-42 1 0,0 0 3 16,-15 5 7-16,15-5 4 16,0 0-5-16,0 0 4 0,0 0-4 0,-21-2-3 15,21 2-2-15,0 0-6 0,0 0 3 16,0 0-1-16,0 0-4 0,-12-20-3 16,12 20-2-16,0 0-2 0,0 0 1 0,0 0 1 0,2-22-4 15,-2 22 0-15,0 0 0 16,0 0-3-16,0 0 0 0,15-17 1 0,-15 17-2 15,0 0-2-15,0 0 2 0,0 0 2 16,21-1-4-16,-21 1 3 0,0 0-2 0,0 0 0 16,0 0 3-16,0 0 2 15,0 0 0-15,15 21-1 0,-15-21 1 0,0 0 3 0,0 0 3 16,0 0 1-16,-7 26 2 16,7-26 1-16,0 0 6 0,0 0 0 0,-13 19 4 15,13-19 4-15,0 0 3 0,-7 9 6 16,7-9 1-16,0 0-3 0,0 0 1 15,0 0-1-15,0 0-3 0,0 0-1 0,0 0-6 0,0 0-3 16,0 0 2 0,0 0-7-16,0 0-1 0,0 0-3 0,0 0-5 0,0 0-2 15,0 0-7-15,0 0 1 16,0 0-7-16,0 0 0 0,0 0-1 0,0 0 1 0,10-50-4 16,-10 50 2-16,0 0 2 0,0 0-1 0,22 0 0 15,-22 0 2-15,0 0 0 16,0 0 1-16,0 0 1 0,0 0 3 0,0 0 3 15,18 25 7-15,-18-25 5 0,0 0 4 16,0 0 7-16,-3 18 10 16,3-18 1-16,0 0 5 0,0 0-1 0,0 0 0 15,0 0 0-15,-16 15 3 0,16-15 2 0,0 0 4 16,0 0-2-16,0 0-1 16,0 0-5-16,0 0-2 0,0 0-8 0,0 0-3 15,0 0-4-15,0 0-1 0,-21-30-13 0,21 30-5 0,0 0-8 16,0 0-2-16,0 0-9 15,0 0-6-15,17-28-7 0,-17 28-6 0,0 0-3 16,18-7 3-16,-18 7 0 16,0 0 4-16,20-3 2 0,-20 3 4 0,0 0 1 0,0 0 1 15,0 0 8-15,24 10 0 16,-24-10 13-16,0 0 9 0,2 15 7 0,-2-15 7 16,0 0 7-16,0 0 4 0,0 0 6 0,0 0 3 15,0 0 3-15,-21 28 8 0,21-28-6 16,0 0 8-16,-11 4 1 0,11-4 3 0,0 0 0 15,0 0 4-15,0 0-13 16,0 0 0-16,0 0-3 0,0 0-12 16,-27-19-5-16,27 19-1 0,0 0-3 15,0 0-3-15,0 0-3 0,2-21-3 0,-2 21-5 0,0 0-1 16,0 0-3-16,0 0-2 16,0 0 1-16,18-18 2 0,-18 18-8 0,0 0-2 15,0 0-4-15,13-7-6 0,-13 7-7 0,0 0 0 0,0 0-4 16,0 0-2-16,0 0-8 15,0 0-7-15,0 0-21 0,0 0-28 0,0 0-32 16,0 0-54-16,0 0-65 16,0 0-127-16,4-9-243 0,-4 9-6 0,0 0-212 15,0 0-161-15</inkml:trace>
  <inkml:trace contextRef="#ctx0" brushRef="#br0" timeOffset="129349.55">29391 14830 2265 0,'0'0'-178'0,"0"0"25"0,0 0 18 15,0 0 16-15,0 0 26 16,0 0 9-16,0 0 23 0,0 0 8 0,0 0 12 16,0 0-1-16,0 0 9 15,0 0 7-15,0 0 11 0,0 0 4 0,0 0 9 16,0 0 9-16,0 0 6 16,0 0-1-16,0 0 7 0,0 0 2 0,0 0-8 0,0 0 3 15,0 0-2-15,0 0-6 16,0 0 8-16,0 0-8 0,0 0-2 0,0 0 2 15,0 0 4-15,0 0-2 0,0 0 9 0,0 0 7 0,0 0-2 16,0 0-2 0,0 0-2-16,0 0-3 0,0 0 1 0,0 0-11 0,0 0 8 15,0 0 9-15,0 0-4 16,0 0 5-16,0 0-2 0,0 0-5 0,0 0 1 16,0 0 5-16,0 0-7 0,0 0-2 0,0 0 1 0,0 0-3 15,0 0 10-15,0 0 0 16,0 0 0-16,0 0-2 0,0 0 1 0,0 0 11 15,0 0-11-15,0 0 20 16,0 0-20-16,0 0 4 0,0 0-2 0,0 0-7 0,0 0 2 16,0 0 0-1,0 0-3-15,0 0-7 0,0 0-9 0,0 0 5 0,0 0-7 16,0 0-10-16,0 0-6 16,-25-31 12-16,25 31 3 0,0 0-11 0,0 0 1 15,0 0 16-15,11-20-4 0,-11 20 2 0,0 0-1 0,0 0 8 16,0 0 2-1,8-11-3-15,-8 11-3 0,0 0-3 0,0 0 1 0,0 0-1 16,0 0-1-16,0 0 11 16,0 0-3-16,0 0-6 0,0 0 1 0,0 0 5 15,0 0-4-15,0 0 6 16,33 18-7-16,-33-18 2 0,0 0-5 0,0 0 8 0,0 0 6 16,0 0 3-16,0 0 9 15,-2 19 11-15,2-19-6 0,0 0 20 0,0 0-4 16,0 0 0-16,0 0 5 0,0 0 5 15,0 0 1-15,0 0-2 0,-33 6 0 16,33-6-8-16,0 0-6 0,0 0 0 0,0 0-9 0,0 0-13 16,0 0-5-16,0 0-10 15,0 0-7-15,0 0 4 0,0 0-1 0,0 0 3 0,0 0-2 16,0 0-8 0,0 0 0-16,0 0 5 0,0 0-1 0,0 0 7 0,0 0-7 15,0 0 2-15,0 0 0 16,0 0 12-16,0 0-12 0,0 0 7 0,0 0 3 15,0 0 1-15,0 0 3 0,0 0 2 0,0 0-6 0,0 0 2 16,0 0-5 0,0 0-14-16,0 0-28 0,0 0-40 0,0 0-51 0,0 0-70 15,0 0-156-15,0 0-350 16,0 0 45-16</inkml:trace>
  <inkml:trace contextRef="#ctx0" brushRef="#br0" timeOffset="137538.91">26124 13405 1898 0,'0'0'-127'16,"0"0"16"-16,0 0 18 0,0 0 10 15,0 0 20-15,0 0 17 0,0 0 15 16,0 0 10-16,0 0 9 0,0 0 9 0,0 0 5 0,0 0-4 16,0 0 7-16,0 0 12 0,0 0-1 0,0 0 8 15,0 0-4-15,0 0-1 16,0 0 7-16,0 0 5 0,0 0-6 0,-22 38 5 15,22-38 4-15,0 0 5 16,0 0-3-16,-12 7 3 0,12-7 14 0,0 0 9 16,0 0-8-16,0 0 0 0,0 0-17 15,0 0-4-15,0 0 0 0,0 0-14 0,0 0 6 0,0 0-1 16,0 0 4-16,0 0 2 16,0 0 0-16,-25-24-1 0,25 24-8 0,0 0 11 15,0 0-3-15,0 0-3 0,0 0-12 0,0 0-1 16,0 0-7-16,0 0 3 15,0 0-6-15,0 0 2 0,0 0-1 0,0 0-7 0,0 0 3 16,0 0 0 0,0 0 2-16,0 0-10 0,0 0 14 0,0 0-3 0,0 0 0 15,0 0 8-15,0 0-8 16,0 0 0-16,0 0 0 0,0 0 0 0,0 0-3 16,-19 15 6-16,19-15 0 0,0 0-6 0,0 0 13 0,-10 8-6 15,10-8 16-15,0 0 9 16,0 0 4-16,0 0 0 0,0 0-6 0,0 0-9 15,0 0-6-15,0 0 4 16,0 0-16-16,0 0-1 0,0 0 4 16,0 0-8-16,-9-28-7 0,9 28 8 15,0 0-10-15,0 0 8 0,0 0-13 0,0 0 3 0,0 0 4 16,0 0-3-16,0 0 0 16,0 0-3-16,21-22 1 0,-21 22-5 0,0 0 13 0,0 0 3 15,0 0-9-15,0 0 7 0,0 0 0 16,0 0 4-16,0 0 5 0,0 0-5 15,0 0 1-15,0 0 3 0,0 0 6 0,0 0-4 16,0 0 2-16,0 0 10 16,-10 50 2-16,10-50 11 0,0 0-10 15,0 0 15-15,-11 9 2 0,11-9 11 16,0 0-1-16,0 0-17 0,0 0 5 0,0 0-9 0,0 0-10 16,0 0-13-16,0 0-3 0,0 0-5 0,0 0-2 15,-20-28-1-15,20 28 3 0,0 0-1 16,0 0 1-16,0 0 3 0,0 0-6 15,0 0-1-15,16-29 6 0,-16 29-6 16,0 0 8-16,0 0-1 0,19-7-4 0,-19 7 4 16,0 0-3-16,0 0 5 15,21 1 0-15,-21-1 2 0,0 0 3 0,0 0 9 0,0 0 0 16,17 12 1-16,-17-12-7 16,0 0 8-16,0 0-4 0,0 0-1 0,4 15-24 15,-4-15-21-15,0 0-33 0,0 0-39 16,0 0-72-16,0 0-135 0,0 0-363 0,0 0 82 15</inkml:trace>
  <inkml:trace contextRef="#ctx0" brushRef="#br0" timeOffset="142881.53">26226 14116 1827 0,'0'0'-117'0,"0"0"4"16,0 0-5-16,0 0 2 0,0 0 5 0,0 0-1 16,0 0 6-16,0 0 4 0,0 0-205 15,0 0 98-15</inkml:trace>
  <inkml:trace contextRef="#ctx0" brushRef="#br0" timeOffset="143559.06">26226 14116 791 0,'0'0'-33'0,"0"0"16"0,0 0 16 0,0 0 17 0,0 0 8 0,0 0 1 15,0 0 3-15,0 0-1 16,0 0 0-16,0 0-2 16,0 0-5-16,0 0 2 0,0 0 1 0,0 0-5 15,0 0-2-15,0 0 4 0,0 0-1 16,0 0-1-16,0 0 2 0,0 0-1 16,0 0 16-16,0 0-3 0,0 0 10 0,0 0 5 0,0 0 0 15,0 0-3-15,0 0 8 0,0 0 6 0,0 0 10 16,0 0 0-16,0 0 26 15,0 0-40-15,0 0-2 0,0 0-12 0,0 0 5 0,0 0-13 16,0 0-14 0,0 0-11-16,0 0 5 0,0 0-8 0,-32-25-1 0,32 25 2 15,0 0-4-15,0 0 7 16,0 0-4-16,0 0 4 0,0 0-7 0,0 0 2 16,0 0-9-16,0 0 4 0,0 0-2 15,0 0 0-15,0 0 11 0,15-23-7 16,-15 23-2-16,0 0 17 0,0 0-7 0,0 0 3 0,0 0 3 15,0 0-9-15,0 0 6 16,0 0 6-16,0 0-5 0,0 0-3 0,0 0 10 16,0 0 3-16,0 0 5 0,0 0 10 15,0 0-13-15,0 0-1 0,0 0 13 0,0 0 12 16,0 0-4-16,0 0-1 16,0 0-13-16,0 0-1 0,0 0-17 0,0 0-13 0,0 0-4 15,0 0 1-15,0 0-10 0,0 0-9 0,0 0-18 16,0 0 0-16,0 0 1 15,0 0-3-15,0 0-1 0,0 0 4 0,0 0-8 16,0 0 7-16,7-13 7 16,-7 13-1-16,0 0 4 0,0 0 11 15,0 0-6-15,0 0 5 0,0 0 6 16,0 0 4-16,0 0 16 0,0 0 5 0,0 0 11 0,0 0 12 16,0 0 7-16,10 36 3 15,-10-36 16-15,0 0 26 0,0 0-18 0,0 0 3 16,0 0 7-16,0 0 11 0,0 0-15 0,0 0-5 0,0 0-9 15,0 0-6-15,0 0-15 16,0 0-21-16,0 0 1 0,0 0-15 0,0 0 2 16,0 0-9-16,0 0 1 15,0 0-3-15,-25-34 2 0,25 34 0 0,0 0-2 0,0 0-6 16,0 0 4-16,0 0 3 16,0 0 1-16,0 0 7 0,0 0-2 15,0 0 1-15,0 0 11 0,0 0-7 0,0 0-5 0,0 0-1 0,0 0-7 16,0 0-33-16,0 0-39 15,0 0-47-15,0 0-74 0,0 0-176 0,0 0-250 16,0 0 158-16</inkml:trace>
  <inkml:trace contextRef="#ctx0" brushRef="#br0" timeOffset="148888.76">27030 14739 1695 0,'0'0'-83'0,"0"0"18"0,0 0 2 15,0 0 10-15,0 0 7 0,0 0 3 16,0 0 14-16,0 0 12 0,0 0 3 16,0 0 9-16,0 0-6 0,0 0 3 0,0 0 1 15,0 0 1-15,0 0 5 0,0 0 4 0,0 0 11 0,0 0 0 16,0 0 5-16,0 0 10 15,0 0 1-15,0 0 6 0,0 0 8 0,0 0-1 16,0 0-1-16,0 0-2 16,0 0 4-16,0 0-12 0,0 0-1 0,0 0 3 15,0 0 7-15,0 0-2 0,0 0 15 16,0 0 0-16,0 0-3 0,0 0-4 0,0 0 1 16,0 0-4-16,0 0-3 0,0 0-5 0,0 0-6 15,0 0 5-15,0 0-9 16,0 0-3-16,-37 15-7 0,37-15 5 0,0 0-5 0,0 0-4 15,0 0-1 1,0 0 3-16,0 0-5 0,0 0 3 0,0 0-1 0,0 0-8 16,0 0 3-16,0 0-2 15,0 0-7-15,0 0 8 0,0 0-2 0,0 0-5 16,0 0 5-16,0 0 8 0,0 0 15 16,0 0 3-16,0 0 5 0,0 0-1 0,0 0 9 15,0 0 9-15,0 0-9 0,0 0-5 0,0 0 8 16,-11 8-5-16,11-8 0 15,0 0-1-15,0 0-3 0,0 0-6 0,0 0-3 16,0 0-8-16,0 0 3 16,0 0-11-16,0 0-10 0,0 0 2 0,0 0-6 0,0 0-1 15,0 0 4 1,0 0-6-16,0 0 2 0,0 0 4 0,0 0-7 16,0 0-4-16,0 0 7 0,0 0-5 0,0 0-5 0,0 0 1 0,0 0 5 15,0 0-4-15,0 0 16 16,0 0 5-16,0 0 0 0,0 0 0 0,0 0 4 15,0 0-9-15,0 0 15 16,0 0 1-16,0 0 4 0,0 0 8 0,0 0-2 16,0 0 2-16,0 0 4 0,0 0 4 15,0 0 0-15,0 0 6 0,0 0 3 0,0 0 1 16,0 0-8-16,0 0-8 16,0 0-11-16,0 0-8 0,0 0-1 0,0 0-10 0,0 0 3 15,0 0-7-15,0 0 0 0,0 0-3 0,0 0-5 16,0 0 2-16,38-23 1 15,-38 23-3-15,0 0 0 0,0 0-2 0,0 0 3 16,0 0-1-16,18-2 5 16,-18 2 0-16,0 0 6 0,0 0-4 0,0 0-1 0,0 0 1 15,0 0-3-15,0 0 5 16,0 0-1-16,0 0-6 0,0 0-16 0,0 0-22 16,0 0-32-16,0 0-47 0,0 0-56 0,0 0-120 15,9 16-534-15,-9-16-171 16</inkml:trace>
  <inkml:trace contextRef="#ctx0" brushRef="#br0" timeOffset="158318.76">30532 12800 2291 0,'0'0'-163'0,"0"0"20"16,0 0 22-16,0 0 18 0,0 0 17 15,0 0 13-15,0 0 13 0,0 0 12 16,0 0 11-16,0 0 11 0,0 0 16 16,0 0 9-16,0 0 7 0,0 0 6 0,0 0 7 0,0 0 5 15,0 0 3-15,0 0 10 16,0 0 5-16,0 0-7 0,0 0-10 0,0 0 3 16,0 0-11-16,0 0 4 0,0 0-2 15,0 0-3-15,0 0 5 0,0 0 2 0,0 0 0 16,0 0 7-16,0 0 7 0,0 0 2 0,0 0 1 15,0 0 8-15,0 0-13 16,0 0 9-16,0 0 0 0,0 0 2 16,0 0-5-16,0 0-10 0,0 0 3 15,0 0 9-15,0 0 3 0,0 0 13 0,0 0 9 16,0 0 4-16,0 0-11 0,0 0 1 16,0 0-6-16,0 0 5 0,0 0 3 0,0 0-6 15,0 0-4-15,0 0-9 0,0 0-5 0,0 0-1 16,0 0-7-16,0 0-3 0,0 43-4 15,0-43 4-15,0 0 1 0,-6 15-1 0,6-15-2 16,0 0 0-16,-4 15-2 16,4-15 2-16,0 0-1 0,-3 18-5 0,3-18 2 15,0 0 1-15,-6 16-5 16,6-16 4-16,0 0-6 0,-4 12-3 0,4-12-1 16,0 0-1-16,0 0-2 0,-7 20 3 15,7-20 2-15,0 0-4 0,-4 13 4 0,4-13-1 16,0 0 0-16,0 0 0 0,-4 19 2 0,4-19-6 0,0 0 4 15,-4 13-3 1,4-13 2-16,0 0 1 0,0 0 4 0,-6 17-4 16,6-17 4-16,0 0-6 0,0 0 2 15,-2 20-4-15,2-20 1 0,0 0-1 0,0 0 2 16,-4 16-4-16,4-16 5 0,0 0-1 16,0 0-7-16,-3 18 8 0,3-18-5 0,0 0 0 15,0 0 4-15,-3 17-3 0,3-17 1 0,0 0 2 16,0 0 3-16,0 0 0 15,0 0 0-15,0 21-3 0,0-21-1 16,0 0 3-16,0 0-3 0,0 0-2 16,0 19 0-16,0-19 0 0,0 0-3 0,0 0 0 0,0 17 3 15,0-17-6-15,0 0 3 16,0 0-1-16,-2 17 0 0,2-17-1 0,0 0 0 16,0 0-1-16,-2 20 2 0,2-20-3 0,0 0 2 0,0 0-3 15,-2 19-1 1,2-19 0-16,0 0 2 0,0 0-1 0,-2 16 3 0,2-16-3 15,0 0-1-15,0 0 1 16,-2 20 3-16,2-20-6 0,0 0 5 0,-4 15-1 16,4-15 1-16,0 0-2 0,0 0 1 15,-2 17 1-15,2-17-1 0,0 0-2 0,0 0 3 16,-2 16-3-16,2-16 2 16,0 0-2-16,0 0 1 0,-2 20 2 0,2-20-2 0,0 0 0 15,-2 15-1-15,2-15 0 0,0 0 2 16,0 0-1-16,-2 19 2 0,2-19-4 15,0 0 1-15,0 0 0 0,-4 20 0 0,4-20 1 16,0 0 1-16,0 0-2 16,-3 16 0-16,3-16 1 0,0 0 2 0,-4 14-6 0,4-14 3 15,0 0 3-15,0 0-1 16,-2 17-2-16,2-17 1 0,0 0-2 0,0 0 4 16,-3 17-3-16,3-17 1 0,0 0 0 0,0 0 1 0,-6 15-1 15,6-15 1 1,0 0-2-16,0 0 3 0,-6 14-2 0,6-14-1 15,0 0 0-15,0 0 2 0,-9 14-5 16,9-14 6-16,0 0-3 0,-6 12 2 16,6-12-2-16,0 0 0 0,0 0 2 15,-10 15-3-15,10-15 0 0,0 0 6 0,-7 14-7 16,7-14 4-16,0 0-2 0,-9 11 2 16,9-11-2-16,0 0 1 0,-8 12 0 0,8-12-3 15,0 0 3-15,0 0 0 0,-8 16-3 0,8-16 4 16,0 0-3-16,-8 13 2 0,8-13-1 15,0 0 3-15,-9 11-3 0,9-11 0 0,0 0 2 16,-9 13-1-16,9-13-1 16,0 0 3-16,-8 14-1 0,8-14 0 0,0 0-1 0,-8 11-1 15,8-11 2 1,0 0-1-16,0 0-2 0,-11 13 4 0,11-13-3 0,0 0 0 16,-8 9 0-16,8-9 1 0,0 0-1 0,0 0 4 15,-9 14-5-15,9-14 2 16,0 0 0-16,0 0 1 0,-11 12 0 15,11-12-1-15,0 0-2 0,0 0 5 16,-8 13-5-16,8-13 2 0,0 0-1 0,0 0-1 0,-10 11 2 16,10-11-1-16,0 0 0 15,0 0 0-15,-8 13 0 0,8-13 0 0,0 0 1 16,0 0-1-16,-6 14-1 0,6-14 1 16,0 0 0-16,0 0 1 0,0 0 1 0,-8 14 0 15,8-14-4-15,0 0 3 0,0 0-2 16,-6 13 3-16,6-13-2 0,0 0 2 15,0 0-2-15,0 0 3 0,-6 16-3 0,6-16 0 0,0 0 0 16,0 0 0-16,0 0 0 16,0 0 1-16,-2 15-1 0,2-15 1 15,0 0-3-15,0 0 4 0,0 0-2 16,0 0 0-16,0 0 0 0,-5 14 0 0,5-14 0 16,0 0 2-16,0 0-2 0,0 0 0 0,0 0 0 0,0 0 0 15,0 0 2-15,-4 16-2 16,4-16 0-16,0 0 1 0,0 0-1 0,0 0-3 15,0 0 3-15,0 0 2 16,0 0-1-16,0 19 0 0,0-19-1 0,0 0 1 16,0 0 0-16,0 0-1 0,0 0-2 15,0 0 2-15,0 0-4 0,0 0 4 16,0 0-2-16,0 20 4 0,0-20-4 16,0 0 2-16,0 0-1 0,0 0 4 0,0 0-4 0,0 0 2 15,-2 18 2-15,2-18-3 0,0 0 0 16,0 0 1-16,0 0-1 0,0 0 1 15,0 0-1-15,-2 19 0 0,2-19-1 0,0 0 1 16,0 0-1-16,0 0 1 0,0 0 0 16,-3 18 1-16,3-18 0 0,0 0 1 15,0 0 1-15,0 0 0 0,0 0-3 16,-4 21 1-16,4-21-1 0,0 0 5 16,0 0-4-16,0 0 2 0,-4 17-6 0,4-17 3 15,0 0 0-15,0 0 5 0,-4 12-4 16,4-12 0-16,0 0-3 0,0 0 2 0,-5 16 2 0,5-16 1 15,0 0 0-15,0 0 5 16,0 0-1-16,-8 15-1 0,8-15 2 0,0 0-1 16,0 0 0-16,-8 13-2 0,8-13-2 15,0 0 2-15,0 0-3 0,-6 14 5 0,6-14-5 16,0 0 1-16,0 0-1 16,-8 13 3-16,8-13-2 0,0 0-2 0,0 0 3 15,-4 15-2-15,4-15-2 0,0 0 2 16,0 0-1-16,-8 13 1 0,8-13-2 15,0 0 2-15,0 0-2 0,-6 15 2 0,6-15-1 0,0 0 2 16,0 0-2-16,-8 14 1 16,8-14-1-16,0 0-1 0,0 0-1 0,-7 15 3 0,7-15-2 15,0 0 3 1,-6 11-3-16,6-11 1 0,0 0 1 0,0 0-2 16,-7 18 0-16,7-18-2 0,0 0 4 0,-6 13-2 15,6-13 1-15,0 0 1 0,-8 14-4 16,8-14 3-16,0 0 2 0,-7 15-1 0,7-15-2 15,0 0 2-15,-8 15-2 0,8-15-1 16,0 0 2-16,-6 14 1 0,6-14-2 16,-9 9-2-16,9-9 3 0,0 0 0 15,-7 14-2-15,7-14 4 0,0 0-6 0,-10 15 4 0,10-15-1 16,-6 10 3-16,6-10-3 16,0 0 2-16,-11 15-2 0,11-15 2 0,-7 11 1 15,7-11-3-15,-8 11 1 0,8-11 1 0,-8 11-2 16,8-11 2-16,-9 11-2 0,9-11-1 15,-8 13 0-15,8-13 3 0,0 0-4 0,-13 13 7 16,13-13-8-16,-6 12 3 16,6-12-1-16,-11 9 3 0,11-9-3 15,-8 11 4-15,8-11-3 0,0 0 2 16,-12 16 0-16,12-16-1 0,-10 9-2 0,10-9 1 16,0 0-2-16,-12 15 5 0,12-15-2 0,-8 11-1 0,8-11 2 15,0 0-1 1,-13 15 0-16,13-15-1 0,-11 10-1 0,11-10 3 15,-11 10-3-15,11-10 0 0,-10 11 3 16,10-11 0-16,-8 12-1 0,8-12 0 0,-12 11 2 0,12-11-3 16,0 0 2-16,-12 15-2 15,12-15 1-15,-10 13 1 0,10-13-4 0,-9 8 2 16,9-8 0-16,-11 12 1 0,11-12 0 16,0 0-1-16,-12 16 2 0,12-16-1 0,-9 11-2 15,9-11 1-15,-8 10-2 0,8-10 2 0,0 0 3 16,-13 14-3-16,13-14 0 15,-9 8 3-15,9-8-4 0,0 0 2 0,-10 15-2 0,10-15 3 16,0 0-1-16,-10 13-2 16,10-13 1-16,0 0 3 0,-9 10-6 0,9-10 6 15,0 0-5-15,0 0 1 16,-11 15 1-16,11-15 3 0,0 0-6 0,-8 7 2 16,8-7 2-16,0 0 2 0,0 0-3 0,-10 15 1 15,10-15 0-15,0 0-1 16,-9 8 1-16,9-8 0 0,0 0-3 0,0 0 2 0,-13 13-1 15,13-13 2-15,0 0 0 16,-8 11-2-16,8-11 2 0,0 0-3 0,-11 11 1 16,11-11 3-16,0 0 0 0,0 0-1 15,-12 14 3-15,12-14-3 0,0 0-1 0,-11 9 4 16,11-9-1-16,0 0-1 16,-11 10-2-16,11-10 0 0,0 0 3 0,-10 11 1 0,10-11-2 15,0 0 0-15,-13 11-4 0,13-11 4 16,-10 8-1-16,10-8 1 0,0 0 2 15,-13 11-2-15,13-11 1 0,0 0-3 0,-13 12 3 16,13-12-3-16,-10 7 1 16,10-7 2-16,-14 8-2 0,14-8 2 0,-14 8-2 0,14-8-1 15,-10 7-5 1,10-7 6-16,0 0 0 0,-18 12-1 0,18-12 3 0,-12 7-3 16,12-7-3-16,-13 10 6 0,13-10-3 0,-10 8 1 15,10-8 0-15,-11 8 0 16,11-8-1-16,0 0 1 0,-17 14 3 0,17-14-7 0,-10 8 3 15,10-8-2-15,0 0 3 16,-16 11 0-16,16-11 0 0,-10 9 1 0,10-9 0 16,0 0-1-16,-17 11-2 15,17-11 2-15,0 0-7 0,-12 9 9 0,12-9-3 16,-11 6 1-16,11-6 0 0,0 0-1 16,-17 11 3-16,17-11-1 0,-12 6 0 0,12-6-1 15,-12 8 0-15,12-8-2 0,0 0 0 0,-16 7 3 16,16-7-3-16,0 0 2 15,-15 10-2-15,15-10 0 0,0 0 1 0,-17 7 2 0,17-7-2 16,-13 8 3-16,13-8-4 16,0 0 1-16,-16 10 0 0,16-10 2 0,-14 5 0 15,14-5-2-15,0 0 2 16,-16 9-4-16,16-9 4 0,-11 8 0 0,11-8-2 0,-13 7 0 16,13-7-1-16,0 0 4 0,-21 7-3 0,21-7 0 15,-12 8-2-15,12-8 3 16,-14 5 0-16,14-5-1 0,0 0 0 0,-18 8 0 15,18-8 1-15,-13 6 0 16,13-6-3-16,-15 8 2 0,15-8 0 0,0 0 2 16,-19 7-2-16,19-7 3 0,-15 6-3 15,15-6 1-15,-15 5-1 0,15-5 1 0,-14 5-1 16,14-5 0-16,0 0 0 0,-21 7 0 16,21-7-2-16,-11 6 2 0,11-6 0 0,0 0 2 15,-19 5-3-15,19-5 1 0,0 0-1 0,-17 6-2 16,17-6 2-16,-13 5 1 15,13-5 1-15,-14 4-3 0,14-4 1 0,0 0 2 0,-18 4-2 16,18-4-2-16,0 0-2 16,-16 8 8-16,16-8-4 15,0 0 0-15,-20 4 1 0,20-4-2 0,0 0-2 16,-19 3-1-16,19-3-2 0,0 0 5 0,-16 3-4 0,16-3 3 16,0 0-1-16,0 0 2 0,-22 1-2 0,22-1 2 15,0 0 1 1,0 0-2-16,-24 3-1 0,24-3 4 0,0 0-4 0,-16 0 1 15,16 0 1-15,0 0 1 16,-19 3-3-16,19-3 4 0,0 0-1 0,-19 4-2 0,19-4 3 16,0 0-5-16,-19 2 4 15,19-2 3-15,0 0-3 0,-16 6 2 0,16-6 2 16,0 0 0-16,-16 5-3 16,16-5 2-16,0 0-3 0,0 0 1 0,-23 3 0 15,23-3 0-15,0 0-1 0,-13 6-1 0,13-6 2 16,0 0 0-16,-15 6-5 0,15-6 7 15,0 0 0-15,0 0 1 0,-18 3-2 0,18-3-1 16,0 0 0-16,-19 4 1 0,19-4-1 16,0 0 0-16,-15 4 1 0,15-4-2 15,0 0 0-15,-15 4 1 0,15-4 1 16,0 0-1-16,0 0 0 0,-19 8-2 16,19-8 2-16,0 0 2 0,-13 6-3 0,13-6 0 0,0 0-1 15,-16 6 4-15,16-6-4 16,0 0 4-16,-14 3-1 0,14-3 0 0,0 0-1 0,-13 7 0 15,13-7 0-15,0 0 3 16,0 0-5-16,-19 6 5 0,19-6-2 0,0 0 1 16,0 0-1-16,-20 4 1 0,20-4-4 15,0 0 3-15,0 0-3 0,-15 3 7 0,15-3-5 16,0 0 0-16,0 0-2 16,-18 1 1-16,18-1-1 0,0 0 4 0,0 0-4 15,-16 3 1-15,16-3 2 0,0 0-1 0,0 0 0 16,-20 5 3-16,20-5 0 0,0 0 0 15,0 0 0-15,-18 2-3 0,18-2 0 0,0 0 4 16,0 0-3-16,-22 1 2 16,22-1-4-16,0 0 3 0,0 0-2 0,-21 3 2 0,21-3-4 15,0 0 5 1,0 0-3-16,-20-3 1 0,20 3-2 0,0 0 2 0,0 0-2 16,-20 3 0-16,20-3 2 0,0 0-1 0,0 0 0 15,-19 1 1-15,19-1 0 16,0 0 1-16,0 0-3 0,-23 0 3 0,23 0-2 0,0 0 4 15,-19 0-1-15,19 0-3 16,0 0 2-16,0 0 1 0,-25 3-1 16,25-3-4-16,0 0 4 0,0 0-1 15,-22 0 0-15,22 0 0 0,0 0-1 0,-21 0 4 16,21 0-3-16,0 0 0 0,-22-4 0 16,22 4 0-16,-18-4 1 0,18 4 0 0,0 0 0 15,-22-4-2-15,22 4 2 0,-17-3-2 0,17 3 2 16,-18-3 0-16,18 3-2 0,-19-1 1 15,19 1 1-15,-18-3-2 0,18 3 1 16,0 0-1-16,-30-4 2 0,30 4 0 16,-18-6-3-16,18 6 2 0,-19-3 0 0,19 3-1 15,-18-5-1-15,18 5 2 0,-18-4-1 16,18 4 0-16,-21-4-2 0,21 4 3 0,-17-4 0 16,17 4 4-16,0 0-5 0,-28-3 3 0,28 3-4 15,-20-5-1-15,20 5 2 16,-18-4 5-16,18 4-2 0,-18-3-1 0,18 3-2 0,-15-4 1 15,15 4 0 1,-18-6 1-16,18 6 5 0,-17-4-5 16,17 4 3-16,-17-6-1 0,17 6-3 0,-17-5 3 15,17 5-2-15,-16-4-1 0,16 4 1 0,-21-6-1 16,21 6-2-16,-15-5 2 16,15 5 0-16,-21-5 1 0,21 5-2 0,-18-7 1 0,18 7 1 15,-18-3-2-15,18 3 1 0,-20-8 0 0,20 8 0 16,-20-6 3-16,20 6-4 15,-22-7 4-15,22 7-4 0,-19-8 1 0,19 8-1 0,-19-7 2 16,19 7 2-16,-19-8-6 16,19 8 2-16,-20-8-1 0,20 8 0 0,-18-7 2 15,18 7-2-15,-18-9-1 16,18 9 1-16,-16-7 0 0,16 7-2 0,-18-8 3 0,18 8 0 16,-15-7-1-16,15 7 5 0,-16-8-3 0,16 8-2 15,-16-8-1-15,16 8 2 16,0 0 2-16,-20-8-5 0,20 8 6 0,-14-7-3 15,14 7-2-15,-11-8 4 16,11 8-2-16,0 0-4 0,-18-9 3 16,18 9 0-16,-13-5 0 0,13 5-1 0,0 0 3 15,-15-10-3-15,15 10 2 0,-15-5 0 0,15 5 2 16,0 0-2-16,-15-12 1 16,15 12-4-16,0 0 5 0,-18-10-4 0,18 10 2 0,-13-5-3 15,13 5 4-15,0 0-1 0,-19-12 2 0,19 12 0 16,-11-6-4-16,11 6 2 15,0 0-2-15,-18-9 4 0,18 9 0 0,0 0-2 0,-15-8 2 16,15 8-1-16,0 0-1 16,-16-9 2-16,16 9-2 0,0 0-2 0,-13-9 2 15,13 9 0-15,0 0 0 16,-17-11 0-16,17 11 2 0,0 0-4 16,-15-11 2-16,15 11 0 0,0 0-1 0,-16-10-1 0,16 10 3 0,0 0-2 15,-11-8 1-15,11 8 0 16,0 0 1-16,-16-7-3 0,16 7 1 0,0 0-1 15,-13-9-1-15,13 9 1 16,0 0 4-16,0 0-6 0,-14-10 6 0,14 10 2 16,0 0-4-16,-13-7 1 0,13 7-2 15,0 0 2-15,-12-9 2 0,12 9-9 0,0 0 6 16,0 0-2-16,-15-12 4 16,15 12-2-16,0 0 0 0,-13-7-2 0,13 7 1 0,0 0 0 15,-14-8-3-15,14 8 3 0,0 0 2 0,-11-7 0 16,11 7-1-16,0 0-1 15,-14-8 2-15,14 8 1 0,0 0-4 16,-11-9 2-16,11 9 2 0,0 0-1 16,0 0 0-16,-13-7-1 0,13 7 2 15,0 0-3-15,-14-7 5 0,14 7-4 0,0 0 0 16,-13-10 3-16,13 10-1 0,0 0-2 16,-14-9 0-16,14 9 0 0,0 0 0 0,-16-9-2 0,16 9 3 0,0 0 0 15,-18-11 0 1,18 11 2-16,0 0-4 0,-15-11 2 0,15 11-2 0,0 0 3 15,-10-12-2-15,10 12 0 16,-13-7 0-16,13 7-2 0,0 0-1 0,-14-9 3 16,14 9 0-16,0 0 0 0,-11-11 1 15,11 11 1-15,0 0 0 0,-13-8-4 16,13 8 3-16,0 0 0 0,-14-12-1 16,14 12 3-16,0 0-3 0,-15-10-2 0,15 10 1 15,-12-7 1-15,12 7-1 0,0 0-4 0,-11-11 6 0,11 11-1 16,0 0 0-1,-16-11 3-15,16 11-2 0,-9-9 1 0,9 9 0 0,0 0-1 16,-11-10 0-16,11 10-3 16,0 0 4-16,-14-13-2 0,14 13 1 0,0 0-2 0,-10-13 3 15,10 13-4 1,0 0 1-16,-11-15 0 0,11 15 2 16,-6-9 0-16,6 9-3 0,0 0 3 0,-13-16 0 0,13 16-1 0,-6-10 0 15,6 10 0-15,0 0-1 0,-12-14 0 16,12 14 2-16,0 0-2 0,-7-12 1 15,7 12 0-15,0 0 1 0,-8-14-2 16,8 14-2-16,0 0 2 0,-9-11 2 0,9 11-3 16,0 0 4-16,0 0-3 15,-8-15 3-15,8 15-4 0,0 0 2 0,-12-9 0 16,12 9-1-16,0 0 0 16,0 0 2-16,-9-14-1 0,9 14 2 0,0 0-3 0,-12-9 2 15,12 9-2-15,0 0 5 0,0 0-4 0,-9-16 2 16,9 16-2-16,0 0 1 0,-11-11-2 15,11 11-1-15,0 0 2 0,-12-12 2 0,12 12 0 16,0 0 2-16,-10-9 0 16,10 9 2-16,0 0-1 0,0 0 1 15,-9-14-4-15,9 14 3 0,0 0 0 0,-12-9-3 16,12 9 1-16,0 0 0 0,0 0-1 0,-15-11 0 16,15 11-1-16,0 0-1 0,0 0-5 0,-10-12 8 15,10 12-2-15,0 0 2 16,-13-9-5-16,13 9 5 0,0 0-3 15,-13-10 2-15,13 10-2 0,0 0 0 16,-12-10 0-16,12 10 0 0,0 0 2 0,0 0 0 16,-15-12 0-16,15 12-1 0,0 0-2 15,-12-7 4-15,12 7-2 0,0 0-1 0,0 0-1 16,-11-10 2-16,11 10-1 0,0 0 2 16,0 0-2-16,0 0-1 0,-18-7-1 0,18 7 2 15,0 0 0-15,0 0 3 0,-13-7-2 0,13 7 3 16,0 0-4-16,0 0 1 15,0 0 0-15,-16-9 1 0,16 9-2 0,0 0 2 0,0 0 0 16,-13-9 0-16,13 9-2 16,0 0 2-16,0 0-3 0,-13-7 2 0,13 7-3 15,0 0 8-15,0 0 0 16,0 0-3-16,-15-12 2 0,15 12-2 0,0 0 0 16,0 0 3-16,0 0-3 0,-10-9-2 0,10 9 1 0,0 0 8 15,0 0-7 1,0 0 5-16,-10-11-3 0,10 11 4 0,0 0-4 0,0 0 1 15,0 0 1-15,-9-14-2 16,9 14 2-16,0 0-2 0,0 0 1 0,-9-15 0 16,9 15-2-16,0 0 2 0,-8-12-1 15,8 12-1-15,0 0-3 0,-7-14 0 0,7 14 0 16,0 0 0-16,-5-16 2 0,5 16 5 16,0 0-4-16,0 0-2 0,-7-18-2 15,7 18 6-15,0 0-5 0,0 0 1 0,-4-16 1 0,4 16 1 16,0 0 0-16,0 0-1 15,-4-18 2-15,4 18 3 0,0 0-2 16,0 0 4-16,-7-15-5 0,7 15 0 0,0 0-2 16,0 0 0-16,-5-19-1 0,5 19 3 0,0 0-3 15,-4-15 2-15,4 15-2 16,0 0-1-16,-3-15-1 0,3 15 2 0,0 0-3 0,-6-16 2 16,6 16 2-16,0 0-4 0,-2-19 1 0,2 19 2 15,0 0-3-15,-7-14 2 16,7 14 0-16,0 0 2 0,-4-16-3 0,4 16 5 15,0 0-4-15,0 0-7 16,-6-19 7-16,6 19 2 0,0 0 0 0,-4-13-2 16,4 13 0-16,0 0 3 15,0 0-2-15,-6-17-2 0,6 17 1 0,0 0-1 0,0 0-6 16,-3-22 6-16,3 22-8 16,0 0 8-16,0 0 3 0,-4-17 0 0,4 17 1 0,0 0-4 15,0 0 0-15,-2-17-1 0,2 17 2 0,0 0-2 16,0 0-2-16,-5-19 3 15,5 19 0-15,0 0 0 0,0 0 2 16,-3-19-4-16,3 19 2 0,0 0 0 0,0 0-1 16,0 0 1-16,0-22 1 0,0 22 1 15,0 0 0-15,0 0-3 0,0 0 2 16,0-19 1-16,0 19 2 0,0 0-2 0,0 0 2 16,0 0-3-16,0 0 2 0,0-25-2 0,0 25-3 0,0 0 2 15,0 0-1 1,0 0 4-16,0-16 0 0,0 16-3 0,0 0 2 0,0 0-4 15,0 0-5-15,0 0 8 16,0-21 0-16,0 21-2 0,0 0 4 0,0 0-4 0,0 0 2 16,0 0 4-1,-2-21-6-15,2 21-2 0,0 0 1 0,0 0 6 0,0 0-2 16,0 0 0-16,-4-19 1 16,4 19 0-16,0 0-3 0,0 0 1 0,0 0 0 15,-4-15 2-15,4 15-5 0,0 0 7 0,0 0-1 16,-2-18 0-16,2 18-5 0,0 0 0 15,0 0 2-15,-5-14-2 0,5 14 2 0,0 0 3 16,0 0-3-16,-4-18 6 16,4 18 1-16,0 0-1 0,0 0-10 0,0 0 7 15,-5-16 1-15,5 16-3 16,0 0-1-16,0 0 3 0,-7-14-1 0,7 14-5 0,0 0 3 16,0 0 2-16,0 0 0 0,-9-14 0 0,9 14 0 15,0 0-1-15,0 0-1 16,-8-11 3-16,8 11-2 0,0 0 0 0,0 0 0 0,0 0 0 15,-9-17 0-15,9 17 2 16,0 0 1-16,0 0 1 0,-8-15-6 0,8 15 4 16,0 0-1-16,-9-12-2 15,9 12 0-15,0 0 4 0,-8-14-7 0,8 14 4 16,0 0 0-16,0 0 2 0,-10-14-1 16,10 14-3-16,0 0 4 0,-9-14-1 0,9 14 1 15,0 0-4-15,-8-13 1 0,8 13 0 0,0 0 0 16,-9-11 1-16,9 11-2 0,0 0 0 15,-9-13 3-15,9 13-2 0,0 0-1 0,-7-12 3 16,7 12-4-16,0 0 3 16,-9-15-3-16,9 15 4 0,0 0-4 0,-10-14-2 15,10 14 3-15,0 0 6 16,-8-14-5-16,8 14-1 0,0 0 4 16,-7-16-5-16,7 16 6 0,0 0-4 0,-9-16-8 15,9 16 8-15,0 0 0 0,-9-15 0 0,9 15 2 16,0 0-3-16,-9-15-3 0,9 15 2 0,0 0-1 0,-6-15 4 15,6 15 1-15,0 0-9 16,-5-13 9-16,5 13 3 0,0 0-3 0,0 0-2 16,-7-16 4-16,7 16-2 15,0 0 3-15,0 0-2 0,-9-17 3 0,9 17-3 16,0 0 0-16,0 0 4 0,-4-13 1 16,4 13-5-16,0 0 0 0,0 0 2 0,-4-18 1 15,4 18-4-15,0 0 8 0,0 0-12 0,-7-17 14 16,7 17 0-16,0 0-4 0,0 0 4 15,-2-16-2-15,2 16 2 0,0 0 4 16,0 0-13-16,-2-20 6 0,2 20-20 16,0 0 1-16,0 0 8 0,0-19-6 15,0 19 2-15,0 0 0 0,0 0 1 16,-3-21 2-16,3 21 2 0,0 0-2 0,0 0-2 16,0-21 2-16,0 21-1 0,0 0 3 0,0 0-1 0,0-19 1 15,0 19-3-15,0 0 3 16,0 0-2-16,0-25 2 0,0 25-2 15,0 0 2-15,0-17-4 0,0 17 4 16,0 0 0-16,-1-17 2 0,1 17 0 0,0 0 0 0,0 0-3 16,0-21 5-16,0 21-3 15,0 0 2-15,0 0 5 0,-2-20 3 0,2 20-2 16,0 0 3-16,0 0-4 0,2-24-5 16,-2 24 5-16,0 0 0 0,4-16-4 0,-4 16 5 15,0 0-7-15,4-18 0 0,-4 18-9 0,0 0-8 16,7-17-16-16,-7 17-21 0,0 0-33 15,4-13-58-15,-4 13-88 0,2-12-94 16,-2 12-228-16,0 0-66 0,0 0 28 16,-9-22-262-16,9 22-203 0</inkml:trace>
  <inkml:trace contextRef="#ctx0" brushRef="#br0" timeOffset="188918.92">8516 4695 1163 0,'8'-9'117'0,"-8"9"-34"15,0 0-44-15,10-11 4 0,-10 11-9 16,0 0 10-16,0 0 7 0,8-11-10 0,-8 11 6 16,0 0 8-16,0 0 12 15,10-12 11-15,-10 12 18 0,0 0 15 0,0 0 15 16,0 0 1-16,8-11 0 0,-8 11-4 16,0 0-10-16,0 0-14 0,0 0-9 15,0 0-12-15,0 0-10 0,0 0-8 0,0 0-8 0,0 0-5 16,-15-31-3-16,15 31-7 15,-13-8-6-15,13 8-1 0,-16-5 1 0,16 5-7 0,-20-6-4 16,20 6-4-16,-27-3-1 16,11 3-2-16,16 0-1 0,-28 1-2 0,10 3-2 15,-1 1 1-15,1 2-4 16,-4 2-1-16,3 1 0 0,-2 3 4 0,2 2 4 16,2 0 4-16,0 4 2 0,3 2 0 0,0 0 2 0,0 6-4 15,3-2-1-15,1 5 2 16,5-5 0-16,-1 1-7 0,4 1 3 0,2-1 1 15,2-2 7-15,4 1-2 0,-1-3-4 16,3 2 3-16,1-4-5 0,3 0 0 0,0-3-2 16,2-2-3-16,2-1-2 15,-1-5-6-15,4 2-9 0,-2-5-4 0,1 0-6 0,-2-2-7 16,-16-4-5-16,34 2 0 16,-17-4-4-16,-17 2 2 0,32-10 3 0,-20 3-6 15,4-3 4-15,-6 1 1 0,2-3 1 0,-3-1 7 16,-3-4-1-16,1 5 1 15,-7 12 9-15,4-27 3 0,-4 27 3 0,-2-23 1 0,2 23 7 16,-7-18 8-16,7 18 8 16,-12-16 7-16,12 16 2 0,-15-10 5 0,15 10 0 15,-14-5 1-15,14 5-4 0,0 0 1 16,-18-2 4-16,18 2 6 0,0 0 3 16,0 0-3-16,0 0-4 0,0 0-2 0,0 0-3 0,0 0-4 15,0 0-20-15,0 0-27 16,0 0-44-16,30 30-58 0,-30-30-57 0,21 3-53 0,-21-3-112 15,23-4-527 1,-23 4-239-16</inkml:trace>
  <inkml:trace contextRef="#ctx0" brushRef="#br0" timeOffset="189168.46">8716 4759 2655 0,'0'0'-59'0,"0"0"13"0,5-13 20 16,-5 13-10-16,0 0 9 0,0 0 21 15,0 0 21-15,0 0 14 0,0 0-2 16,0 0 0-16,0 0-5 0,-36 36 12 0,30-23 3 16,-1 2-3-16,2 2-3 0,-1 1 0 0,2 1-9 15,0 0 7-15,2 0-25 0,0 0-32 16,2 0-24-16,0 0-42 0,2-2-33 0,0-2-58 15,2 1-138-15,0-5-307 0,0-4 150 16</inkml:trace>
  <inkml:trace contextRef="#ctx0" brushRef="#br0" timeOffset="189498.84">8867 4852 2018 0,'0'0'69'15,"0"0"-8"-15,-12-11-3 0,12 11-2 0,0 0-5 16,-20-4 10-16,20 4 9 16,0 0 9-16,0 0-2 0,-32 8 2 0,32-8-2 15,-15 7 3-15,15-7-2 0,-10 9-6 16,10-9-10-16,-10 10-5 0,10-10-4 16,-5 15-9-16,5-15-1 0,0 0-6 0,5 25-9 0,-5-25-8 15,10 20-3-15,-2-9-3 16,1-2 0-16,-1 3-5 0,1-1-1 15,-3 0 0-15,-6-11 2 0,13 20-5 16,-9-13 11-16,-4-7 1 0,6 17 6 0,-6-17 5 0,0 17-1 16,0-17 4-16,0 0-5 15,-14 21-7-15,3-15-16 0,11-6-24 16,-21 10-39-16,21-10-46 0,-21 8-54 0,21-8-41 16,-24-3-100-16,24 3-544 0,-16-11-188 0</inkml:trace>
  <inkml:trace contextRef="#ctx0" brushRef="#br0" timeOffset="189718.83">8857 4827 2509 0,'24'3'12'0,"-24"-3"11"0,22 5-2 0,-12-1-2 16,-10-4 6-16,21 13 15 0,-10-4 13 16,-2 3 1-16,-1 0-1 0,0 3 1 0,-2-1-3 0,1 3 10 15,-2 2 8-15,-1-3-1 16,-2 6 7-16,0-1-4 0,0-1-4 0,-2 3-8 15,-2 2-8-15,2 0-4 0,-2-2-16 16,2-1-37-16,-2 0-45 0,0-2-50 16,0 0-56-16,0-5-59 0,-3-1-100 15,5-2-505-15,0-12-146 0</inkml:trace>
  <inkml:trace contextRef="#ctx0" brushRef="#br0" timeOffset="189948.94">9332 5104 2429 0,'22'-4'-12'0,"-22"4"35"0,0 0-5 16,0 0 20-16,0 0 19 0,0 0 17 0,0 0 23 0,0 0-2 15,20 4-9-15,-20-4-6 16,0 0-13-16,28 0-5 0,-28 0-10 0,26 0-13 15,-11 0-28-15,-15 0-40 0,34-2-48 16,-18 0-47-16,-16 2-42 0,28-5-52 16,-15 1-83-16,-13 4-420 0,14-12 19 15</inkml:trace>
  <inkml:trace contextRef="#ctx0" brushRef="#br0" timeOffset="190098.5">9402 4982 2030 0,'-16'-6'-12'0,"16"6"46"0,0 0 5 16,0 0 18-16,-18-3 18 0,18 3 26 15,0 0 18-15,0 0 1 0,0 0-6 0,0 0-13 16,0 0-14-16,0 0-11 16,0 0-20-16,0 0-29 0,66 3-47 0,-47-5-69 15,-1 1-73-15,0-3-118 0,1-2-488 16,-2 0-59-16</inkml:trace>
  <inkml:trace contextRef="#ctx0" brushRef="#br0" timeOffset="190538.6">9931 4881 2228 0,'0'0'-37'15,"0"0"15"-15,0 0 9 0,0 0 18 0,7 18 31 0,-7-18 14 16,0 0-6-16,0 0-4 15,19 0-1-15,-19 0-15 16,0 0-2-16,27-11-9 0,-27 11 1 16,26-11-5-16,-12 5 0 0,1-1-9 0,-2-4 3 15,-2 3-4-15,-1-2 2 0,0-1 2 0,0-1 0 16,-10 12-1-16,12-23 10 0,-10 12 16 16,-2 11 7-16,2-21 7 0,-2 21 12 15,-4-19 5-15,4 19 1 0,-14-11 13 0,14 11 1 0,-20-8 3 16,20 8-2-16,-21 2-4 0,21-2 1 15,-26 7-4-15,14 1 5 0,0-1 5 16,0 5 0-16,0-1 5 0,4 3 6 16,-1-1 0-16,0 3-10 0,3-1-1 0,2 0-3 15,0 2-1-15,4 0-10 0,0-17 3 16,2 33-7-16,4-20 0 0,0 2-6 0,5-3-8 16,2-1-9-16,1 1-21 15,4-5-29-15,-2-1-41 0,6-3-56 0,-3 0-68 16,5-2-56-16,-4-5-78 0,6-1-161 15,-3-5-463-15,-2-1-348 0</inkml:trace>
  <inkml:trace contextRef="#ctx0" brushRef="#br0" timeOffset="190891.04">10317 4253 2817 0,'0'0'-65'0,"0"0"39"16,0 0 17-16,0 0 31 15,-16-7 32-15,16 7 15 0,0 0 11 0,0 0 2 16,0 0-6-16,0 0-7 0,0 0-7 16,0 0 1-16,0 0 2 0,0 0 0 0,52-7-2 15,-33 2-7-15,-1 4-5 0,6-1-4 16,0 1-9-16,3-2-14 0,1 0-29 16,-1 0-17-16,-4 2-40 0,0-2-40 15,-1 2-47-15,-2-3-63 0,-2 2-110 0,-1-2-543 16,-5 0-221-16</inkml:trace>
  <inkml:trace contextRef="#ctx0" brushRef="#br0" timeOffset="191498.67">10844 4014 2435 0,'0'0'-124'0,"0"0"27"16,0 0 25-16,0 0 37 0,0 0 19 15,0 0 43-15,0 0 28 0,0 0 25 16,0 0 12-16,0 0 0 0,0 0-2 16,0 0-2-16,0 0 2 0,0 0-2 0,0 0-12 0,0 0-10 0,0 0-4 15,0 0-2 1,29-12-5-16,-29 12-2 0,22-1-5 0,-22 1-3 15,28 0-4-15,-12-3-7 0,4 3-2 16,1 0 1-16,-1 0-5 0,2 0 0 0,-4-1-3 0,-18 1-7 16,39 0-6-16,-25 0-16 15,-14 0-21-15,26 0-31 0,-26 0-36 0,24-2-46 16,-24 2-30-16,16-4-52 16,-16 4-123-16,4-4-423 0,-4 4-53 0</inkml:trace>
  <inkml:trace contextRef="#ctx0" brushRef="#br0" timeOffset="192268.61">11008 4024 2103 0,'0'0'-108'0,"0"0"27"0,0 0 28 16,0 0 19-16,0 0 22 0,0 0 9 0,0 0 13 0,0 0 6 15,0 0 7-15,0 0 6 0,0 0-2 16,0 0 31-16,0 0 22 0,0 0 35 0,0 0 8 15,0 0 13-15,0 0 3 16,0 0 1-16,0 0-6 0,0 0-5 0,0 0-4 16,8 53-9-16,-8-38-8 15,0-15-8-15,-2 32-9 0,0-13-10 0,2-1-11 0,-4 0-7 16,4 1-5-16,0 0-21 0,-2 1-43 0,2-1-60 16,0 0-69-16,2-2-66 15,-2 0-90-15,4-3-650 0,-8-1-361 16</inkml:trace>
  <inkml:trace contextRef="#ctx0" brushRef="#br0" timeOffset="192948.73">11159 4342 2726 0,'9'-11'-142'0,"-9"11"19"16,0 0 21 0,6-14 14-16,-6 14 28 0,0 0 21 0,0 0 11 15,5-17 23-15,-5 17 2 0,0 0 14 16,0 0 17-16,0 0-3 0,0 0-10 0,0 0 10 16,0 0 6-16,-11-21-1 0,11 21 5 0,0 0 14 0,0 0 1 15,0 0 5-15,0 0 2 16,-32 24 2-16,32-24-4 0,-13 21 2 15,7-9-1-15,3-1 0 0,3-11-10 16,-9 25-1-16,7-12-7 0,2-13-2 16,-3 21-5-16,3-21-3 0,5 21-2 0,-5-21-6 15,6 19 2-15,-6-19-2 0,10 14-4 0,-10-14 4 16,13 6-3-16,-13-6 11 16,0 0 12-16,23-2 7 0,-23 2-1 0,0 0-3 15,22-23 2-15,-17 9 0 0,3-1 3 0,-2-4-5 0,2-2-4 16,-2-1-4-16,-1-4 5 15,0 2 11-15,2-1 5 0,-2 2 11 0,-1 4 8 0,0 0 5 16,-2 2 1-16,2 2-3 16,-4 15-10-16,4-25-10 0,-4 25-11 0,6-18-4 15,-6 18-1-15,0 0-8 16,0 0-3-16,0 0-1 0,0 0 3 16,0 0-3-16,0 0-2 0,0 0 1 0,5 58-4 15,-5-38-6-15,2 2 2 0,0-1-4 0,0 4-5 16,-2-4-12-16,7 4-16 0,-5-5-21 0,2 3-14 15,0-2-23-15,-1-4-38 0,4 1-41 16,-4-2-45-16,3-2-57 0,0-3-119 16,2-3-197-16,-2-2-315 0,-6-6-258 15</inkml:trace>
  <inkml:trace contextRef="#ctx0" brushRef="#br0" timeOffset="193258.59">11509 4161 2726 0,'0'0'-22'0,"0"0"0"16,0 0 3-16,-4-23 2 0,4 23 17 0,0 0 21 0,-12-11 25 15,12 11 8-15,0 0 5 16,0 0-4-16,-20 0 2 0,20 0 2 0,0 0 3 16,0 0-3-16,0 0-2 0,-20 16-9 0,20-16 0 0,-6 14-12 15,6-14 1-15,0 0-6 16,2 28-3-16,-2-28-5 0,9 27-6 0,-3-14-1 15,0 3 0-15,3 2-2 16,-3-4 0-16,5 2 3 0,-2 4 5 16,-1-5 6-16,-2 1 13 0,2-1 12 0,-4 0 5 15,1-2 1-15,-5-13 1 0,5 23 2 16,-5-23-4-16,-2 19-7 0,2-19-23 16,-14 16-45-16,14-16-59 0,-18 7-80 0,18-7-88 15,-24 2-150-15,11-2-556 0,-1-2-375 0</inkml:trace>
  <inkml:trace contextRef="#ctx0" brushRef="#br0" timeOffset="193978.79">9992 5125 2752 0,'0'0'-144'16,"0"0"17"-16,0 0 25 0,0 0 19 16,0 0 24-16,0 0 30 0,0 0 26 0,0 0 24 0,0 0 29 15,0 0-5-15,0 0 2 0,0 0 8 0,0 0 1 16,0 0 15-16,0 0-3 15,0 0-1-15,0 0-10 0,0 0-3 0,65 15-12 0,-43-12 1 16,10 0-3-16,2-2-5 16,11 3-2-16,10 0-1 0,7 0-9 0,3 0 1 15,24-1 2-15,0 1-6 16,-1 0-4-16,-13-2 4 0,-10 0-6 0,-1 0 1 0,-1 0 8 16,-1-1 6-16,-1 2 9 0,-2-3 18 15,-8 0 7-15,3 0 13 0,-6 0 7 16,1 0 2-16,-1-3 7 0,-3 3 4 0,-3 0 3 15,-4-1-5-15,-2 1-10 0,-5 0-8 16,3 0-9-16,-3 0-15 0,-6-2-31 0,-2 2-39 16,-2 0-53-16,-2 0-68 0,-1 0-77 15,-7-4-110-15,-11 4-228 0,18-2-353 0,-18 2-297 16</inkml:trace>
  <inkml:trace contextRef="#ctx0" brushRef="#br0" timeOffset="194378.56">10137 5569 2755 0,'0'0'-47'16,"0"0"3"-16,-15 5 10 15,15-5 16-15,0 0 5 0,0 0 14 0,0 0 5 0,0 0-1 16,0 0 5 0,0 0 5-16,46 6 7 0,-46-6 12 0,34 0 19 0,-12 0 3 15,-3-2-6-15,2 2-15 16,0 0-16-16,1 0-23 0,-4-2-25 0,-18 2-52 16,34 0-34-16,-19-2-55 0,-15 2-105 0,22-4-424 0,-22 4 45 15</inkml:trace>
  <inkml:trace contextRef="#ctx0" brushRef="#br0" timeOffset="194578.59">10262 5607 2107 0,'0'0'27'15,"-13"17"17"-15,9-7-11 0,4-10 10 16,-9 26 36-16,7-13 17 0,0 3 28 16,2-16 2-16,-2 30 8 0,0-12-3 0,2-2-2 15,2 1-1-15,-2 1-13 0,0-1-8 0,2 2-13 0,0-2-9 16,-2-1-8-16,2 1-16 15,-2-17-20-15,2 30-35 0,-2-19-41 0,0-11-55 0,3 25-50 16,-3-25-41-16,2 19-42 16,-2-19-105-16,2 11-527 0,-2-11-202 0</inkml:trace>
  <inkml:trace contextRef="#ctx0" brushRef="#br0" timeOffset="200478.91">10763 5691 1219 0,'7'-18'158'16,"-7"18"-61"-16,0 0-28 0,0 0-23 15,0 0-15-15,0 0 13 0,0 0 2 16,0 0 4-16,0 0-11 0,0 0 10 16,0 0-5-16,0 0 10 0,0 0 7 0,0 0 12 0,0 0-2 15,0 0 1-15,0 0-4 16,0 0-1-16,0 0-8 0,0 0 14 0,0 0-3 16,0 0-3-16,0 0-3 0,0 0-10 15,0 0-8-15,-41 2 2 0,41-2-9 16,0 0-5-16,-22 14 0 0,22-14 2 0,-16 10-12 0,16-10 0 15,-14 8-6-15,14-8 3 16,-13 11-4-16,13-11-2 0,-9 9-5 0,9-9 0 16,-8 11-6-16,8-11-7 0,0 0-8 15,-2 17 5-15,2-17-9 0,0 0 1 16,10 18-3-16,-10-18-1 0,13 11 3 16,-13-11 1-16,15 11-1 0,-7-5 7 0,-8-6-10 15,18 9 15-15,-8-1-3 0,2-2-4 0,-12-6 3 0,24 13 1 16,-11-7 3-16,-3-2-8 15,-10-4 0-15,24 10 3 0,-16-4 0 0,-8-6-1 16,17 11 2-16,-17-11 0 16,13 9-6-16,-13-9 10 0,10 8-1 0,-10-8 10 0,9 9-6 15,-9-9 13-15,0 0 11 16,6 13 14-16,-6-13 5 0,0 0 2 0,0 0 13 16,0 0-1-16,0 0 1 0,-19 25 1 0,19-25-8 0,-22 6-1 15,10-4-5 1,12-2-4-16,-30 4-5 0,14-3-3 0,16-1-3 0,-32 0-5 15,17 3-4-15,15-3-7 16,-30-3-14-16,30 3-10 0,-27-1-20 0,14-3-28 0,13 4-43 16,-23-6-42-16,13 0-34 15,10 6-70-15,-22-11-163 0,14 6-344 0,2-3-40 16</inkml:trace>
  <inkml:trace contextRef="#ctx0" brushRef="#br0" timeOffset="200778.45">10937 5824 2200 0,'10'13'-28'0,"-10"-13"17"16,0 0 4-16,0 0-8 0,17 6 15 0,-17-6 26 0,18 2 20 16,-18-2 0-16,0 0-8 15,30 0-5-15,-30 0-2 0,26 0-2 16,-11 0-3-16,-15 0-8 0,32 0-3 16,-17-2 4-16,-15 2-21 0,29 0-19 0,-29 0-17 0,28-2-29 15,-28 2-29-15,23 0-28 0,-14-4-41 0,-9 4-93 16,0 0-286-16,19-6 271 15</inkml:trace>
  <inkml:trace contextRef="#ctx0" brushRef="#br0" timeOffset="201018.96">11115 5784 1722 0,'0'0'95'15,"0"0"1"-15,0 0-11 16,0 0-1-16,0 0 35 0,0 0 24 0,0 0 13 15,0 0 10-15,0 0-12 16,0 0-12-16,-10 25-10 0,10-25-15 0,0 19-12 16,0-19-9-16,2 22-16 0,-2-22-4 15,2 27-8-15,0-15-6 0,-2-12-6 0,3 29-8 16,-3-16-21-16,0-13-33 0,3 24-40 0,-3-12-43 16,0-12-44-16,6 22-35 0,-6-22-40 15,4 17-92-15,-2-10-578 16,-2-7-245-16</inkml:trace>
  <inkml:trace contextRef="#ctx0" brushRef="#br0" timeOffset="201368.69">11502 5589 2594 0,'0'0'15'0,"0"0"37"0,0 0 5 0,16-7 6 16,-16 7 17-16,0 0 37 15,0 0 29-15,0 0 6 0,0 0 3 0,0 0-11 16,9 27-8-16,-9-27-1 0,4 22-3 15,-2-6-7-15,1 0-5 0,0 0-12 0,-1 1-13 16,-2 2-7 0,4 0-13-16,-2 2-7 0,2 2-7 0,1 1-9 0,-2 2-27 15,1-1-29-15,-1-3-68 16,1 3-105-16,-2-2-104 0,2-2-214 0,-4 2-105 0,0-4-352 16,-2 1-384-16</inkml:trace>
  <inkml:trace contextRef="#ctx0" brushRef="#br0" timeOffset="213038.63">13247 5421 1280 0,'-4'-22'167'0,"4"22"-29"0,0 0 4 0,0 0-49 0,0 0 0 15,-4-16-7-15,4 16-9 16,0 0-13-16,0 0-4 0,0 0-7 0,-14-10 9 15,14 10-3-15,0 0-1 0,-18-7 1 16,18 7 0-16,0 0 3 0,-25 4-6 16,25-4 2-16,-24 8-9 0,11-4-2 15,-2 3-4-15,-2 3-12 0,-1 4 2 0,-2-2-3 16,0 4-6-16,-5 0 2 0,2 6 3 16,3-1-8-16,-2 0-1 0,3 0 1 0,0 2-3 15,0 1 3-15,6-3 2 0,1 3-2 0,4-2 0 16,-1 1-3-16,5 2-1 15,1 0 2-15,3-4-4 0,5 2-1 0,1-1-6 0,3 1 4 16,0 0 3-16,7-4-4 16,0 0-5-16,2-2 2 0,2-2-2 0,-2 1 5 15,6-5-3-15,-3-2-5 16,-1 1-3-16,2-2-3 0,-3-4-5 0,-2-3-5 16,-1 2-6-16,-16-3-3 0,30-4-2 0,-30 4 3 0,19-10 1 15,-19 10-1-15,14-13 2 16,-10 4 14-16,-4 9 6 0,1-18 2 0,-1 18-2 0,0 0 13 15,-5-27 2 1,5 27 3-16,-6-15 5 0,6 15 0 0,-10-13-5 0,10 13-1 16,0 0-4-16,-11-14-2 15,11 14-2-15,0 0-1 0,0 0-2 0,0 0 6 16,-8-11 2-16,8 11 2 0,0 0-5 0,0 0-1 16,0 0 0-16,0 0-1 0,0 0-26 15,0 0-37-15,39-2-64 0,-30 2-51 0,-9 0-62 16,19-6-149-16,-8 3-402 0,-2-1-77 15</inkml:trace>
  <inkml:trace contextRef="#ctx0" brushRef="#br0" timeOffset="213330.08">13472 5721 2339 0,'0'0'-44'0,"-9"-30"11"15,9 30 10-15,0 0 15 0,0 0 22 0,0 0 28 16,0 0 15-16,0 0-1 0,-44 27-4 16,34-18-8-16,3 2 1 0,-1 1-5 0,1 1 24 15,3 2-1-15,-4-1-6 0,4 3-5 16,2-2-3-16,0 2-7 0,0-1-5 15,2-16 0-15,2 32-10 0,0-19-19 16,2 3-54-16,3-5-36 0,0 2-48 0,-7-13-43 16,13 13-92-16,-6-5-461 0,3-4 9 0</inkml:trace>
  <inkml:trace contextRef="#ctx0" brushRef="#br0" timeOffset="213568.37">13528 5877 2112 0,'14'-11'50'15,"-14"11"14"-15,7-10-11 0,-7 10-11 16,0 0-5-16,0 0 2 0,15-6 7 0,-15 6 2 16,0 0-3-16,0 0-3 15,0 0-6-15,18 27-4 0,-18-27-5 0,5 19 2 16,-1-7 1-16,-4-12-3 0,2 24 1 0,-2-10-1 16,0-14 1-16,-4 23 8 0,0-8 0 15,-1-4-1-15,5-11-2 16,-16 23-3-16,5-13-5 0,2-3-10 0,9-7-23 15,-24 14-10-15,13-10-36 0,11-4-33 0,-23 3-47 0,23-3-78 16,0 0-174-16,-29-9-291 16,20-1 79-16</inkml:trace>
  <inkml:trace contextRef="#ctx0" brushRef="#br0" timeOffset="213768.59">13634 5660 2018 0,'0'0'78'0,"0"0"9"0,5-11 0 15,-5 11-22-15,0 0 8 0,0 0 7 0,0 0-14 16,8-12-8-16,-8 12-27 0,0 0-37 16,0 0-47-16,0 0-44 0,0 0-51 0,0 0-93 15,11-3-420-15,-11 3 102 0</inkml:trace>
  <inkml:trace contextRef="#ctx0" brushRef="#br0" timeOffset="214368.4">13666 5747 1843 0,'4'22'-47'16,"-4"-22"14"-16,2 19 0 0,-2-19 13 0,0 18 5 16,0-18 19-16,0 22 10 0,0-22 6 15,3 19-5-15,-3-19 0 0,4 19-4 16,-2-8 1-16,-2-11 1 0,6 18-10 15,-6-18 5-15,6 15 4 0,-6-15-1 0,8 13 7 16,-8-13 5-16,0 0 4 0,9 11-6 0,-9-11 10 16,0 0-7-16,0 0 13 0,0 0 1 15,0 0 19-15,0 0 25 0,34-16 20 0,-34 16 16 16,10-10 25-16,-10 10 11 0,0 0 6 0,12-12-15 16,-12 12-11-16,0 0-17 0,9-7-13 15,-9 7-13-15,0 0-10 0,0 0-7 0,0 0-9 16,14-7 1-16,-14 7-1 15,0 0-2-15,0 0-1 0,0 0 1 0,0 0 3 16,0 0 2-16,17-5 0 0,-17 5-2 16,0 0-3-16,0 0-3 0,0 0 1 0,17-6 1 15,-17 6-3-15,0 0 3 16,9-11-3-16,-9 11-3 0,0 0 5 0,8-11 3 16,-8 11-2-16,0 0 10 0,10-10-11 0,-10 10-10 0,0 0 1 15,0 0-16-15,0 0-8 16,13-10-13-16,-13 10-3 0,0 0-2 0,0 0-8 15,0 0-9-15,0 0-2 16,0 0 1-16,0 0 3 0,0 0-4 0,14 31 2 16,-14-31-1-16,4 14 3 0,-4-14 1 15,5 15 0-15,-5-15 0 0,6 13 1 0,-6-13 0 16,7 13 0-16,-7-13 3 0,4 12-2 16,-4-12-1-16,0 0 0 0,8 13 6 0,-8-13-1 15,0 0 0-15,8 11 9 0,-8-11 10 0,0 0 9 16,0 0 1-16,0 0 2 15,0 0-8-15,11 8-1 0,-11-8 2 0,0 0-19 0,0 0-18 16,0 0-21-16,19-19-23 16,-15 11-18-16,0-1-22 0,3-3-29 0,-7 12-33 15,10-32-54-15,-4 17-57 16,-4-4-83-16,2 2-159 0,-2-2-116 0,-1 3-254 16,-1 1-251-16</inkml:trace>
  <inkml:trace contextRef="#ctx0" brushRef="#br0" timeOffset="214738.79">14154 5770 2664 0,'0'0'-6'16,"21"-3"24"-16,-21 3-5 0,0 0 2 0,0 0 33 15,0 0 39-15,14 11 15 16,-14-11-13-16,7 14-9 0,-7-14-4 15,4 21-4-15,0-6-6 0,-4-15-2 0,4 32-4 16,-4-15-7-16,0 2-4 0,0 3-5 0,-2-2-6 16,-2 5-3-16,0-2-2 0,-3 0-26 15,0 2-38-15,-2-5-35 0,2 3-66 16,-3-1-67-16,-4-2-131 0,5-4-567 16,2-1-277-16</inkml:trace>
  <inkml:trace contextRef="#ctx0" brushRef="#br0" timeOffset="-214437.96">14439 6005 2702 0,'0'0'-13'0,"0"0"25"16,0 0 4-16,0 0 7 0,0 0 9 0,0 0 18 16,0 0-16-16,0 0 1 0,0 0-1 15,17 29-8-15,-17-29-9 0,23 1-17 0,-5-1-22 16,-1 0-29-16,-17 0-41 15,44-3-41-15,-27-1-65 0,4 0-123 0,-3-2-356 0,-3-1 81 16</inkml:trace>
  <inkml:trace contextRef="#ctx0" brushRef="#br0" timeOffset="-214298.26">14507 5904 2025 0,'0'0'60'0,"0"0"27"0,0 0-9 15,-24 2-13-15,24-2 11 16,0 0-3-16,0 0-10 0,0 0-3 15,0 0-17-15,0 0-43 0,0 0-46 16,0 0-56-16,0 0-65 0,0 0-112 0,79-2-365 0,-60 0 130 16</inkml:trace>
  <inkml:trace contextRef="#ctx0" brushRef="#br0" timeOffset="-213677.94">15066 5570 1779 0,'0'0'-36'0,"-21"25"25"15,21-25 7-15,0 0 27 0,0 0 28 0,0 0 30 16,0 0 27-16,0 0 16 16,0 19 17-16,0-19-4 0,0 0-3 0,0 0-6 0,0 0 10 15,0 0-3-15,0 0-8 16,0 0-9-16,24 11-16 0,-24-11-12 0,16 3-8 15,-16-3-9-15,0 0-9 0,32-7-20 0,-32 7-11 16,23-5-8-16,-10-1-12 0,1 1-18 16,-1-3-7-16,-1 0-7 0,0-1 2 15,0-2 1-15,-4-1-3 0,1 1 5 16,0-3 1-16,-3 1 9 0,-6 13 8 0,10-20 4 16,-10 20-6-16,3-17 1 0,-3 17 0 15,0 0-3-15,-10-22 0 0,10 22 0 0,0 0-2 16,-23-10 2-16,23 10 4 0,-24 2-1 0,24-2 7 15,-31 5 7-15,17 2 8 16,-3 0 6-16,2 4 11 0,1-2 1 0,-3 2 3 16,6 2 5-16,-2 0 9 15,2 1-1-15,3 1 3 0,0 1 1 0,3-1-2 16,3-1-6-16,0 4-7 0,2-18 0 0,4 30-6 16,1-12-4-16,3-4 0 0,0-1-5 15,3-1-3-15,4 0-3 0,-1-2-2 0,2-1-5 16,7-1-8-16,-4-3-32 15,0-1-46-15,5-4-58 0,-2 0-68 0,3-4-59 0,-1-3-106 16,2-3-170-16,-6-3-398 0,0-2-326 16</inkml:trace>
  <inkml:trace contextRef="#ctx0" brushRef="#br0" timeOffset="-213168.26">15559 4853 2701 0,'0'0'-102'0,"0"0"35"0,0 0 5 16,0 0 29-16,0 0 19 15,0 0 17-15,0 0 27 0,0 0 4 0,0 0-3 16,0 0 20-16,0 0-2 0,0 0 4 16,0 0-6-16,0 0 4 0,0 0 3 0,0 0 1 15,0 0-4-15,0 0-4 0,36 14-7 0,-36-14 0 16,21-1-10-16,-21 1 0 15,24 0-2-15,-24 0-4 0,23 1-11 0,-23-1-39 16,23-1-56-16,-10 1-60 0,-3-2-75 16,-10 2-155-16,21-4-359 0,-12 1-5 0</inkml:trace>
  <inkml:trace contextRef="#ctx0" brushRef="#br0" timeOffset="-212738.35">15923 4661 2121 0,'0'0'-30'0,"0"0"30"16,0 0-3-16,0 0 18 16,0 0 7-16,-2-18-5 0,2 18 2 0,0 0 15 15,0 0 14-15,0 0 11 16,0 0 12-16,0 0 3 0,0 0 8 0,0 0 3 16,0 0-3-16,2 53-9 0,-2-53-6 0,2 29 1 0,-2-12-9 15,0 0-1-15,2 2 0 16,0 4-27-16,0-3 3 0,-2 2 1 15,2 1 3-15,-2-4 8 0,0 2 7 16,-2-2 2-16,2-2 8 0,-4 2 10 0,2-4-8 16,-4 0-6-16,0-1-4 15,-3-3-5-15,9-11-8 0,-19 17-16 0,8-12-18 0,11-5-34 16,-21 8-31-16,21-8-40 0,0 0-46 16,-27-5-56-16,27 5-81 0,-13-17-632 15,4 5-308-15</inkml:trace>
  <inkml:trace contextRef="#ctx0" brushRef="#br0" timeOffset="-212548.03">15929 4453 2941 0,'0'0'73'0,"-6"-10"-1"0,6 10-16 0,0 0-3 15,0 0-6-15,0 0-9 16,-6-16-23-16,6 16-57 0,0 0-68 16,0 0-75-16,0 0-100 0,0 0-539 0,0 0-147 15</inkml:trace>
  <inkml:trace contextRef="#ctx0" brushRef="#br0" timeOffset="-212258.01">16103 4473 2365 0,'12'9'-9'16,"-12"-9"35"-16,0 0 32 0,0 0 2 0,14 7 14 15,-14-7-3-15,0 0 1 16,20 3 4-16,-20-3-11 0,24 3-4 0,-24-3-5 0,31 0-8 15,-13 1-3-15,0 1-8 16,2-2-2-16,-1 0-3 0,-19 0-6 0,34 0 2 16,-20 0-5-16,-14 0-14 15,28 0-19-15,-28 0-41 0,23-2-49 0,-23 2-55 16,15-4-92-16,-15 4-192 0,9-7-269 0,-9 7 38 16</inkml:trace>
  <inkml:trace contextRef="#ctx0" brushRef="#br0" timeOffset="-212048.04">16202 4555 2047 0,'-8'9'-9'0,"0"1"20"15,1-1 13-15,7-9 18 0,-12 19 24 16,12-19 26-16,-7 16 20 0,7-16 15 0,-6 19 1 16,6-19-7-16,-3 23 2 0,3-23 2 0,3 25-5 15,1-10-4-15,0-1-10 16,1 0-10-16,-1 1-11 0,0-1-12 0,-4-14-21 0,8 23-25 15,-1-12-44 1,-7-11-46-16,10 23-59 0,-6-13-61 0,-4-10-83 16,14 13-193-16,-8-9-337 0,-6-4-104 15</inkml:trace>
  <inkml:trace contextRef="#ctx0" brushRef="#br0" timeOffset="-211618.38">16378 4733 2554 0,'0'0'55'0,"0"0"0"0,0 0 4 16,0 0 5-16,0 0 14 0,0 0 13 16,0 0-2-16,0 0-8 0,0 0-12 0,0 0-4 15,0 0-3-15,0 0-4 16,0 0 0-16,0 0-4 0,0 0-4 0,11 41-5 0,-11-41-2 16,10 11-6-16,-10-11-6 0,15 8-11 15,-15-8-20-15,22 4-19 16,-22-4-7-16,20 2 5 0,-20-2 0 0,22 0 3 0,-22 0 14 15,19 0 17-15,-19 0 7 16,0 0 1-16,21-2 0 0,-21 2-7 0,0 0-4 16,0 0-2-16,21 2-3 0,-21-2 0 15,0 0 3-15,0 0-4 0,15 7 1 0,-15-7-3 16,0 0 1-16,11 8 3 16,-11-8-1-16,0 0 4 0,10 7 5 0,-10-7 0 15,0 0 30-15,0 0 10 0,0 0-1 0,19 4 15 0,-19-4-2 16,0 0-1-16,0 0-1 15,24-16 1-15,-24 16-3 0,8-14 12 0,-8 14 4 16,8-13-2-16,-8 13-9 0,6-18-3 16,-6 18-7-16,4-14-7 0,-4 14-5 0,6-14-23 15,-6 14-31-15,4-15-54 16,-4 15-62-16,0 0-72 0,6-15-68 0,-6 15-102 0,4-10-180 16,-4 10-76-16,4-8-200 0,-4 8-150 15</inkml:trace>
  <inkml:trace contextRef="#ctx0" brushRef="#br0" timeOffset="-210757.97">16349 4966 2376 0,'0'0'-51'0,"-4"-20"33"0,4 20-4 15,0 0 16-15,0 0 15 16,-12-12 24-16,12 12 5 0,0 0-6 0,-16-11 9 0,16 11 2 15,-15-4-3-15,15 4-2 16,0 0 3-16,-23-4 8 0,23 4-9 16,0 0-6-16,0 0-3 0,-30 6-4 15,30-6 5-15,-13 10-4 0,13-10-2 0,-10 12-3 0,10-12-1 16,-8 16 3-16,8-16-7 0,-5 14 4 0,5-14-10 16,0 0 5-16,-2 22 0 15,2-22 1-15,0 0-3 0,0 0 0 0,7 19 2 0,-7-19-1 16,0 0 5-16,0 0 3 15,0 0 6-15,0 0 8 0,0 0 7 0,0 0 1 16,0 0-1-16,29-31 6 16,-29 31-5-16,7-26 6 0,-7 11 7 0,2 0 1 0,-2 15 11 15,0-32 12-15,2 14 8 16,-2 18 3-16,0-28 0 0,0 28 3 0,0-24-4 16,0 24-2-16,0-20-8 0,0 20-10 0,2-17-10 0,-2 17-12 15,0 0-5 1,0 0-4-16,0 0 2 0,0 0 4 15,0 0 0-15,0 0 2 0,0 0-3 0,0 0-7 16,0 0-3-16,0 0-1 0,0 0-10 16,-2 68 18-16,4-45-27 0,0 2-32 15,0 2-38-15,2-3-51 0,0 3-66 0,3 0-68 0,-3-3-82 16,4-1-189-16,-3 0-134 0,-1-3-285 0,0-4-338 16</inkml:trace>
  <inkml:trace contextRef="#ctx0" brushRef="#br0" timeOffset="-209707.96">15022 5957 2753 0,'0'0'-83'16,"0"0"45"-16,0 0 46 0,0 0 38 0,0 0 27 15,0 0 29-15,0 0 6 0,0 0-2 0,0 0-5 16,34 12-12-16,-34-12-6 16,27 0-11-16,-7 0-8 0,2 0-8 0,4 0-5 0,5 1-9 15,3 2 1 1,1-3-4-16,9 1-9 0,0 2 0 0,5-3-9 0,-1 1 1 16,12 1-4-16,1-2 0 0,4 2-4 0,1-2 0 0,0 2-2 15,4-2-2 1,-3 0 0-16,-1 0 1 0,-1 0 5 0,1 0 11 0,0-2 13 15,-4 2 12-15,1 0 10 16,-5 0 5-16,2-2 1 0,-9 2 5 0,8 0 1 16,-8-2-2-16,-2 2-3 15,-2 0 9-15,-3 0-17 0,-1-1-4 0,-6 1-5 0,-3-3-6 16,0 3-4-16,-4 0-5 0,-5 0-11 0,-1 0-18 16,-2 0-30-16,-2 0-41 15,-4-1-55-15,-16 1-69 0,28 0-66 0,-17 0-81 16,-11 0-170-16,12-3-106 0,-12 3-263 15,0 0-237-15</inkml:trace>
  <inkml:trace contextRef="#ctx0" brushRef="#br0" timeOffset="-208178.25">15251 6470 2603 0,'3'-16'-28'0,"-3"16"55"0,0 0 25 0,0 0 27 0,0 0 27 15,0 0 17-15,0 0 18 16,4-15 1-16,-4 15-9 0,0 0-16 0,0 0-5 16,0 0 11-16,0 0 30 0,0 0 4 15,0 0-5-15,0 0-13 0,0 0-12 0,0 0-7 16,0 0-3-16,0 0-19 0,-4 65-8 0,4-50 1 16,2 1-15-16,-2 3-16 15,0-3-6-15,2 3 1 0,-2 1-9 16,3-4-10-16,-3 5-7 0,2-4-35 0,-2-1-40 15,0-2-53-15,0-3-66 0,0 3-67 0,2-4-65 16,-2-10-151-16,2 13-179 0,-2-13 23 16,0 0-256-16,0 0-208 0</inkml:trace>
  <inkml:trace contextRef="#ctx0" brushRef="#br0" timeOffset="-207992.07">15384 6635 2793 0,'0'0'91'15,"0"0"-6"-15,0 0 0 16,9-11 8-16,-9 11 13 0,0 0 5 16,0 0-13-16,15-6-13 0,-15 6-9 0,0 0-10 15,30 0-5-15,-30 0-9 0,28 2-20 0,-13 0-43 16,-15-2-68-16,29 2-76 16,-16-4-85-16,-1 2-167 0,1-2-488 0,-13 2-274 0</inkml:trace>
  <inkml:trace contextRef="#ctx0" brushRef="#br0" timeOffset="-207807.98">15489 6589 2785 0,'0'0'5'0,"-10"10"31"0,10-10 17 15,-11 14 23-15,11-14 20 16,-11 19 22-16,5-8 16 0,2 2-5 0,4-13-8 16,-9 31-6-16,4-16-6 0,3 5-8 0,1-4-9 0,1 2-10 15,0 0-11 1,1 1-13-16,-1-1-32 0,5-1-48 15,-3-1-63-15,-2-16-86 0,4 26-58 0,-2-17-118 16,3-1-192-16,-5-8-322 0,6 6-214 0</inkml:trace>
  <inkml:trace contextRef="#ctx0" brushRef="#br0" timeOffset="-207278.18">15818 6399 2553 0,'0'0'-15'0,"0"0"36"15,0 0 13-15,0 0 3 0,0 0 16 0,0 0 22 0,0 0 39 16,0 0 14-16,0 0 2 16,0 0-4-16,10 15-7 0,-10-15 2 0,0 0 0 15,0 20-3-15,0-20 4 16,0 19 3-16,0-19-8 0,0 22-3 0,2-7-10 0,-4 5-9 16,2 1-9-16,0 0-6 0,2 6-11 0,-2-1-6 15,0 4-9-15,2-1-5 16,-2 0-6-16,0 0 0 0,-2-3 2 0,0 0-17 15,0 0-4-15,0-6 2 16,-2-1-10-16,0-1-19 0,-4-1-26 0,2-5-36 16,-2-2-56-16,8-10-71 0,-17 10-48 15,6-7-61-15,11-3-115 0,-19-10-133 0,9 0-392 16,2-4-362-16</inkml:trace>
  <inkml:trace contextRef="#ctx0" brushRef="#br0" timeOffset="-207088.3">15777 6332 2896 0,'9'-9'56'0,"-9"9"37"0,0 0-2 15,0 0 10-15,8-13 19 0,-8 13 19 16,0 0 9-16,0 0-23 0,0 0-12 0,0 0-15 0,10-11-27 16,-10 11-29-16,0 0-45 0,0 0-56 0,0 0-69 15,0 0-84-15,0 0-111 16,12-4-202-16,-12 4-343 0,0 0-229 0</inkml:trace>
  <inkml:trace contextRef="#ctx0" brushRef="#br0" timeOffset="-206868.33">15889 6356 2606 0,'0'0'-56'0,"0"0"17"0,0 0-3 0,26 1 5 16,-26-1 13-16,0 0 42 15,30-9-1-15,-16 7 4 0,3-2 0 0,0 0 5 0,4 1 13 16,1-1 4-16,-2 2 1 16,2-2-8-16,-1 0 1 0,-3 2-11 0,2-2 3 15,-3 3-4-15,-17 1 2 16,29-4-27-16,-16 2-20 0,-13 2-35 0,22-2-42 0,-22 2-28 16,12 0-42-16,-12 0-65 0,0 0-435 0,0 0 91 15</inkml:trace>
  <inkml:trace contextRef="#ctx0" brushRef="#br0" timeOffset="-206647.97">16147 6425 1969 0,'0'0'-11'16,"-8"14"38"-16,8-14 21 0,-6 15 34 16,6-15 40-16,-4 18 29 0,4-18 14 0,-4 21-7 15,4-21-6-15,2 28-3 0,0-14-8 0,2 3-8 16,0 0-16-16,0 0-8 15,0 0-12-15,5 4-12 0,-5-4-12 0,3 1-11 0,-1 0-21 16,0-2-28-16,0 1-34 16,-1-4-41-16,1 2-44 0,-6-15-51 15,8 25-48-15,-6-18-72 0,-2-7-170 16,7 10-359-16,-7-10-118 0</inkml:trace>
  <inkml:trace contextRef="#ctx0" brushRef="#br0" timeOffset="-205993.98">16446 6554 2344 0,'0'0'-46'0,"0"0"29"0,-6-12 18 16,6 12 30-16,0 0 9 0,0 0 24 15,0 0 25-15,0 0 5 0,0 0-8 16,0 0 3-16,0 0-3 0,0 0-5 0,0 0 4 0,0 0 0 16,-28 27 5-16,28-27-8 15,0 18-10-15,0-18-5 0,0 19-7 0,0-19-6 16,2 22-3-16,-2-22-4 0,6 18 2 16,-6-18-11-16,9 13 3 0,-9-13-5 15,13 11-4-15,-13-11-1 0,14 6-5 0,-14-6-6 0,0 0 0 16,26-4-4-16,-26 4-1 15,17-11 6-15,-7 4-8 0,-10 7 7 0,18-19 13 16,-12 12 9-16,-6 7 13 0,12-11-10 16,-12 11-3-16,11-12-10 0,-11 12-10 0,0 0-1 15,11-9-2-15,-11 9-3 16,0 0-1-16,0 0-2 0,0 0-4 0,0 0 4 0,0 0-4 16,21 17 1-16,-21-17-1 0,0 0-1 0,0 0 3 15,10 11 2-15,-10-11 19 16,0 0 31-16,0 0-9 0,0 0 9 0,0 0 5 15,0 0 28-15,22-13 0 16,-22 13-27-16,10-14-10 0,-10 14-2 0,10-20-7 16,-6 10-5-16,-4 10-1 0,10-21-14 15,-10 21-22-15,8-19-32 0,-4 7-51 0,-4 12-74 16,6-19-100-16,-8 10-154 0,2 9-208 0,-2-17-14 0,2 17-323 16,-8-17-374-16</inkml:trace>
  <inkml:trace contextRef="#ctx0" brushRef="#br0" timeOffset="-193774.23">17468 6070 535 0,'0'0'219'0,"0"0"-34"15,0 0-22-15,0 0-21 0,0 0 11 0,18-6-12 16,-18 6-9-16,0 0 5 16,0 0 10-16,0 0 9 0,0 0 5 0,0 0 6 15,0 0 10-15,14-7-1 0,-14 7-15 16,0 0-19-16,0 0-12 0,17-3-15 0,-17 3-14 16,0 0-9-16,19-4-13 0,-19 4-6 0,17-1-9 15,-17 1-6-15,0 0-7 16,28-4-6-16,-28 4-4 0,18-2-3 15,-18 2-11-15,18-2-10 0,-18 2-7 0,0 0-21 16,23-2-19-16,-23 2-23 0,0 0-30 0,18-2-30 16,-18 2-35-16,0 0-37 15,14-2-37-15,-14 2-63 0,0 0-600 0,0 0-257 0</inkml:trace>
  <inkml:trace contextRef="#ctx0" brushRef="#br0" timeOffset="-193538.14">17523 5957 2554 0,'0'0'-67'15,"-8"-10"47"-15,8 10 29 0,0 0 39 16,0 0 33-16,0 0 27 0,0 0 24 16,-6-13 9-16,6 13-1 0,0 0-1 0,0 0-22 0,0 0-15 15,0 0-12-15,0 0-12 16,0 0-6-16,32-11-10 0,-32 11-7 0,18 0-13 15,-18 0-22-15,24-2-26 16,-24 2-45-16,21-2-33 0,-21 2-46 0,23 0-40 0,-23 0-39 16,21 0-71-16,-21 0-622 15,22-1-291-15</inkml:trace>
  <inkml:trace contextRef="#ctx0" brushRef="#br0" timeOffset="-192328.31">18256 5380 2646 0,'0'0'-98'0,"0"0"25"16,0 0 12-16,0 0 11 0,0 0 14 0,0 0 23 0,0 0 20 16,0 0 29-16,0 0 17 15,0 0 14-15,0 0 6 0,0 0 12 0,0 0 2 16,0 0 7-16,-15 41 8 15,15-41 0-15,0 24-6 0,-2-6-5 0,2-18-7 16,0 32-4-16,2-16-4 0,-2 1-9 16,0 2-3-16,2 1-3 0,0-1-4 0,1 0 0 15,1 0-7-15,-2 0-2 16,2 1-6-16,-2-4 0 0,2 1-7 0,-2-2-4 16,2 1-4-16,-4-16-2 0,4 23-3 0,-2-12-12 0,-2-11-38 15,6 19-47-15,-6-19-62 16,6 15-63-16,-4-9-116 0,-2-6-201 0,4 9-343 0,-4-9-215 15</inkml:trace>
  <inkml:trace contextRef="#ctx0" brushRef="#br0" timeOffset="-191734.77">18209 6009 2464 0,'0'0'-111'0,"0"0"23"0,-16 7 20 0,16-7 25 16,0 0 37-16,0 0 8 0,0 0 21 0,0 0 10 15,0 0 11-15,0 0 1 0,0 0 21 16,0 0-4-16,0 0 0 0,0 0-8 15,0 0 1-15,0 0-3 0,0 0-3 16,0 0 4-16,0 0-10 0,0 0-1 0,50 4 0 16,-50-4-5-16,25 0-3 0,-9 1-4 0,-16-1 1 15,35 3-1-15,-13-3 8 0,-2 1 5 16,4-1 10-16,2 0 3 0,1 3 4 0,3-2 5 16,-3 2-1-16,2-1 0 0,1-2-4 0,-3 1 1 15,3 1 2-15,2 0-5 16,-5 0 0-16,5 0-7 0,-4-2-4 15,1 2 0-15,-3 0 3 0,0 0-4 16,-3-1 1-16,0-1-2 0,-2 3-6 0,1-3-3 0,-4 0-1 16,1 1-7-16,-19-1 3 15,32 0-8-15,-17 2-2 0,-15-2-16 0,25 0-18 0,-25 0-21 16,24 0-37-16,-24 0-38 0,19 1-44 0,-11-1-39 16,-8 0-54-16,13 3-85 15,-13-3-626-15,0 0-390 0</inkml:trace>
  <inkml:trace contextRef="#ctx0" brushRef="#br0" timeOffset="-187508.22">29461 5511 437 0,'0'0'145'0,"0"0"-46"15,0 0-29-15,0 0-3 0,0 0 2 16,0 0-6-16,0 0 2 0,0 0-7 16,0 0 13-16,0 0 6 0,0 0 5 0,0 0 0 0,0 0 22 15,0 0 7-15,0 0 14 16,0 0 4-16,0 0 5 0,0 0-10 0,0 0-7 0,0 0-10 16,0 0-11-16,0 0-7 0,0 0-8 0,0 0-6 15,0 0-10-15,0 0-7 16,-19 8 0-16,19-8-15 0,0 0 0 15,0 0-5-15,2 21-1 0,-2-21-4 0,0 0-5 16,2 21-4-16,-2-21 1 0,0 0-4 16,2 19-5-16,-2-19 2 0,2 15 0 15,-2-15-7-15,0 0 0 0,2 19 7 0,-2-19-12 16,0 0-2-16,2 15-4 0,-2-15-2 0,0 0 2 0,0 0-7 16,0 0 6-16,0 0-3 15,0 20 0-15,0-20-6 0,0 0 1 16,0 0-2-16,0 0-3 15,0 0 0-15,0 0 3 0,0 0-12 0,0 0 5 0,0 0-12 16,-10-56 11-16,10 56 3 16,-2-23-8-16,2 23 8 0,0-28 0 0,0 13-8 0,0-5 3 15,0 20-5-15,0-34-2 16,2 15-13-16,-2 0 5 0,2 0-13 0,0 0 6 0,-2 0-9 16,2 0 11-16,-2 0 2 0,0 0 2 15,0 0 7-15,0 2 0 0,2-1 2 16,-2 0-1-16,0 18 9 0,2-35-1 0,-2 20-5 15,0 15 14-15,0-29-8 16,0 16 6-16,0 13 2 0,-2-24-4 0,2 24 6 0,0-27-6 16,0 27 2-16,0-23 11 15,0 23-6-15,0-23 0 0,0 23-1 16,0-22-5-16,0 22-10 0,-2-20 4 0,2 20-4 16,-2-23-8-16,2 23 3 0,-4-21 8 0,4 21-2 15,-2-19 0-15,2 19 10 0,-4-21 5 0,4 21-9 16,0-19 5-16,0 19 3 15,-4-16 1-15,4 16-4 0,-4-18 6 0,4 18-2 16,-2-17 10-16,2 17-15 0,0 0 4 16,-5-23 2-16,5 23 6 0,0 0 1 0,-2-17 14 15,2 17-3-15,0 0 2 16,0 0-5-16,2-22 7 0,-2 22 6 0,0 0-9 16,0 0-9-16,7-14 1 0,-7 14-5 0,0 0 10 15,0 0 2-15,8-14-2 16,-8 14-3-16,0 0-7 0,0 0 10 0,0 0-7 0,6-15 1 15,-6 15 9-15,0 0 8 16,0 0-3-16,8-9-5 0,-8 9 15 0,0 0-22 0,0 0 3 16,14-8 2-1,-14 8-3-15,0 0 1 0,0 0 9 0,14-6-12 0,-14 6-4 16,0 0 13-16,0 0-10 0,17-3 2 0,-17 3 7 0,0 0-17 16,0 0 7-16,17-6-2 15,-17 6 13-15,0 0-12 0,17-2-4 16,-17 2 1-16,0 0-1 0,21-2 2 15,-21 2 2-15,0 0-5 0,21 0-1 0,-21 0 11 16,0 0-12-16,24-2 11 16,-24 2-4-16,17-2-6 0,-17 2-1 0,0 0-8 15,24 0 11-15,-24 0-3 0,0 0-1 16,22-2 6-16,-22 2 1 0,0 0 3 16,17-3 0-16,-17 3 3 0,0 0-3 0,17-3 12 0,-17 3-15 15,0 0 1-15,0 0 5 0,21-4-9 16,-21 4 5-16,0 0-4 0,17-1 4 0,-17 1-2 15,0 0 6-15,0 0-9 16,23-3 0-16,-23 3 0 0,0 0 1 0,17-1 5 0,-17 1-6 16,0 0 5-1,19-2-2-15,-19 2 1 0,0 0 4 0,0 0-5 16,26 0 0-16,-26 0 2 0,0 0-2 0,19-2-7 0,-19 2 3 16,0 0 2-16,20 0 7 0,-20 0-5 15,0 0 0-15,22-2 3 0,-22 2 2 0,0 0-10 16,21 0 5-16,-21 0 0 15,0 0-2-15,24 0 1 0,-24 0-6 0,0 0 3 16,24 0 10-16,-24 0-11 16,0 0 7-16,24 0 3 0,-24 0-5 0,17 0-2 15,-17 0-4-15,0 0 7 0,26 0-4 16,-26 0 2-16,16-1 1 0,-16 1 11 0,0 0-16 16,24 0-1-16,-24 0 10 0,0 0-1 0,21 0-1 15,-21 0-5-15,0 0 3 0,23 0-3 16,-23 0 0-16,0 0 3 15,21 0 6-15,-21 0-12 0,0 0 2 0,24-3 8 16,-24 3-4-16,0 0 1 0,20 0-2 0,-20 0 4 0,0 0-10 16,24-1 6-1,-24 1 10-15,17-3 1 0,-17 3-10 0,0 0-3 0,26-3 6 16,-26 3 3-16,16 0-6 16,-16 0-9-16,0 0 5 0,26 0 0 15,-26 0 7-15,0 0 6 0,25 0-9 0,-25 0-6 0,17 1 3 16,-17-1 3-16,17 2-3 0,-17-2 4 15,0 0-1-15,28 0-3 0,-28 0 3 0,16 3-8 16,-16-3 8-16,20 1 8 16,-20-1 3-16,19 0-17 0,-19 0 9 15,18 0-8-15,-18 0 7 0,20 3 6 0,-20-3-10 16,20 0 4-16,-20 0-5 0,20 0 1 16,-20 0 8-16,0 0-3 0,27-3 5 15,-27 3-6-15,20 3 7 0,-20-3 7 0,16 0-1 0,-16 0-7 16,20 0 1-16,-20 0 1 0,18 0-1 0,-18 0 2 15,20 0 1-15,-20 0 2 16,21 1 3-16,-21-1 8 0,21 2-10 16,-21-2 5-16,19 0-8 0,-19 0 3 15,19 2 1-15,-19-2-16 0,17 2-22 0,-17-2-31 16,17 1-34-16,-17-1-42 0,10 0-83 16,-10 0-398-16,0 0 182 0</inkml:trace>
  <inkml:trace contextRef="#ctx0" brushRef="#br0" timeOffset="-186638.14">29379 5521 1670 0,'0'0'-63'0,"0"0"23"16,0 0 25-16,0 0 13 15,0 0 10-15,0 0 28 0,0 0 15 0,0 0 9 16,0 0 21-16,0 0-5 0,0 0 26 16,0 0-17-16,0 0-2 0,0 0 22 0,0 0 5 15,0 0 13-15,0 0 1 0,0 0-4 0,0 0 5 16,0 0 15-16,0 0 3 15,0 0-5-15,0 0-15 0,0 0-13 0,0 0-9 0,0 0-13 16,16 38-9 0,-16-38-20-16,19 17-30 0,-10-7-40 0,-2-3-52 0,-7-7-62 15,16 21-61-15,-10-14-80 16,3 3-190-16,-7-2-386 0,-2-8-180 0</inkml:trace>
  <inkml:trace contextRef="#ctx0" brushRef="#br0" timeOffset="-185317.91">18239 6728 2362 0,'0'0'-119'0,"0"0"34"0,0 0 3 16,0 0 21-16,0 0 18 0,0 0 16 0,13 35 14 0,-13-35 18 16,0 0 12-1,0 19 14-15,0-19 26 0,2 14 4 0,-2-14 11 0,4 15 1 16,-4-15 6-16,0 0-12 15,6 20-3-15,-6-20-4 0,4 11-7 0,-4-11-6 0,0 0-4 16,6 12-6 0,-6-12-3-16,0 0-2 0,8 14-6 0,-8-14-2 0,0 0 1 15,0 0-3-15,0 0 6 16,6 11 2-16,-6-11-3 0,0 0-5 0,0 0-1 16,0 0-4-16,0 0-4 0,0 0-1 0,0 0-2 15,16-32 0-15,-16 32-2 0,4-23-3 16,1 8 2-16,-3-2-5 0,2-2 1 0,-1-6 1 15,-1-1-4-15,0-3 0 0,0-1-4 16,-2-5-1-16,2-1 5 0,-2 3-9 0,0-1 11 16,2 2-1-16,-2-1-2 15,-2 2 1-15,2 1-7 0,-2 1 2 0,2 1 5 16,-2 1 0-16,2 5 3 0,0-1 21 0,-2 2-6 0,2 3 0 16,-2 0 3-16,2 18 1 15,0-35 0-15,2 22 0 0,-2 13 3 0,2-25-2 16,-2 25 3-16,2-21-3 15,-2 21-4-15,6-17-3 0,1 7 7 16,-7 10 4-16,12-10 9 0,-12 10-8 0,20-11 2 16,-8 7-1-16,2 0 0 0,4-2-1 0,-18 6 2 15,35-4 4-15,-11 1 2 16,-3 2 3-16,6-1-1 0,3-2 2 0,3 4-3 16,-5-2-3-16,4 0-4 0,3 0-5 0,-4 0-3 0,1 1 0 15,-2-1-13 1,-4 2-18-16,-2-3-27 0,-1 3-39 15,-3-1-49-15,-2 1-38 0,-2 1-47 0,-4-1-56 16,-12 0-135-16,19 3-424 0,-19-3-154 0</inkml:trace>
  <inkml:trace contextRef="#ctx0" brushRef="#br0" timeOffset="-184798.51">18611 6599 2502 0,'0'0'6'0,"0"0"6"0,0 0 1 16,0 0-7-16,0 0 5 16,0 0 39-16,0 0 24 0,0 0 3 0,0 0 2 15,0 0-8-15,0 0-1 0,0 0 0 16,0 0-1-16,0 0 4 0,-2 50 2 0,2-50-3 16,2 21-2-16,-2-21-7 0,2 21-11 0,-2-21-5 15,2 23-4-15,-2-23-4 16,3 17-2-16,-3-17-6 0,2 17-8 15,-2-17-26-15,0 0-35 0,2 22-42 16,-2-22-58-16,4 10-41 0,-4-10-73 0,0 0-153 0,2 6-408 16,-2-6-136-16</inkml:trace>
  <inkml:trace contextRef="#ctx0" brushRef="#br0" timeOffset="-184618.26">18722 6723 2441 0,'0'0'23'15,"0"0"34"-15,16-5 0 0,-16 5 19 0,0 0 12 0,19-7-4 16,-19 7-1-16,20-5 0 16,-20 5-13-16,22-4-6 0,-6 1-6 0,0 0-8 15,4 2-4-15,-3-3-10 0,-17 4-20 16,34-5-39-16,-20 2-55 0,-14 3-59 16,26-4-58-16,-26 4-111 0,21-5-495 0,-15 3-113 0</inkml:trace>
  <inkml:trace contextRef="#ctx0" brushRef="#br0" timeOffset="-184438.32">18954 6641 2347 0,'0'0'-20'16,"0"0"23"-16,0 0 17 15,0 0 30-15,0 0 38 0,0 0 20 0,0 0 9 16,0 0-4-16,0 0-11 0,0 50-10 0,0-50-11 0,3 23-9 16,-3-23-6-16,4 27-6 15,-2-12-6-15,2-1-4 0,0 1-7 0,-4-15-10 16,4 26-28-16,0-13-38 15,-4-13-46-15,5 21-50 0,0-9-34 0,-3-5-46 16,-2-7-117-16,4 11-461 0,-4-11-93 16</inkml:trace>
  <inkml:trace contextRef="#ctx0" brushRef="#br0" timeOffset="-184218.1">19096 6606 2391 0,'6'-13'28'16,"-6"13"25"-16,0 0-7 0,9-13 14 0,-9 13 14 0,0 0 19 16,0 0 7-16,9-13-1 15,-9 13-2-15,0 0-9 0,16-6-12 16,-16 6-5-16,21-5 0 0,-21 5-3 0,26-2-8 0,-10 0-11 16,-16 2-1-16,37-4-18 0,-20 2-30 15,0 1-38-15,-17 1-50 0,26-3-58 16,-26 3-52-16,22-1-81 0,-22 1-592 15,11-4-233-15</inkml:trace>
  <inkml:trace contextRef="#ctx0" brushRef="#br0" timeOffset="-184021.07">19240 6542 2621 0,'0'0'-40'0,"0"0"27"0,-9 15 19 16,9-15 26-16,-4 20 33 0,4-20 23 0,0 22 14 0,0-22 5 15,2 26-6-15,0-10 2 16,-2 2 1-1,3-1-5-15,-1 2-10 0,0-3-8 0,0 4-11 0,0-1-6 0,0-2-8 16,1 2-11-16,-1-2-37 0,-2-17-51 0,0 29-53 16,2-16-58-16,-2-1-50 15,2-1-63-15,-2-11-157 0,0 0-379 0,-2 18-116 16</inkml:trace>
  <inkml:trace contextRef="#ctx0" brushRef="#br0" timeOffset="-183728.29">19354 6441 2377 0,'0'0'-24'0,"-2"-20"13"16,2 20 11-16,-4-15-11 0,4 15 13 0,0 0 15 0,0 0-8 16,0-20 14-16,0 20-12 0,0 0-11 0,6-13 3 15,-6 13-3-15,0 0 4 16,15-8 30-16,-15 8-4 15,0 0 14-15,0 0-4 0,0 0 12 0,0 0 11 16,32 15 19-16,-32-15 5 0,0 0 13 0,-2 23 20 0,2-23 7 16,0 0 11-16,-10 25-3 15,10-25-7-15,-9 19-9 0,9-19-9 0,-7 20-12 16,7-20-12-16,-6 19-8 0,6-19-11 0,0 18-37 0,0-18-53 16,4 17-69-16,2-9-91 15,1-2-104-15,-7-6-234 0,15 10-405 0,-15-10-332 16</inkml:trace>
  <inkml:trace contextRef="#ctx0" brushRef="#br0" timeOffset="-183318.4">19528 6661 2790 0,'0'0'-48'0,"2"20"11"0,-2-20 3 0,0 0 5 15,2 19 44-15,-2-19 17 16,0 0 21-16,-2 23 2 0,2-23 3 0,0 15-7 0,0-15-1 15,0 19 3 1,0-19 3-16,2 17 1 0,-2-17-6 0,6 18-2 0,-6-18-4 16,7 17-7-16,-7-17-10 15,8 13-20-15,-8-13-8 0,9 10-23 0,-9-10-15 16,0 0-11-16,13 6 5 0,-13-6 1 0,0 0 7 0,0 0 8 16,0 0 12-16,0 0 3 15,20-21 20-15,-20 21 4 0,0 0 10 0,10-16 11 16,-10 16 7-16,0 0-5 15,6-12 5-15,-6 12-5 0,0 0-4 0,0 0-2 0,12-9-3 16,-12 9 2-16,0 0-5 16,17-3-4-16,-17 3 8 0,0 0 10 0,23-4 10 15,-23 4 15-15,19-3 2 0,-19 3 5 16,0 0 5-16,26-3 5 0,-26 3-1 0,16-8-7 16,-16 8-3-16,18-9-7 0,-18 9-7 0,15-13-5 15,-7 5-7-15,-8 8-7 16,11-15-17-16,-5 5-27 0,-6 10-38 0,7-18-62 15,-7 18-76-15,2-19-105 0,-2 6-214 16,0 13-453-16,-2-20-392 0</inkml:trace>
  <inkml:trace contextRef="#ctx0" brushRef="#br0" timeOffset="-183027.95">19843 6552 2845 0,'30'-2'-74'0,"-30"2"11"0,0 0 6 0,15-4 12 0,-15 4 26 16,0 0 21-16,0 0 24 16,16-5 1-16,-16 5 2 0,0 0-5 0,0 0-8 15,0 0 2-15,18-3 6 0,-18 3 1 16,0 0 17-16,0 0 4 0,0 0 10 0,0 0 11 16,0 0 13-16,8 16 4 0,-8-16 6 0,0 0 11 15,0 0 5-15,-8 25 7 16,8-25 0-16,0 0-6 0,-10 20-7 0,10-20-6 15,-8 14-11-15,8-14-6 0,-2 15-9 16,2-15 2-16,0 0-23 0,0 0-36 0,10 21-46 16,-10-21-76-16,16 7-89 15,-16-7-99-15,19-2-202 0,-19 2-457 0,0 0-393 16</inkml:trace>
  <inkml:trace contextRef="#ctx0" brushRef="#br0" timeOffset="-181438.16">20148 5624 2790 0,'0'0'-141'0,"0"0"24"0,0 0 16 0,0 0 23 0,0 0 15 16,-26 32 10-16,26-32 16 15,-10 23 6-15,4-10 12 0,0 1 3 0,-1-1 8 16,1 0 3-16,-3 1 21 16,3 1 19-16,-3-2-2 0,1 1 9 0,-2 0-7 0,1 0-1 15,-2-1-5-15,1-1 5 16,0 1-4-16,-4-3-8 0,4 1-3 16,-1 1 7-16,1-3-11 0,10-9-3 0,-17 15 2 15,10-7-7-15,7-8 5 0,-12 12-1 0,12-12 2 16,-10 9 10-16,10-9 6 0,0 0 8 0,-10 10-9 15,10-10 3-15,0 0-6 0,0 0 1 16,0 0-2-16,0 0 5 0,0 0 1 0,0 0 13 16,0 0 11-16,30 7 11 15,-30-7 7-15,0 0-1 0,30 2 1 0,-30-2 4 16,23 4 11-16,-8 0-6 16,0-1-7-16,1 0-5 0,2 1-7 0,-18-4-3 0,31 9-8 15,-13-6-3-15,-2 1-7 0,2 0-6 0,-2 0-19 16,-1 0-26-16,0 0-36 15,-15-4-44-15,27 7-60 0,-13-5-62 0,-14-2-108 0,20 3-614 16,-11-3-344 0</inkml:trace>
  <inkml:trace contextRef="#ctx0" brushRef="#br0" timeOffset="-179038.43">20522 5889 2717 0,'0'0'-134'0,"0"0"30"0,0 0 22 0,0 0 29 16,0 0 17-1,0 0 36-15,0 0 17 0,0 0 31 0,0 0 7 0,0 0 11 0,0 0 9 16,0 0-4-16,0 0 7 16,0 0 4-16,0 0-1 0,0 0 7 0,0 0 1 15,0 0 7-15,0 0 3 16,0 0-5-16,0 0-3 0,0 0-4 0,0 0-5 0,0 0-9 16,0 0-5-16,0 0-6 15,0 0-7-15,0 0-6 0,60 2-7 0,-60-2-1 16,25 0-7-16,-25 0-1 0,28-2-6 0,-14 2-3 15,-14 0-12-15,30-2-10 16,-30 2-32-16,26-4-33 0,-26 4-47 0,23-4-69 16,-23 4-68-16,15-4-136 0,-15 4-558 15,5-4-357-15</inkml:trace>
  <inkml:trace contextRef="#ctx0" brushRef="#br0" timeOffset="-178728.35">20738 5682 2708 0,'0'0'-102'0,"0"0"23"15,0 0 31-15,0 0 35 16,0 0 14-16,0 0 22 15,-2-18 11-15,2 18 1 0,0 0 6 0,0 0-4 16,0 0 15-16,20-7 2 0,-20 7 7 0,0 0 6 16,29-1-7-16,-29 1-2 0,26 0-3 15,-26 0-10-15,30-2-5 0,-16 2-3 0,-14 0-8 16,36 0-22-16,-21-2-31 16,-15 2-56-16,24 0-40 0,-12-2-46 0,-12 2-72 0,0 0-117 15,21-3-343-15,-21 3 55 0</inkml:trace>
  <inkml:trace contextRef="#ctx0" brushRef="#br0" timeOffset="-178538.29">20845 5610 2036 0,'0'0'-40'0,"0"0"13"0,-18-5 0 0,18 5 33 0,0 0 29 16,0 0 24-16,0 0 20 0,0 0 14 15,-8 23-3-15,8-23 3 0,-2 17 3 0,2-17-2 16,0 21-7-16,0-21-10 0,-2 25-14 0,2-25-2 15,2 24-7-15,-2-24-10 16,0 25-38-16,2-12-37 0,-2-13-41 0,2 25-49 16,2-15-44-16,-4-10-89 15,12 21-475-15,-6-14 0 0</inkml:trace>
  <inkml:trace contextRef="#ctx0" brushRef="#br0" timeOffset="-178168.56">21010 5818 2151 0,'0'0'-33'16,"0"0"21"-16,0 0 34 16,0 0 26-16,0 0 21 0,0 0 16 15,0 0 2-15,0 0 8 0,0 0-1 0,0 0-7 16,0 0-5-16,-47 21-6 0,47-21-8 0,-11 14-1 16,11-14-8-16,-8 15-3 0,8-15-6 0,-4 15-3 15,4-15-4-15,0 0-5 0,2 21 0 16,-2-21-11-16,0 0-15 0,8 14-8 15,-8-14-12-15,0 0-7 0,0 0-5 16,18 3 8-16,-18-3-1 0,0 0 3 0,0 0 1 16,0 0 5-16,27-22 17 0,-27 22 3 15,8-12 20-15,-8 12 17 0,9-12 11 0,-9 12 5 16,9-9 0-16,-9 9 0 0,0 0-14 0,12-9 1 16,-12 9 19-1,0 0 9-15,0 0-11 0,0 0-10 0,0 0-2 0,34 14-10 16,-34-14-2-16,15 11-8 15,-15-11-3-15,15 13-13 0,-9-8-34 0,-6-5-39 0,13 10-54 16,-13-10-65-16,10 8-61 16,-10-8-109-16,8 5-193 0,-8-5-356 0,0 0-258 15</inkml:trace>
  <inkml:trace contextRef="#ctx0" brushRef="#br0" timeOffset="-177835.37">21188 5875 2627 0,'0'0'-58'15,"0"0"19"-15,23 2-4 0,-23-2 11 16,0 0 24-16,0 0 10 0,0 0 36 16,10 14 4-16,-10-14 0 0,0 0-4 15,0 0 1-15,0 0-11 0,7 17 16 0,-7-17-2 16,0 0-1-16,0 0-5 0,0 0 3 16,4 13-5-16,-4-13-2 0,0 0-8 0,0 0-10 15,0 0-10-15,0 0-1 0,0 0-4 0,0 0 2 16,0 0-4-16,0 0 5 15,27-22 10-15,-27 22 18 0,11-14 18 16,-11 14 11-16,11-10 13 0,-11 10 10 0,0 0 14 16,17-9 16-16,-17 9 11 0,0 0 3 15,0 0-9-15,23 4-10 0,-23-4-10 0,0 0-10 16,15 13-11-16,-15-13-2 0,10 9-18 16,-10-9-24-16,8 10-37 0,-8-10-46 0,12 8-58 15,-12-8-68-15,0 0-66 0,8 9-135 16,-8-9-214-16,0 0-275 0,0 0-227 15</inkml:trace>
  <inkml:trace contextRef="#ctx0" brushRef="#br0" timeOffset="-177628.49">21217 5414 2692 0,'-4'-17'0'15,"4"17"23"-15,0 0 7 0,0 0 6 16,0 0 23-16,0 0 6 0,0 0-2 16,12-17-4-16,-12 17-10 0,0 0-6 0,0 0-4 15,30 2-10-15,-30-2-34 0,0 0-51 16,26 1-58-16,-18-2-72 0,-8 1-150 0,15-6-437 16,-15 6-66-16</inkml:trace>
  <inkml:trace contextRef="#ctx0" brushRef="#br0" timeOffset="-177438.13">21395 5225 2324 0,'11'-7'-3'0,"-11"7"3"0,0 0 14 16,12-6 65-16,-12 6 28 0,0 0 21 16,0 0 0-16,0 0-11 0,0 0-14 0,0 0-11 15,15 29-10-15,-15-29-5 0,2 19-8 0,0-6-6 16,0 3-8-16,-2-16-34 15,2 36-65-15,2-17-67 0,-2 2-62 0,-2-3-83 16,6 4-196-16,-6-3-301 0,2 2-36 16</inkml:trace>
  <inkml:trace contextRef="#ctx0" brushRef="#br0" timeOffset="-177058.36">21752 5707 2173 0,'0'0'-58'0,"0"0"22"0,0 0 36 0,0 0 30 0,0 0 25 16,0 0 32-16,0 0 12 16,0 0 6-16,0 0 2 0,-37 25-3 0,37-25-2 15,-9 23 2-15,5-11 0 16,4-12-1-16,-4 26 0 0,1-10-17 0,1-4-7 16,2-12-8-16,2 32-9 0,1-17-5 0,1 2-5 15,0-2-4-15,3-2-4 0,-1 3-13 16,0-3-22-16,3 0-31 0,-1-1-40 0,2-1-38 15,2-1-63-15,-12-10-78 0,16 14-149 16,-8-10-452-16,-1 3-181 0</inkml:trace>
  <inkml:trace contextRef="#ctx0" brushRef="#br0" timeOffset="-176811.32">21804 5750 2461 0,'-5'-19'-36'0,"5"19"33"0,0 0 28 15,0 0 15-15,0 0 17 0,5-21 5 16,-5 21 12-16,0 0-3 0,12-8-5 0,-12 8-5 16,19-3-1-16,-19 3 1 0,24-4-3 0,-24 4-1 0,25-3-10 15,-25 3-4 1,25-1-9-16,-25 1-23 0,26 0-33 15,-26 0-61-15,21-2-65 0,-11-1-63 0,-10 3-124 16,14-3-426-16,-14 3-50 0</inkml:trace>
  <inkml:trace contextRef="#ctx0" brushRef="#br0" timeOffset="-176628.57">21930 5699 2195 0,'0'0'-59'0,"-8"14"21"0,8-14 16 0,-4 14 15 16,4-14 41-16,-4 13 32 15,4-13 7-15,-3 17 12 0,3-17-7 0,-2 17-13 0,2-17 6 16,0 21-13-16,0-21 1 16,2 21-3-16,-2-21-8 0,3 21-3 0,-3-21-10 15,4 20-32-15,-2-7-32 16,-2-13-51-16,6 17-51 0,-6-17-65 0,4 17-123 0,-1-11-341 16,-3-6 108-16</inkml:trace>
  <inkml:trace contextRef="#ctx0" brushRef="#br0" timeOffset="-176168.16">22009 5856 1901 0,'0'0'-32'0,"0"0"19"0,0 0 13 15,0 0 15-15,0 0 9 0,0 0 8 0,0 0 13 16,0 0 1-16,0 0 2 15,0 0 7-15,0 0 5 0,0 0 9 0,0 0 3 0,0 0 3 16,-5 50 0-16,5-50-3 16,0 0-7-16,11 15-10 0,-11-15-8 0,0 0 4 15,11 10-10-15,-11-10-15 16,0 0-6-16,0 0-7 0,0 0 0 0,0 0 3 16,0 0-8-16,0 0 1 0,31-21-6 0,-31 21 2 0,10-15 23 15,-10 15-21-15,8-12 13 16,-8 12 2-16,0 0 5 0,8-15-6 0,-8 15-3 15,0 0 6-15,10-8 5 16,-10 8 1-16,0 0-6 0,0 0-3 16,0 0-4-16,0 0-2 0,0 0 5 0,0 0 4 15,30 11 3-15,-30-11 5 0,0 0 7 0,13 8 11 0,-13-8 5 16,0 0 13-16,0 0 13 0,14 4-5 0,-14-4 8 16,0 0 3-16,0 0 2 15,0 0-6-15,26-8-9 0,-26 8-6 0,0 0-6 16,12-15-9-16,-12 15-6 15,10-13-4-15,-10 13-10 0,4-16-15 0,-4 16-40 0,6-18-47 16,-6 18-60-16,4-14-78 16,-4 14-127-16,0-15-251 0,0 15-347 15,0 0-344-15</inkml:trace>
  <inkml:trace contextRef="#ctx0" brushRef="#br0" timeOffset="-175958.34">22293 5723 2739 0,'0'0'-68'0,"0"0"14"0,0 0 9 16,0 0 32-16,14 6 53 15,-14-6 43-15,0 0 23 0,9 15 7 0,-9-15-7 16,4 19-12-16,-4-19-11 0,6 25-4 16,-4-12-9-16,1 4-9 0,-1-1-7 15,-2 3-5-15,-2-1-34 0,-5 2-56 0,1 2-86 0,-5-1-93 16,-5 6-216-16,-8-2-391 15,-10 3-156-15</inkml:trace>
  <inkml:trace contextRef="#ctx0" brushRef="#br0" timeOffset="-173238.17">22625 5988 2305 0,'0'0'-133'0,"0"0"22"16,0 0 22-16,0 0 18 0,0 0 26 15,0 0 19-15,0 0 14 0,0 0 9 0,0 0 15 16,0 0 10-16,0 0 3 16,0 0 2-16,0 0 7 0,0 0 6 0,0 0 16 15,0 0 16-15,0 0 6 0,0 0 15 16,0 0-2-16,0 0 11 0,0 0 3 0,0 0 5 16,0 0-2-16,0 0-3 0,0 0-7 0,0 0-8 15,0 0-2-15,0 0-6 16,0 0-2-16,0 0 5 0,0 0-8 0,0 0-2 15,0 0-1-15,0 0-10 0,0 0 1 16,0 0-5-16,0 0-4 0,0 0-1 0,0 0-2 16,0 0-3-16,0 0-1 15,0 0 0-15,0 0-1 0,0 0-5 0,0 0-3 0,0 0-6 16,0 0-3-16,0 0 0 0,0 0-5 16,0 0-3-16,0 0-2 0,0 0-2 15,0 0-4-15,0 0 1 0,0 0-3 0,0 0-2 16,0 0-1-16,44-15-1 15,-44 15-2-15,0 0 1 0,0 0 0 0,0 0 0 0,0 0-3 16,0 0 2-16,0 0-5 16,0 0 3-16,0 0-1 0,0 0-3 0,0 0 5 15,20-3-3-15,-20 3-2 16,0 0 1-16,0 0 5 0,0 0-6 0,0 0 1 0,0 0 1 16,0 0-3-16,0 0 0 0,16-3 0 0,-16 3 2 15,0 0-2-15,0 0 4 16,0 0-4-16,22 0-3 0,-22 0 3 0,0 0-1 15,0 0 3-15,0 0 0 0,25 0 1 16,-25 0-4-16,0 0 1 0,0 0 1 0,19-2 1 16,-19 2-1-16,0 0 3 15,0 0 1-15,0 0-4 0,0 0-4 0,21 0-12 0,-21 0-20 16,0 0-31-16,0 0-41 0,0 0-54 16,0 0-60-16,0 0-73 0,0 0-157 15,19-6-531-15,-19 6-442 0</inkml:trace>
  <inkml:trace contextRef="#ctx0" brushRef="#br0" timeOffset="-164968.28">21152 3559 2308 0,'0'0'-139'0,"0"0"19"16,0 0 30-16,0 0 14 0,0 0 33 16,0 0 23-16,0 0 27 0,0 0 17 15,0 0 12-15,0 0 15 0,0 0 6 0,0 0 9 16,0 0 4-16,0 0-7 0,0 0-1 0,0 0-10 16,0 0-13-16,0 0-4 0,0 0-61 15,29 34-42-15,-24-29-55 0,1 2-78 0,-6-7-422 16,17 10 160-16</inkml:trace>
  <inkml:trace contextRef="#ctx0" brushRef="#br0" timeOffset="-164778.21">21490 3848 1751 0,'7'8'-61'0,"-7"-8"3"0,12 13 3 16,-12-13 8-16,9 12 10 0,-9-12-1 0,8 8 4 15,-8-8 7-15,11 11 1 16,-11-11 4-16,9 11-1 0,-9-11 8 15,12 10-2-15,-12-10 3 0,12 13-5 16,-5-5 6-16,4 0-13 0,-11-8-12 0,19 15-10 16,-7-8-17-16,1 3-10 0,0-1-13 15,1 2 1-15,4 1 3 0,-2-1-160 0</inkml:trace>
  <inkml:trace contextRef="#ctx0" brushRef="#br0" timeOffset="-164618.5">21757 4075 631 0,'21'17'-23'0,"-2"-2"25"0,-2-4 6 0,-4 2 5 16,-1-5 3-1,2 3 5-15,-2-2-1 0,-2-2 2 16,3 3-3-16,0-1-3 0,-3 3 4 0,5-3-1 15,-4 1-7-15,2-1-1 0,-1 0 2 0,1 2 5 16,-2-3 8-16,1 5 17 0,-1-4 11 16,2 1 18-16,-3 0 4 0,3-2-1 15,-3 0 2-15,4 2-11 0,-4 0-20 16,2-3-34-16,1 2-37 0,0-1-74 0,-3 0-154 16,1-1-80-16,-1-1 107 0</inkml:trace>
  <inkml:trace contextRef="#ctx0" brushRef="#br0" timeOffset="-164438.33">22432 4618 1098 0,'9'7'57'0,"-9"-7"-31"0,14 14-31 0,-7-8-4 16,-7-6-9-16,17 8 2 0,-17-8-5 0,14 8-30 16,-14-8-22-16,14 8 5 15,-14-8 15-15,16 8 31 0,-16-8 22 0,17 8-3 16,-17-8 6-16,17 7-8 0,-17-7-19 15,17 10-21-15,-7-6-42 0,-10-4-141 0,24 11 74 16</inkml:trace>
  <inkml:trace contextRef="#ctx0" brushRef="#br0" timeOffset="-164268.18">22913 4864 804 0,'10'7'94'0,"-10"-7"-4"0,15 10-19 15,-15-10 7-15,13 7-4 0,-13-7-8 16,13 8-13-16,-13-8-34 0,12 8-26 0,-12-8-22 15,18 10-12-15,-18-10 6 0,16 7 5 16,-6-3 11-16,-10-4 3 0,22 9 2 0,-11-5 4 16,3 1-5-16,-1 2 1 15,2-2 0-15,-1 3-5 0,4-1-22 0,-2 1-32 0,1-1-48 16,1 1-161-16,0 1 91 0</inkml:trace>
  <inkml:trace contextRef="#ctx0" brushRef="#br0" timeOffset="-164123.56">23387 5104 791 0,'15'10'13'0,"-5"-3"-1"16,1-1 12-16,0 1 3 15,-11-7 2-15,16 12 0 0,-16-12-9 0,15 9 1 0,-15-9 4 16,17 10-10-16,-8-5-3 16,-9-5-5-16,18 10-1 0,-8-4 8 0,-10-6-10 15,16 11 3-15,-3-3-4 0,-3-3-1 16,3 3-7-16,-13-8-17 0,23 13-31 0,-9-6-46 16,-2 1-193-16,0 0 94 0</inkml:trace>
  <inkml:trace contextRef="#ctx0" brushRef="#br0" timeOffset="-163968.4">23925 5486 840 0,'10'18'51'0,"-10"-18"12"15,6 14 5-15,-6-14 3 0,7 13-4 0,-7-13-1 0,4 13-1 16,-4-13-15-16,4 13-6 16,-4-13-3-16,5 13-18 0,-5-13-17 15,4 16-19-15,-4-16-15 0,6 15-21 0,-6-15-36 0,13 15-58 16,-13-15-231-16,10 18 120 15</inkml:trace>
  <inkml:trace contextRef="#ctx0" brushRef="#br0" timeOffset="-163768.45">24050 5770 1170 0,'2'22'56'16,"-2"-22"9"-16,0 18 2 0,0-18 12 0,-2 19 7 16,2-19 10-16,-2 20-10 0,2-20-2 0,-5 19-7 0,5-19-8 15,-2 23-5-15,2-23-5 16,2 24-7-16,-4-10-8 0,2-14 2 0,2 26-3 15,-2-12-12-15,2 1-4 16,-2-15-1-16,0 36-9 0,3-19-14 0,-3 2-26 0,2 0-22 16,0 1-22-16,0-2-24 15,0 4-16-15,0-1-27 0,0-3-24 0,0 1-56 16,-2-1-274-16,2 2 346 0</inkml:trace>
  <inkml:trace contextRef="#ctx0" brushRef="#br0" timeOffset="-163628.22">24062 6386 1351 0,'-4'15'-15'0,"4"-15"18"0,0 0 6 0,-4 17 1 0,4-17 14 0,0 0 0 16,0 0 13 0,0 21-3-16,0-21-8 0,0 0-6 0,0 0-5 0,2 20-1 15,-2-20-21-15,0 0-18 16,6 13-21-16,-6-13-22 0,0 0-40 0,0 0-83 16,7 11-173-16,-7-11 117 0</inkml:trace>
  <inkml:trace contextRef="#ctx0" brushRef="#br0" timeOffset="-163508.21">24056 6548 1082 0,'-11'11'2'15,"11"-11"2"-15,0 0-8 0,-11 8-30 16,11-8-42-16,0 0-109 0,-10 2-78 0,10-2 87 0</inkml:trace>
  <inkml:trace contextRef="#ctx0" brushRef="#br0" timeOffset="-163338.49">23792 6656 802 0,'-16'7'18'0,"16"-7"0"0,-25 9-3 15,10-4-4-15,0 1 5 16,1 2 6-16,-2-4 1 0,2 1 11 0,-3 1-2 16,0-1 1-16,2 2 2 0,1 0-1 0,-4-3-4 0,2 2-13 15,-1 0-29 1,2-1-44-16,-2-3-77 0,-1 4-177 0,4-3 99 0</inkml:trace>
  <inkml:trace contextRef="#ctx0" brushRef="#br0" timeOffset="-163208.21">23120 6887 887 0,'-17'8'16'0,"3"-2"15"0,0-1 5 0,14-5 3 16,-22 12 8-16,11-8-14 0,11-4 6 15,-17 11-18-15,6-6-17 0,11-5-34 16,-16 10-48-16,4-4-87 0,12-6-127 15,-16 9 94-15</inkml:trace>
  <inkml:trace contextRef="#ctx0" brushRef="#br0" timeOffset="-163048.33">22606 7157 905 0,'-18'8'49'0,"2"1"8"0,4-2-7 0,-2-2-4 0,14-5-2 15,-23 10 2-15,13-4-22 16,10-6-29-16,-18 9-51 0,18-9-88 0,-18 10-190 16,7-7 106-16</inkml:trace>
  <inkml:trace contextRef="#ctx0" brushRef="#br0" timeOffset="-162931.83">22218 7305 1059 0,'-20'3'85'0,"0"3"6"0,4 0-13 16,0-1-6-16,2-1-12 0,14-4-31 15,-28 10-34-15,15-4-38 0,-3-3-73 0,16-3-144 16,-32 7-85-16,15-2 109 16</inkml:trace>
  <inkml:trace contextRef="#ctx0" brushRef="#br0" timeOffset="-158118.34">22932 5637 390 0,'0'0'138'16,"0"0"-21"-16,0 0-8 0,0 0-8 0,0 0 0 16,0 0 8-16,0 0-9 0,0 0 1 15,0 0 6-15,0 0-3 0,0 0-7 16,0 0 4-16,0 0-7 0,0 0 3 0,0 0-2 16,0 0-14-16,0 0-2 0,0 0-2 15,0 0-2-15,56-8 8 0,-56 8 4 16,30 0 3-16,-30 0 4 0,28 0 2 15,-13-1-7-15,-15 1-7 0,28 0-8 0,-28 0-11 0,25-3-4 16,-25 3-5-16,25 0-7 16,-25 0-4-16,21 0-9 0,-21 0 1 0,22 0-9 0,-22 0-12 15,0 0-18 1,22 0-28-16,-22 0-19 0,0 0-34 0,20 0-42 0,-20 0-33 16,10 3-61-16,-10-3-107 0,0 0-402 0,0 0 3 15</inkml:trace>
  <inkml:trace contextRef="#ctx0" brushRef="#br0" timeOffset="-157758.52">23146 5683 2114 0,'0'0'-53'0,"0"0"22"16,0 0 4-16,0 0 12 0,-26 0 7 15,26 0 5-15,0 0 8 0,0 0 8 16,0 0 15-16,0 0-2 0,0 0 10 16,-9 16 11-16,9-16 21 0,0 0 0 0,-4 12 8 15,4-12 3-15,0 0 10 16,-4 20-5-16,4-20-4 0,-2 16-4 0,2-16 1 16,-2 18-7-16,2-18-1 0,-2 21-4 0,2-21-6 0,0 23-4 15,0-23 3-15,-2 22-9 16,2-22 0-16,0 23 0 0,0-23-6 0,0 21-4 0,0-21-2 15,2 21-4 1,-2-21-3-16,0 17-2 0,0-17-1 0,0 16-5 0,0-16 2 16,0 0-7-16,2 17-1 15,-2-17-20-15,0 0-25 0,0 0-44 0,2 17-58 16,-2-17-76-16,0 0-123 0,4 4-552 0,-4-4-252 16</inkml:trace>
  <inkml:trace contextRef="#ctx0" brushRef="#br0" timeOffset="-156888.58">23347 5889 2599 0,'0'0'-69'0,"0"0"6"0,4-21 18 15,-4 21 3-15,0 0 26 0,0 0 20 16,0 0 8-16,0 0 10 0,0 0 1 0,0 0-5 15,0 0 0-15,0 0 8 16,0 0 10-16,0 0 30 0,-15-18 19 0,15 18 10 16,0 0 1-16,0 0 1 0,0 0-5 15,0 0-6-15,-29 29-7 0,29-29-6 0,-14 16-6 16,14-16-10-16,-10 16 1 0,6-6-10 0,4-10 0 16,-8 17-4-16,8-17-5 15,-5 16-7-15,5-16 1 0,-2 15-3 0,2-15-3 16,0 0-1-16,0 0 1 0,7 23-6 15,-7-23-1-15,10 9-1 0,-10-9-3 0,0 0 0 16,18 8-3-16,-18-8 0 16,0 0 0-16,16 4-6 0,-16-4 2 0,0 0-2 0,23-4-1 15,-23 4-3 1,0 0 0-16,21-14 0 0,-21 14 3 0,15-11-4 0,-15 11 8 16,10-15 5-16,-10 15 1 0,10-14 7 0,-10 14 2 15,10-11 3-15,-10 11-4 16,6-12-2-16,-6 12-2 0,0 0-6 0,10-9-2 15,-10 9 0-15,0 0 1 0,0 0-2 16,0 0-3-16,0 0 0 0,0 0-2 0,0 0 3 16,24 23 0-16,-24-23-2 15,6 11-1-15,-6-11 0 0,11 12 0 16,-11-12-2-16,10 9 1 0,-10-9 2 0,11 10 1 0,-11-10-1 0,11 5 8 16,-11-5 3-16,0 0 4 15,16 2 2-15,-16-2 11 0,0 0 6 0,0 0 1 16,22-15 0-16,-22 15-1 0,6-15-3 15,-6 15-6-15,6-21-8 0,-6 21 3 0,5-21-3 16,-5 21-4-16,4-21-5 16,-4 21-16-16,2-17-23 0,-2 17-34 0,2-15-44 15,-2 15-58-15,0 0-51 16,0-14-50-16,0 14-114 0,0 0-212 0,-17-3-330 16,17 3-315-16</inkml:trace>
  <inkml:trace contextRef="#ctx0" brushRef="#br0" timeOffset="-156168.15">23209 6206 2686 0,'0'0'-120'0,"-29"-13"18"0,29 13 20 16,0 0 15-16,0 0 23 0,-13-11 20 0,13 11 33 0,0 0 11 15,0 0 3-15,-13-12 11 16,13 12-8-16,0 0-3 0,0 0 1 0,-11-9-4 15,11 9-2-15,0 0-1 0,0 0 6 16,0 0 8-16,0 0-1 0,0 0-3 0,0 0 0 16,-34 8-2-16,34-8 5 15,0 0-2-15,-12 11 3 0,12-11-5 0,0 0-3 16,-10 12-1-16,10-12-2 0,0 0 2 0,-9 11 0 0,9-11-4 16,0 0 2-16,0 0 2 15,0 0 8-15,0 0-9 0,0 0 2 0,0 0 4 16,2 19-5-16,-2-19-2 15,0 0 4-15,0 0-2 0,0 0-1 0,0 0-4 0,0 0 1 16,0 0-5-16,0 0-1 16,36-6-4-16,-36 6 3 0,0 0 1 0,17-15-1 15,-17 15 0-15,13-13 8 16,-13 13-4-16,10-18 2 0,-10 18 3 0,8-20 2 16,-3 7 7-16,2-1 2 0,-3-1 5 15,-4 15 0-15,6-33-6 0,-4 15-4 16,0 2 3-16,-2-4 0 0,2 4-1 15,-2 16-4-15,0-36 0 0,2 18 7 0,-2 4 1 16,0 14-3-16,0-27-1 0,0 27 1 0,-2-23 0 16,2 23-3-16,0-21-4 0,0 21 0 15,2-16-2-15,-2 16-6 0,0 0-2 0,0-19-1 16,0 19-3-16,0 0 0 0,0 0 5 0,0 0 15 0,0 0 13 16,0 0 0-16,0 0 1 15,0 0-3-15,0 0 0 0,-8 51-5 16,8-51-2-16,0 36-2 0,0-17-3 0,0 3-2 15,2-1-3-15,2 4-4 0,-2 2-27 0,0-3-40 16,2 2-71-16,3 0-86 16,-5-2-135-16,5 1-274 0,-5-4-311 0,0 0-328 15</inkml:trace>
  <inkml:trace contextRef="#ctx0" brushRef="#br0" timeOffset="-132688.4">11382 12846 434 0,'0'0'-231'0,"0"0"161"16,0 0 23-16</inkml:trace>
  <inkml:trace contextRef="#ctx0" brushRef="#br0" timeOffset="-130888.72">11382 12822 252 0,'0'0'63'0,"0"0"-5"0,0 0 4 15,0 0-5-15,0 0 3 0,0 0 13 0,0 0 3 16,10-19 7-16,-10 19 20 0,0 0-20 16,0 0 6-16,0 0 3 15,0 0-10-15,0 0 2 0,0 0 1 0,0 0-1 16,0 0-17-16,0 0 0 0,0 0-12 0,0 0-5 15,0 0-17-15,0 0 8 0,0 0 6 16,0 0-3-16,0 0-12 0,0 0 8 16,0 0-7-16,0 0-6 0,0 0 1 15,0 0-4-15,0 0-5 0,0 0 0 0,0 0 1 16,0 0 10-16,0 0-8 0,0 0 9 0,0 0 5 0,0 0 15 16,0 0-2-16,0 0-6 15,0 0 6-15,0 0-17 0,-15-15-5 0,15 15 9 16,0 0-8-16,0 0-1 15,0 0-2-15,2-21 9 0,-2 21 9 0,0 0-2 0,0 0-5 16,0 0-1-16,0 0-3 16,9-15-3-16,-9 15-1 0,0 0-5 0,0 0-7 15,0 0 1-15,0 0-4 0,0 0 0 0,0 0-3 16,0 0 1-16,0 0 0 16,0 0 3-16,0 0 0 0,0 0 2 0,0 0-2 0,0 0-2 15,32 21 4-15,-32-21-2 16,0 0-6-16,0 0 0 0,0 0 1 0,0 0-5 0,0 0 0 15,0 0 1-15,0 0-2 16,0 0 10-16,0 0-9 0,0 0 4 0,0 0-1 16,0 0 3-16,0 0-1 15,0 0 1-15,0 0 1 0,0 0 0 16,0 0-7-16,0 0 1 0,0 0-2 0,0 0 5 0,0 0-6 16,0 0 3-16,0 0-5 0,0 0 4 15,0 0 3-15,0 0 7 0,0 0-3 16,0 0-3-16,0 0 0 0,0 0-1 15,0 0 1-15,0 0 3 0,0 0-2 0,0 0 2 16,0 0 0-16,0 0 1 0,0 0 0 16,0-25-6-16,0 25 1 0,0 0 0 0,0 0-3 15,0 0 5-15,0 0-4 0,0 0-3 16,0 0 0-16,0 0 0 0,0 0 2 0,14 25 2 16,-14-25-6-16,0 0 7 0,0 0-7 0,0 0-1 15,0 0 3-15,-6 25-4 16,6-25 2-16,0 0 1 0,0 0 2 0,-10 15-5 0,10-15 1 15,0 0 2 1,0 0-1-16,-9 11-1 0,9-11 2 0,0 0 1 0,0 0 0 16,0 0-3-16,0 0 4 15,0 0-1-15,0 0-2 0,0 0 4 16,0 0-5-16,0 0 4 0,0 0-2 0,0 0 2 16,0 0-3-16,-27-24 1 0,27 24 0 0,0 0 2 15,0 0-4-15,0 0 3 0,0 0 0 0,0 0-5 16,8-29 0-16,-8 29 9 15,0 0-5-15,0 0 8 0,0 0-9 0,14-12 1 0,-14 12 2 16,0 0-3-16,0 0 0 16,0 0 3-16,0 0-3 0,0 0 0 0,0 0 2 15,0 0-2-15,0 0 3 0,0 0 0 0,0 0-2 16,0 0 2-16,22 27-2 0,-22-27-1 16,0 0 0-16,0 0-3 0,0 0 6 0,0 0-4 15,0 0-1-15,0 0 0 16,-12 28 2-16,12-28 2 0,0 0 4 0,0 0-1 0,0 0 1 15,0 0 0-15,0 0-1 16,0 0 3-16,0 0-4 0,0 0 1 0,0 0-1 16,0 0-3-16,0 0-1 15,0 0-2-15,0 0 0 0,-35-28 4 16,35 28 0-16,0 0 1 0,0 0-3 0,0 0 0 16,0 0 0-16,0 0-4 0,0 0 3 0,0 0-13 15,0 0 8-15,0 0-2 0,0 0 1 16,0 0 5-16,0 0-5 0,0 0 2 15,0 0 4-15,0 0 1 0,0 0 0 0,0 0 5 0,0 0 0 16,0 0 7-16,0 0-5 16,0 0 3-16,0 0-2 0,37 23 2 15,-37-23 1-15,0 0-2 0,0 0 1 0,0 0-2 0,0 0 0 0,0 0 1 16,0 0 0 0,-15 27 0-16,15-27-1 0,0 0 0 0,0 0 3 0,-15 3-2 15,15-3-2-15,0 0-1 16,0 0 1-16,0 0-1 0,0 0-3 15,0 0-2-15,0 0-6 0,-21-26-3 0,21 26 2 16,0 0 2-16,0 0-3 0,0-19-7 16,0 19 0-16,0 0 4 0,0 0 2 0,0 0 1 15,0 0 6-15,10-21-4 16,-10 21 6-16,0 0-3 0,0 0-2 0,13-10 2 0,-13 10 2 0,0 0 0 16,0 0-1-16,0 0-3 15,0 0 2-15,19 0 0 0,-19 0 4 0,0 0 0 0,0 0 5 16,0 0-5-1,0 0 1-15,0 0-6 0,17 16 6 0,-17-16 1 0,0 0 0 16,0 0 4-16,2 15-5 16,-2-15-1-16,0 0-1 0,0 0 2 0,-2 19-2 15,2-19 0-15,0 0 0 0,0 0 5 16,0 0-2-16,-10 17-4 0,10-17 2 0,0 0 2 16,0 0 2-16,0 0 2 0,-12 11-1 0,12-11 3 15,0 0-4-15,0 0 2 0,0 0-2 16,0 0-2-16,0 0 1 0,0 0-1 0,0 0-1 15,0 0 4-15,0 0-1 16,0 0-1-16,0 0-5 0,0 0-5 16,0 0-3-16,0 0-2 0,0 0-1 15,0 0 0-15,0 0-2 0,0 0 7 0,0 0-3 0,0 0 0 16,0 0 2-16,0 0 3 0,14-47 0 0,-14 47 0 16,0 0-5-16,0 0 4 15,0 0 0-15,0 0 4 0,0 0-8 0,0 0 3 0,0 0 5 16,0 0 0-16,0 0-3 15,0 0 3-15,0 0 2 0,0 0 4 0,18 32 2 16,-18-32-2-16,0 0 3 16,0 0 1-16,0 0 4 0,0 0 2 0,0 0 2 0,0 0 3 15,0 0-4-15,0 0-1 16,0 0 2-16,0 0-6 0,0 0 2 0,0 0 0 0,0 0-7 16,0 0-1-16,0 0-2 0,0 0 4 15,0 0-7-15,-32-35 4 0,32 35-4 16,0 0-1-16,0 0-1 0,0 0 4 0,0 0-10 15,0 0 2-15,0 0-3 16,0 0-2-16,0 0 3 0,0 0 0 16,0 0 3-16,0 0 1 0,0 0 1 0,0 0 5 15,0 0-1-15,0 0 6 0,0 0-1 0,0 0 4 16,0 0 4-16,0 0-1 0,0 0-1 0,0 0 2 0,0 0 3 16,0 0-7-16,0 0-4 15,0 0 4-15,0 0-1 0,0 0-2 0,0 0 2 16,0 0 2-1,0 0-9-15,0 0-10 0,0 0-16 0,0 0-15 16,0 0-16-16,0 0-13 0,0 0-6 16,0 0-15-16,0 0-14 0,0 0-8 0,0 0-28 0,0 0-11 15,0 0-19-15,28-1-21 16,-28 1-40-16,0 0-69 0,0 0-381 0,0 0 79 0</inkml:trace>
  <inkml:trace contextRef="#ctx0" brushRef="#br0" timeOffset="-464.44">10539 14043 763 0,'0'0'-12'0,"0"0"21"0,0 0 9 15,0 0 8-15,0 0 1 0,0 0 7 0,0 0-1 16,0 0 8-16,0 0 1 0,0 0 2 16,0 0-1-16,0 0 10 0,0 0-4 0,0 0-1 15,0 0-8-15,0 0 5 16,0 0 0-16,0 0 6 0,0 0-8 15,0 0-11-15,0 0 10 0,0 0 12 16,0 0 15-16,0 0-16 0,8-28 3 0,-8 28-2 0,0 0 3 16,0 0-2-16,7-14 3 0,-7 14 3 0,0 0-14 15,0 0 1-15,8-11-9 16,-8 11-8-16,0 0 4 0,0 0-9 0,0 0-9 0,0 0 2 16,0 0 5-16,0 0-4 15,0 0-3-15,13-8 4 0,-13 8 5 0,0 0-12 16,0 0 12-16,0 0-11 15,0 0 9-15,0 0-4 0,0 0 5 0,0 0 4 0,0 0-5 16,0 0-7-16,0 0 7 16,0 0 7-16,0 0-6 0,0 0-4 0,0 0-1 15,0 0-2-15,0 0 8 0,-25 39 2 0,25-39 2 0,0 0-5 16,-17 1 5 0,17-1-4-16,0 0 1 0,0 0-4 0,0 0-1 0,-26-1-3 15,26 1-9-15,0 0-6 16,0 0 7-16,-18-14-4 0,18 14 4 0,0 0-3 0,-10-13-3 15,10 13 9-15,0 0-3 16,-4-17-4-16,4 17 2 0,0 0 0 0,0 0 3 16,0 0-5-16,2-21 0 0,-2 21-5 0,0 0 1 0,0 0 3 15,14-15-4-15,-14 15 3 16,0 0-4-16,12-6-5 0,-12 6 5 0,0 0-4 16,0 0 3-16,0 0 0 15,0 0 2-15,0 0-1 0,32 14 2 0,-32-14 0 16,0 0 1-16,8 13-6 0,-8-13 5 15,0 0 1-15,7 17 6 0,-7-17-3 0,0 0 3 16,-3 17 1-16,3-17 4 16,0 0 1-16,0 0 5 0,-10 19-1 0,10-19-2 0,0 0 4 15,-13 7 5-15,13-7-3 0,0 0 4 0,-17 6 3 16,17-6-2-16,0 0 2 16,0 0-5-16,0 0-1 0,-28-6-5 0,28 6 4 15,0 0-7-15,-14-15-6 0,14 15 8 16,-6-13-4-16,6 13 5 0,0 0-2 0,-5-21-7 15,5 21 6-15,0 0-2 16,-2-19-1-16,2 19-3 0,0 0-2 0,0 0-2 16,9-23 1-16,-9 23-3 0,0 0 3 0,12-12-2 0,-12 12-4 15,0 0 2-15,16-5-5 16,-16 5 3-16,0 0-2 0,20 2 3 0,-20-2-6 16,0 0 1-16,0 0 2 15,28 9 0-15,-28-9-3 0,8 10 3 0,-8-10-1 16,11 9 0-16,-11-9 0 0,8 12 2 15,-8-12 1-15,0 0-2 0,2 15 2 16,-2-15 0-16,0 0 1 0,0 0 4 0,0 0-4 16,0 0-1-16,0 0 3 0,0 0-2 0,-12 23 7 15,12-23-1-15,0 0 3 0,0 0-5 16,0 0-1-16,0 0 7 0,0 0-7 16,0 0-1-16,0 0-4 0,-32-27 3 0,32 27-2 0,0 0 2 15,-9-15-1-15,9 15-1 16,0 0-1-16,-2-17-2 0,2 17-8 0,0 0-1 15,0 0 2-15,0 0-5 16,11-21 3-16,-11 21 0 0,0 0-4 16,17-7 8-16,-17 7-3 0,0 0 3 0,0 0-2 0,23 2 2 15,-23-2 1-15,0 0 2 0,0 0 2 16,20 10 2-16,-20-10-1 0,8 11 0 16,-8-11 4-16,0 0 3 0,4 13 6 15,-4-13 1-15,0 0 7 0,2 15 1 0,-2-15 3 0,0 0 4 16,0 0 0-16,0 0 0 15,-14 19-2-15,14-19-6 0,0 0 8 0,0 0 4 0,-16 5-2 16,16-5-5-16,0 0-5 16,0 0-2-16,0 0-5 0,0 0-9 0,-21-24-3 15,21 24-6-15,0 0-2 0,-6-19-5 0,6 19-5 16,0 0-10-16,-4-17-5 0,4 17-4 16,0 0-14-16,0 0-10 0,0 0-18 0,0 0-26 15,0 0-37-15,12-21-50 16,-12 21-68-16,0 0-163 0,9-6-429 0,-9 6-194 15</inkml:trace>
  <inkml:trace contextRef="#ctx0" brushRef="#br0" timeOffset="30835.15">9633 14585 2408 0,'0'0'-140'0,"0"0"22"0,0 0 6 0,0 0 6 15,0 0 2-15,0 0 3 16,0 0 1-16,0 0 11 0,0 0 3 0,0 0 6 0,0 0 4 16,0 0 10-16,0 0 5 0,0 0 8 0,0 0 3 15,0 0 15-15,0 0 8 16,0 0 7-16,0 0 10 0,0 0-1 0,0 0 0 16,0 0-2-16,0 0 1 15,0 0 1-15,0 0 4 0,0 0-6 0,0 0 13 0,0 0 13 16,0 0 7-16,0 0 10 15,0 0 15-15,0 0-4 0,0 0 3 0,0 0-12 16,0 0-2-16,0 0 0 16,0 0-18-16,0 0-5 0,0 0-9 0,0 0 8 15,0 0-6-15,0 0 1 0,0 0 13 16,0 0 0-16,0 0 0 0,0 0 11 0,0 0-5 16,0 0 10-16,0 0-3 0,0 0-6 15,0 0 1-15,0 0-5 0,0 0-8 0,0 0-13 16,0 0-11-16,0 0 5 0,0 0-9 0,0 0-2 15,0 0 11-15,0 0-11 16,0 0 2-16,0 0-12 0,0 0-23 0,0 0-41 0,0 0-97 16,0 0-114-16,0 0 98 0</inkml:trace>
  <inkml:trace contextRef="#ctx0" brushRef="#br0" timeOffset="32675.45">9915 14459 927 0,'0'0'20'0,"0"0"10"0,0 0 11 0,0 0-10 15,0 0-8-15,0 0 5 0,0 0 2 16,0 0 5-16,0 0-3 0,0 0 1 0,0 0-9 16,0 0 6-16,0 0-4 0,0 0 6 0,0 0 15 15,0 0-16-15,0 0 4 16,0 0-1-16,0 0-5 0,0 0 3 0,0 0-8 0,0 0 14 16,-26 28-10-1,26-28-1-15,0 0-2 0,0 0 3 0,0 0-8 0,0 0-2 16,0 0-5-16,0 0 10 15,0 0-2-15,0 0-1 0,0 0 12 0,0 0 6 0,0 0-8 16,0 0 10-16,0 0 2 16,-10-37 4-16,10 37 9 0,0 0-4 0,0 0-5 15,0 0 4-15,0 0-4 0,0 0 8 16,0 0-11-16,0 0-1 0,0 0 1 16,0 0-1-16,0 0-2 0,25-14-13 0,-25 14 0 15,0 0-10-15,0 0 8 0,0 0 2 16,0 0-2-16,0 0 5 0,0 0 1 0,0 0 2 0,0 0 9 15,0 0-7-15,0 0-3 16,0 0 1-16,0 0 5 0,0 0 3 0,0 0 3 16,0 0-5-16,0 0-2 0,0 0-1 0,0 0-14 15,0 0-12-15,0 0-5 0,0 0-8 16,0 0-6-16,0 0 2 0,0 0-8 0,0 0-2 16,0 0 8-16,0 0 3 15,0 0-4-15,0 0 5 0,0 0 5 0,0 0 5 16,2-17 6-16,-2 17 10 15,0 0 5-15,0 0 7 0,0 0-6 0,17-6-1 0,-17 6 0 16,0 0-3-16,0 0-1 16,0 0-5-16,0 0-2 0,0 0 6 15,0 0-2-15,0 0 3 0,25 15 3 0,-25-15-2 0,0 0 3 16,0 0 2-16,5 16-2 0,-5-16 2 16,0 0-2-16,0 0 1 0,0 0 0 0,0 0-7 15,0 0-1-15,-24 22 1 16,24-22 2-16,0 0-2 0,-14 5-1 0,14-5 0 0,0 0-6 15,0 0-5-15,0 0 0 16,0 0-6-16,0 0-4 0,0 0 1 0,0 0-3 16,-32-20 1-16,32 20-3 0,0 0-3 0,0 0-1 15,-2-21-4-15,2 21-2 0,0 0 1 16,0 0-4-16,0 0 6 0,14-23-1 0,-14 23 0 16,0 0 4-16,11-10 1 15,-11 10 1-15,0 0 3 0,0 0 0 0,15-8 6 16,-15 8 2-16,0 0 8 15,0 0 6-15,0 0-1 0,0 0 5 0,0 0-2 0,23 16 4 16,-23-16-3-16,0 0 4 16,0 0 0-16,2 20-1 0,-2-20 0 0,0 0-1 15,0 0 2-15,0 0 0 0,0 0 0 0,-15 29-5 0,15-29 4 16,0 0 0-16,-12 8 2 16,12-8-2-16,0 0-4 0,0 0 0 15,-20 0-5-15,20 0-3 0,0 0-5 16,0 0-2-16,0 0-7 0,0 0 1 0,-16-19-6 0,16 19-1 15,0 0-2-15,0 0-1 16,0-22 3-16,0 22 3 0,0 0 1 0,0 0 3 16,0 0-2-16,0 0 11 0,19-22-1 0,-19 22 3 0,0 0-1 15,0 0 0-15,0 0 14 16,0 0 4-16,21 5-1 0,-21-5 1 0,0 0-2 16,0 0 0-16,0 0 1 15,0 0-7-15,0 0-6 0,2 28-19 0,-2-28-23 0,0 0-43 16,0 0-55-16,0 0-61 15,-17 15-76-15,17-15-169 0,-11 0-539 16,11 0-417-16</inkml:trace>
  <inkml:trace contextRef="#ctx0" brushRef="#br0" timeOffset="37545.18">9819 14005 2732 0,'-17'-7'-202'16,"17"7"42"-16,0 0 19 15,0 0 16-15,0 0 24 0,0 0 15 0,-4-12 22 16,4 12 0-16,0 0 8 15,0 0 7-15,0 0 12 0,0 0 0 16,0 0 12-16,0 0-5 0,0 0 17 0,6-30 3 16,-6 30 3-16,0 0 5 0,0 0 0 0,0 0 6 15,0 0 8-15,7-15 3 0,-7 15 3 0,0 0-6 16,0 0 8-16,0 0-3 16,0 0 3-16,0 0-4 0,0 0-1 15,0 0 0-15,11-10 15 0,-11 10-12 0,0 0 7 16,0 0-12-16,0 0 8 0,0 0 7 0,0 0 5 15,0 0-4-15,0 0 3 0,0 0 2 16,0 0 3-16,0 0-5 0,16 27-3 0,-16-27-2 16,0 0 3-16,0 0 7 0,0 0-10 0,0 0 6 15,0 19-2-15,0-19 12 0,0 0-6 16,0 0 11-16,0 0 1 0,0 0 12 0,0 0 6 16,0 0 2-16,0 0-10 15,0 0-3-15,0 0-7 0,0 0-8 0,0 0-6 16,0 0-1-16,0 0-5 0,0 0-2 15,0 0-1-15,0 0-4 0,0 0-1 0,0 0 5 16,0 0-1-16,0 0 2 16,0 0-4-16,0 0 1 0,3-47-3 0,-3 47 1 15,8-11-3-15,-8 11-1 0,0 0-4 16,14-7 8-16,-14 7-9 0,0 0 0 0,0 0 0 16,20-3-2-16,-20 3-1 0,0 0 1 0,0 0 2 15,0 0-1-15,0 0 0 0,21 10 2 16,-21-10 3-16,0 0 11 0,4 16 0 0,-4-16-4 15,0 0 7-15,0 0 3 16,0 0 1-16,0 0 5 0,-19 24 0 0,19-24 0 16,-12 8 1-16,12-8-4 0,0 0 0 15,-20 10-8-15,20-10 2 0,0 0-1 16,-16 4-5-16,16-4-1 0,0 0-6 16,0 0-3-16,0 0-8 0,0 0-5 0,0 0-7 0,-22-15-9 15,22 15 2-15,0 0-4 0,0 0 3 0,5-23 5 16,-5 23 0-16,0 0 1 15,0 0-2-15,10-21 6 0,-10 21 0 0,0 0 3 16,11-13 3-16,-11 13-3 0,0 0 4 16,14-11-1-16,-14 11 0 0,0 0 2 0,0 0-5 15,16-3 4-15,-16 3-1 0,0 0 4 0,0 0 8 16,0 0-1-16,0 0 4 0,0 0 2 16,0 0 4-16,18 19 1 0,-18-19 3 0,0 0 4 15,0 19 0-15,0-19 7 16,0 0-2-16,0 0 0 0,0 0 0 0,-10 29 0 15,10-29 0-15,-8 9 0 0,8-9 0 16,0 0 0-16,-18 11-4 16,18-11-2-16,0 0-3 0,-12 7-1 0,12-7-4 0,0 0-3 0,0 0-7 15,0 0-3-15,0 0-4 16,0 0-5-16,-21-22-3 0,21 22-4 0,0 0-2 16,0 0 2-16,6-24 2 0,-6 24-4 15,0 0 2-15,13-18-3 0,-13 18 4 0,10-9 0 16,-10 9 4-16,0 0-1 0,20-7 3 15,-20 7 4-15,0 0 6 0,18-2 3 0,-18 2 1 16,0 0 2-16,0 0 0 16,0 0-1-16,17 16 3 0,-17-16 1 0,0 0 1 15,5 16-5-15,-5-16 4 0,0 0-3 0,0 0-4 0,2 17 1 16,-2-17-4-16,0 0-10 16,0 0-18-16,0 0-16 0,0 0-24 0,0 0-36 15,0 0-50-15,0 0-48 0,0 0-37 16,0 0-62-16,0 0-130 0,0 0-144 0,0 0-288 15,0 0-203-15</inkml:trace>
  <inkml:trace contextRef="#ctx0" brushRef="#br0" timeOffset="63374.95">8998 14249 2376 0,'0'0'-153'0,"0"0"25"0,0 0 15 0,0 0 14 15,0 0 8-15,0 0 11 16,0 0 7-16,0 0 3 0,0 0 7 0,0 0 9 0,0 0 11 16,0 0 11-16,0 0 3 15,-4-20 8-15,4 20 7 0,0 0 5 0,0 0 11 16,0 0 2-16,0 0-4 15,0 0 7-15,0 0-1 0,0 0 7 0,0 0 4 0,0 0 3 16,0 0-6-16,0 0 0 0,0 0-1 0,0 0 13 16,0 0-16-16,0 0 0 15,0 0-3-15,0 0 8 0,0 0-4 0,0 0 2 16,0 0-4-16,0 0 6 0,0 0 2 16,0 0-9-16,0 0 11 0,0 0-1 0,0 0 4 15,0 0-2-15,0 0-4 16,0 0 4-16,0 0-1 0,0 0-3 0,0 0 9 15,0 0 3-15,0 0-8 16,0 0 4-16,0 0 10 0,0 0-3 0,0 0-2 0,0 0 5 16,0 0 2-16,-38 11-15 0,38-11-2 15,0 0-3-15,0 0 11 0,0 0-21 16,-2-19 12-16,2 19 2 0,0 0-9 0,0 0-5 16,0 0 9-16,0 0 2 15,0 0 2-15,0 0 11 0,12-31-7 0,-12 31 10 0,0 0 2 16,0 0 2-16,0 0 8 15,0 0-1-15,13-5 6 0,-13 5 10 0,0 0-13 16,0 0-1-16,0 0-3 0,0 0-8 0,0 0 5 16,0 0-10-16,0 0 1 0,0 0-5 15,15 29-3-15,-15-29 7 16,0 0 5-16,0 0-1 0,4 16 0 0,-4-16-2 16,0 0 4-16,0 0 2 0,0 0-5 15,0 0 0-15,0 0-1 0,-10 24 1 0,10-24 4 16,0 0-1-16,0 0-2 0,0 0 5 15,0 0-2-15,-18 7-5 0,18-7-6 0,0 0-8 16,0 0-4-16,0 0-9 0,0 0-3 0,0 0 2 16,-12-32-5-16,12 32 0 0,0 0 2 0,-2-20-4 15,2 20 6-15,0 0-4 16,0 0-2-16,0-20 2 0,0 20 2 16,0 0-7-16,0 0 2 0,0 0 1 0,0 0 2 15,0 0-2-15,14-10 2 0,-14 10 5 0,0 0 0 16,0 0 6-16,0 0 5 15,0 0 3-15,0 0 7 0,20 30 3 0,-20-30-2 16,0 0 11-16,2 17 5 0,-2-17 4 16,0 0 2-16,0 0 5 0,-4 21 0 0,4-21-3 15,0 0-1-15,0 0 7 0,-14 14 0 0,14-14 1 16,0 0-4-16,0 0-3 16,0 0-8-16,0 0-8 0,0 0-3 0,0 0-8 0,0 0-6 15,-31-25-7-15,31 25-8 16,0 0-7-16,-7-18-2 0,7 18-7 0,0 0-4 15,0 0 4-15,0 0-1 0,0 0 3 16,0 0 1-16,18-24 0 0,-18 24 1 0,0 0-1 16,0 0-2-16,0 0-3 0,0 0-7 15,0 0-13-15,0 0-29 0,0 0-31 16,0 0-42-16,0 0-45 0,27 15-50 0,-27-15-127 0,0 0-580 16,0 0-360-16</inkml:trace>
  <inkml:trace contextRef="#ctx0" brushRef="#br0" timeOffset="69344.98">9400 13695 2677 0,'0'0'-175'0,"0"0"23"0,0 0 19 0,0 0 12 15,0 0 18-15,0 0 15 16,0 0 13-16,0 0 14 0,-14 24 9 0,14-24 7 0,0 0 7 16,0 0 6-16,0 0 20 0,0 0 12 0,0 0 7 15,-18 7 5-15,18-7 1 16,0 0-6-16,0 0 4 0,0 0-6 16,0 0 5-16,0 0-1 0,0 0-6 15,0 0 5-15,0 0-3 0,-29-21 0 0,29 21 4 0,0 0-3 16,0 0 6-16,-5-18-1 15,5 18 4-15,0 0-2 0,0 0 4 0,0 0 4 16,3-19-5-16,-3 19 1 16,0 0-7-16,0 0 9 0,0 0 10 0,15-13-14 0,-15 13-5 15,0 0 4-15,0 0-4 0,0 0-4 0,18-2 15 16,-18 2-11-16,0 0-7 16,0 0-5-16,0 0 7 0,0 0 8 0,0 0-3 15,20 16 10-15,-20-16 4 0,0 0 3 16,0 0 6-16,4 14 18 0,-4-14-1 15,0 0 1-15,0 0 0 0,0 0 0 16,0 0 1-16,0 0 1 0,0 0-3 0,0 0 1 16,0 0-8-16,0 0 1 0,-18 25 1 0,18-25-7 15,0 0-3-15,0 0 0 0,0 0-20 16,0 0-3-16,0 0-15 0,0 0-4 0,0 0-12 16,0 0 9-16,0 0 3 15,0 0-6-15,0 0-1 0,0 0 13 0,0 0-6 0,0 0-6 16,0 0 4-16,0 0 1 15,0 0 1-15,0 0-9 0,8-51 3 16,-8 51 5-16,0 0 1 0,0 0 1 0,0 0 8 0,0 0 2 16,0 0 3-16,0 0 5 0,0 0 0 15,0 0 7-15,0 0 6 0,0 0 4 0,0 0-1 16,0 0 6-16,0 0-3 16,0 0 7-16,0 0 5 0,0 0-2 0,0 0 7 15,0 0 10-15,0 0-5 0,0 0 0 16,0 0-6-16,0 0-7 0,0 0-6 15,0 0-11-15,0 0-9 0,0 0-18 16,0 0-12-16,0 0-25 0,0 0-32 0,0 0-21 16,0 0-31-16,0 0-32 0,-28 9-41 0,28-9-106 0,0 0-427 15,0 0-1-15</inkml:trace>
  <inkml:trace contextRef="#ctx0" brushRef="#br0" timeOffset="90175.13">8154 13331 1954 0,'0'0'-155'0,"0"0"10"0,0 0 12 16,0 0 14-16,0 0 11 15,0 0 18-15,0 0 16 0,0 0 12 16,0 0 19-16,0 0 18 0,0 0 11 0,0 0 16 15,0 0 10-15,0 0 8 0,0 0 12 0,0 0 2 16,0 0-1-16,0 0-3 16,0 0-2-16,0 0 2 0,0 0 2 0,0 0-3 0,0 0 2 15,0 0 0-15,0 0-3 0,0 0 6 0,0 0-8 16,0 0 3-16,0 0 1 16,0 0 4-16,0 0 2 0,0 0 1 0,0 0-4 15,0 0 12-15,0 0 1 16,0 0 2-16,0 0-2 0,0 0 16 0,0 0-20 0,0 0 3 15,0 0 10-15,0 0-12 16,0 0 6-16,0 0-13 0,0 0-1 0,0 0-10 16,0 0 4-16,0 0 10 0,0 0-10 0,0 0 2 15,0 0 0-15,0 0-8 0,0 0 0 16,0 0-8-16,0 0-3 0,0 0-3 0,0 0 6 16,0 0-9-16,0 0 5 15,0 0-3-15,0 0-4 0,0 0 7 0,0 0-8 16,0 0 6-16,0 0-2 0,0 0 5 15,0 0-1-15,0 0-10 0,0 0 4 0,0 0 5 16,0 0 1-16,0 0-4 16,0 0 1-16,0 0 5 0,0 0 2 0,0 0 1 15,0 0-2-15,0 0-6 0,0 0 3 0,0 0 2 0,0 0-4 16,0 0 0-16,0 0 10 16,0 0-9-16,0 0-4 0,0 0 22 15,0 0-21-15,0 0 3 0,0 0-10 16,0 0 0-16,0 0 5 0,0 0-3 0,0 0-2 0,0 0 6 15,0 0 0-15,0 0-6 16,0 0 7-16,0 0 2 0,0 0-3 0,0 0 7 16,0 0-3-16,0 0-1 0,0 0-5 0,0 0 3 15,0 0 10-15,0 0-24 16,0 0 10-16,0 0-3 0,0 0-1 0,0 0-1 0,0 0 7 16,0 0-1-16,0 0 0 15,0 0-4-15,0 0-3 0,0 0 3 0,0 0 2 16,0 0 2-16,0 0 5 15,0 0-8-15,0 0 1 0,0 0 3 0,0 0 5 0,0 0-3 16,0 0 11-16,0 0-10 16,0 0 5-16,0 0 7 0,0 0-3 0,0 0-4 15,0 0-6-15,0 0-9 0,0 0 2 0,0 0-5 16,-10-28-2-16,10 28-2 16,0 0 1-16,0 0-2 0,0 0 7 0,0 0-9 0,0 0 7 15,0 0-7-15,0 0 4 16,8-16 1-16,-8 16-11 0,0 0 3 0,0 0 9 15,0 0-7-15,0 0 7 0,0 0 3 16,0 0 1-16,0 0-10 0,0 0 12 0,0 0 0 16,0 0 6-16,0 0-3 0,0 0 12 0,0 0-9 15,0 0 4-15,0 0 7 16,0 0 6-16,0 0 7 0,0 0 0 16,0 0 3-16,0 0-4 0,0 0 2 0,0 0 8 15,0 0 5-15,0 0 10 0,0 0 4 0,0 0 1 16,0 0 2-16,0 0 0 15,0 0-4-15,0 0-8 0,0 0-7 0,0 0-3 0,0 0-10 16,0 0-4-16,0 0-8 16,0 0-7-16,0 0-2 0,0 0-8 0,0 0-6 15,0 0-13-15,0 0-1 0,0 0-5 16,0 0-1-16,0 0-1 0,0 0 1 16,0 0-4-16,0 0-3 0,0 0 7 0,0 0 2 15,0 0-2-15,0 0 8 0,0 0-4 16,0 0 5-16,0 0 2 0,0 0 2 0,0 0 2 15,0 0 4-15,0 0-5 16,0 0 7-16,0 0-1 0,0 0 6 0,0 0 6 0,0 0 0 16,0 0 6-16,0 0-1 0,0 0 3 15,10 40-1-15,-10-40 3 0,0 0 10 16,0 0 3-16,0 0 4 0,0 0 3 0,0 0-1 16,0 0-12-16,0 0-6 0,0 0-7 15,0 0-5-15,0 0-5 0,0 0 0 0,0 0-2 16,0 0-7-16,0 0-4 15,0 0-6-15,0 0 1 0,0 0-3 0,0 0-4 16,0 0-2-16,0 0 2 0,0 0-3 0,0 0-3 0,0 0 7 16,0 0 4-16,0 0-2 15,0 0 1-15,0 0 3 0,0 0-3 0,0 0 5 16,0 0 5-16,0 0-5 16,0 0 3-16,0 0 9 0,0 0 3 0,0 0 5 0,0 0 6 15,0 0 7-15,0 0 3 16,0 0 3-16,0 0-2 0,0 0 0 0,0 0 2 15,0 0 1-15,0 0 6 16,0 0-1-16,0 0-4 0,0 0-5 0,0 0-14 16,0 0-13-16,0 0-14 0,0 0-6 15,0 0-6-15,0 0-8 0,0 0-12 0,0 0-4 16,-36-27-12-16,36 27 1 0,0 0-10 0,0 0-4 16,0 0 0-16,0 0-8 15,0 0 14-15,0 0 2 0,0 0 13 0,0 0 0 0,0 0 11 16,24-22 9-16,-24 22 1 15,0 0 16-15,0 0 24 0,0 0-2 0,0 0 16 16,0 0 0-16,0 0-1 16,0 0 9-16,0 0 5 0,0 0 5 0,0 0 12 0,0 0 8 15,0 0 3-15,0 0-6 0,0 0 0 0,0 0-4 16,0 0 3-16,0 0-3 16,-10 52 12-16,10-52 0 0,0 0 0 0,0 0-6 15,0 0-12-15,0 0-7 0,0 0-14 16,0 0-10-16,0 0-15 0,0 0 17 15,0 0-27-15,0 0-1 0,0 0-8 16,0 0-8-16,0 0 0 0,0 0 6 0,-18-41 9 16,18 41-10-16,0 0-4 0,0 0 3 0,0 0 2 0,0 0 2 15,0 0-2-15,0 0 7 16,0 0 5-16,0 0-8 0,0 0 19 0,0 0-7 16,0 0 8-16,0 0-1 15,0 0 7-15,0 0 2 0,0 0 0 0,0 0 4 0,0 0 19 16,0 0 0-16,0 0 7 15,0 0 14-15,0 0-1 0,14 42 0 16,-14-42 1-16,0 0-5 0,0 0 3 16,0 0 3-16,0 0-2 0,0 0-2 0,-16 9-7 15,16-9-4-15,0 0-16 0,0 0-13 0,0 0-6 0,0 0-13 16,0 0-10-16,0 0-13 16,0 0-9-16,-13-35-7 0,13 35-2 0,0 0-8 15,0 0 10-15,0 0-10 16,0 0 8-16,0 0-3 0,0 0 10 0,19-22 2 0,-19 22 12 15,0 0 3-15,0 0 1 16,0 0 5-16,22 2 2 0,-22-2 18 0,0 0 8 16,0 0 9-16,0 0 4 0,0 0 12 0,0 0 12 15,18 15 9-15,-18-15 6 0,0 0 6 16,0 0-4-16,0 0 0 16,0 0-3-16,0 0-2 0,0 0-6 0,0 0-3 15,0 0-21-15,0 0-40 0,0 0-31 0,0 0-46 16,0 0-41-16,0 0-40 15,0 0-97-15,0 0-484 0,0 0-40 0</inkml:trace>
  <inkml:trace contextRef="#ctx0" brushRef="#br0" timeOffset="104824.93">9075 13262 2058 0,'0'0'-153'0,"0"0"17"0,0 0 21 0,0 0 18 16,0 0 24-16,0 0 7 16,0 0 11-16,0 0 15 0,0 0 4 0,0 0 7 0,0 0 13 15,0 0 6-15,0 0 6 0,0 0 6 0,0 0 7 16,0 0 1-16,0 0 4 16,0 0 8-16,0 0-1 0,0 0 9 0,0 0-5 0,0 0-2 15,0 0-3-15,0 0 7 16,0 0-8-16,0 0-2 0,0 0-3 0,0 0 1 15,0 0 7-15,0 0-3 16,0 0 2-16,0 0 11 0,0 0 0 0,0 0 5 16,0 0 6-16,0 0 10 0,0 0-9 0,0 0 6 0,0 0-4 15,0 0-7-15,0 0-4 16,0 0-5-16,0 0-7 0,0 0 4 0,0 0-7 16,0 0 6-16,0 0-1 15,0 0-5-15,0 0 7 0,0 0 0 0,0 0-13 0,0 0-8 16,0 0 6-16,0 0-2 15,0 0-6-15,0 0 6 0,0 0-4 0,0 0 3 16,0 0 2-16,0 0-2 0,0 0 11 0,27 20 0 16,-27-20 2-16,0 0-4 0,0 0 5 15,0 0 3-15,0 0 3 0,0 0-2 16,0 0 2-16,0 0-7 0,0 0 4 16,-29 22-5-16,29-22 4 0,0 0-1 15,0 0-4-15,0 0-6 0,0 0-8 16,0 0-6-16,0 0-5 0,0 0-5 0,-28-22-3 0,28 22 13 15,0 0 0-15,-4-20-2 16,4 20 5-16,0 0 2 0,0-17 9 16,0 17-6-16,0 0-4 0,0 0 3 0,0 0-4 0,10-19 2 0,-10 19-1 15,0 0-1-15,0 0-4 16,0 0 5-16,14-5-10 0,-14 5 0 0,0 0 11 16,0 0-10-16,0 0 8 15,0 0-1-15,0 0 1 0,0 0-2 0,22 20-4 16,-22-20 15-16,0 0-6 0,0 0 11 15,0 17 16-15,0-17-13 0,0 0 2 16,0 0 1-16,0 0 0 0,0 0 7 0,0 0 0 0,-12 24 6 16,12-24 11-16,0 0 5 15,0 0 6-15,0 0-15 0,0 0-9 0,0 0-5 0,0 0-5 16,0 0-11-16,0 0-3 16,0 0-3-16,0 0 2 15,0 0-2-15,0 0-3 0,0 0 3 0,0 0-3 16,0 0 3-16,0 0 3 0,-12-45-8 0,12 45 4 0,0 0-5 15,0 0-4-15,0 0 5 16,0 0-5-16,0 0-1 0,0 0-4 0,0 0 2 16,0 0 5-16,0 0 0 0,0 0-1 0,0 0-2 15,0 0 4-15,0 0 0 16,0 0 0-16,0 0 0 0,0 0-1 0,0 0 6 0,22 39-5 16,-22-39 6-1,0 0-1-15,0 0 3 0,0 0 4 0,0 0 5 0,0 0 6 16,0 0 8-16,-16 21 7 15,16-21 1-15,0 0-19 0,0 0-4 0,0 0-4 0,0 0-10 16,0 0-3-16,0 0 0 0,0 0-5 0,0 0 0 16,0 0 2-16,0 0-3 15,-12-47 1-15,12 47 0 0,0 0-2 0,0 0 3 16,10-20-6-16,-10 20 6 16,0 0-4-16,12-9 1 0,-12 9-6 0,0 0 4 0,0 0-5 15,16-4 0-15,-16 4 6 16,0 0-3-16,0 0 6 0,0 0 0 0,0 0-3 15,0 0 4-15,19 16-2 16,-19-16 5-16,0 0 2 0,0 0 2 0,0 0 6 0,0 0 9 16,0 0-1-16,0 0 9 0,0 0 5 0,0 0 3 15,0 0-1-15,-21 31 6 16,21-31 4-16,0 0-7 0,0 0 1 0,0 0-4 0,-20-2-1 16,20 2-6-16,0 0-5 15,0 0-10-15,0 0-6 0,0 0-7 0,0 0-7 16,0 0-8-16,0 0-6 15,-14-26 3-15,14 26-6 0,0 0 2 0,0 0 3 16,0 0 0-16,0 0-1 0,0 0 9 0,0 0-7 0,0 0 0 16,0 0 4-16,0 0 3 15,36-8-1-15,-36 8 6 0,0 0-1 0,0 0 5 16,0 0 5-16,0 0-4 16,0 0 3-16,0 0 1 0,0 0 5 0,-2 38 4 0,2-38-2 15,0 0 1-15,0 0-4 16,-18 16 1-16,18-16 9 0,0 0 0 0,-14 7 6 15,14-7 1-15,0 0 3 16,0 0-17-16,0 0 7 0,0 0-12 0,-27-6-4 0,27 6 0 16,0 0-4-16,0 0-5 15,-13-15-3-15,13 15-2 0,0 0-6 0,0 0-7 16,-6-19-3-16,6 19-3 0,0 0-15 16,0 0-1-16,0 0-2 0,6-23 1 15,-6 23-3-15,0 0 10 0,0 0 8 16,15-12-7-16,-15 12 5 0,0 0 3 0,0 0 13 15,0 0-4-15,0 0 0 0,0 0 17 0,0 0 9 16,0 0 2-16,0 0 15 0,0 0 2 0,27 22-3 16,-27-22 10-16,0 0 10 0,0 0 4 15,0 0 6-15,0 0 3 0,-6 25 4 16,6-25 5-16,0 0-5 0,0 0 1 16,0 0 5-16,0 0 7 0,0 0 4 0,-19 11 0 15,19-11-14-15,0 0-16 0,0 0-14 16,0 0-16-16,0 0-18 15,0 0-24-15,0 0-24 0,0 0-18 0,0 0-33 16,0 0-32-16,0 0-29 0,-13-36-55 0,13 36-116 16,0 0-450-16,0 0-93 0</inkml:trace>
  <inkml:trace contextRef="#ctx0" brushRef="#br0" timeOffset="121875.11">8803 12350 2181 0,'0'0'-145'16,"0"0"12"-16,0 0 16 0,0 0 6 16,0 0 16-16,0 0 13 0,0 0 7 15,0 0 13-15,0 0 12 0,0 0 0 0,0 0 10 16,0 0 12-16,0 0 12 15,0 0 11-15,0 0 7 0,0 0 10 0,0 0 2 0,0 0 0 16,0 0 0-16,0 0 2 0,0 0 1 0,0 0-6 16,0 0 4-16,0 0-6 15,0 0 5-15,0 0-9 0,0 0 7 0,0 0 3 0,0 0-4 16,0 0-3-16,0 0 9 16,0 0 6-16,0 0-10 0,0 0 10 0,0 0 7 15,0 0 6-15,0 0-1 16,0 0 4-16,0 0-7 0,0 0-6 0,0 0-7 15,0 0-1-15,0 0-1 0,0 0-7 16,0 0-6-16,0 0 13 0,0 0 6 0,0 0-11 16,0 0 4-16,11-23-3 0,-11 23 8 0,0 0 1 15,0 0 0-15,0 0 6 16,0 0-10-16,0 0 4 0,0 0 6 0,0 0-14 0,0 0-1 16,0 0 6-16,0 0-9 15,0 0 1-15,0 0-1 0,0 0-7 0,0 0 5 16,0 0-8-16,0 0 1 15,0 0 9-15,0 0 4 0,0 0 1 0,0 0-3 0,0 0-2 16,0 0 12-16,0 0 5 0,0 0-7 0,0 0 10 16,0 0 1-1,0 0 6-15,0 0-11 0,0 0 1 0,0 0-1 0,0 0 9 16,0 0-14-16,0 0 8 0,0 0-15 16,0 0 4-16,0 0 8 0,0 0-8 0,0 0 1 15,0 0-4-15,0 0-4 16,0 0 1-16,0 0 1 0,0 0-4 15,0 0 3-15,0 0-2 0,0 0-1 16,0 0 0-16,0 0 5 0,0 0 2 0,0 0 1 0,0 0 4 16,0 0 4-16,0 0 6 0,0 0-11 0,0 0 2 15,0 0 3-15,0 0-7 16,0 0 0-16,0 0-1 0,2-15-6 0,-2 15-2 0,0 0 0 16,0 0-1-16,0 0-1 15,0 0-1-15,0 0 4 0,0 0 0 0,0 0-1 16,0 0-7-16,0 0 4 15,0 0 10-15,0 0-8 0,0 0 2 0,0 0 4 0,0 0 6 16,0 0 3-16,11 32-1 0,-11-32-1 0,0 0 0 16,0 0 0-16,0 0 5 15,4 15-2-15,-4-15-2 0,0 0-3 0,0 0 4 16,0 0-2-16,0 0-2 16,0 0 1-16,0 0-2 0,0 0-1 0,0 0 2 0,0 0-10 15,0 0 1-15,0 0-9 16,0 0-2-16,0 0-6 0,0 0-1 0,0 0-1 15,0 0-6-15,0 0 4 0,0 0 4 16,0 0-1-16,0 0 7 0,0 0-3 0,0 0 1 16,0 0-2-16,-39-24 2 0,39 24 3 0,0 0 7 15,0 0-3-15,0 0-2 16,0 0 0-16,0 0-2 0,0 0-2 0,0 0 1 0,0 0-3 16,0 0 4-16,0 0-3 15,0 0 1-15,0 0 2 0,0 0 1 0,0 0-2 16,0 0 5-16,0 0-7 15,0 0-1-15,0 0 5 0,0 0-2 0,0 0 4 0,0 0-3 16,0 0 1-16,0 0 14 0,0 0 1 0,0 0-1 16,0 0 2-16,0 0 0 15,0 0 3-15,0 0-3 0,0 0-4 0,0 0 5 16,0 0-4-16,0 0 0 0,0 0 1 16,0 0-1-16,0 0-2 0,0 0 3 0,0 0-4 15,0 0 2-15,0 0-5 16,0 0-8-16,0 0 0 0,0 0 5 0,0 0-5 15,0 0-1-15,0 0-6 0,0 0 5 16,0 0 2-16,0 0-4 0,0 0 0 0,-6-16 2 16,6 16 0-16,0 0 2 0,0 0-8 0,0 0 8 15,0 0-5-15,0 0-1 16,0 0 5-16,0 0-4 0,0 0 2 0,22-19-1 0,-22 19-1 16,0 0 4-16,0 0-5 15,0 0 1-15,0 0 2 0,0 0 1 16,0 0-5-16,0 0 10 0,0 0-3 15,0 0 2-15,0 0 4 0,0 0 7 0,0 0 3 0,25 23 0 16,-25-23-1-16,0 0 1 0,0 0 2 0,0 0-6 16,0 0 1-16,0 0 0 15,0 0 0-15,-2 20-7 0,2-20 3 0,0 0 4 16,0 0 1-16,0 0 3 0,0 0 2 16,0 0-2-16,0 0 5 0,0 0-2 0,0 0-11 15,0 0-4 1,0 0-8-16,0 0-2 0,0 0-1 0,0 0 5 0,0 0 0 15,0 0 3-15,0 0-4 16,0 0 4-16,0 0 8 0,0 0-6 0,0 0-1 0,0 0-3 16,0 0-6-16,0 0-6 0,0 0-23 0,0 0-15 15,0 0-28-15,0 0-34 16,0 0-34-16,0 0-30 0,0 0-38 16,0 0-96-16,0 0-507 0,0 0-143 0</inkml:trace>
  <inkml:trace contextRef="#ctx0" brushRef="#br0" timeOffset="123694.93">8825 12314 2295 0,'0'0'-133'16,"0"0"26"-16,0 0 10 0,0 0 10 0,0 0 12 15,30 13 12-15,-30-13 15 0,0 0 13 0,0 0 4 0,0 0 6 16,0 0-2-16,0 0 2 16,0 0 15-16,0 0-6 0,0 0 8 0,0 0 1 15,0 0-3-15,0 0 10 16,0 0 2-16,0 0 4 0,0 0 5 0,0 0 9 0,0 0-7 15,0 0 2-15,0 0 4 16,0 0-12-16,0 0-6 0,0 0 1 0,0 0 11 16,0 0 1-16,0 0-3 0,0 0 3 0,0 0 6 15,0 0-7-15,0 0 0 0,0 0-6 16,8-17 1-16,-8 17 5 0,0 0-6 0,0 0 6 16,0 0-10-16,0 0 1 15,0 0 1-15,0 0 6 0,0 0-9 0,0 0 1 16,0 0 7-16,0 0-7 0,0 0-3 15,0 0-18-15,0 0-20 0,0 0-40 0,8-2-73 16,-8 2-143-16,0 0-97 0,0 0 124 0</inkml:trace>
  <inkml:trace contextRef="#ctx0" brushRef="#br0" timeOffset="148624.47">11420 12858 1063 0,'0'0'-41'16,"0"0"5"-16,0 0-3 0,0 0 6 0,0 0 13 0,0 0 15 16,0 0 23-16,0 0 4 15,0 0 5-15,0 0 1 0,0 0-1 0,0 0 2 16,8-17-4-16,-8 17 1 16,0 0-1-16,0 0-1 0,0 0-1 0,0 0 2 15,0 0 1-15,0 0 0 0,0 0 12 16,0 0 16-16,0 0 4 0,0 0 2 0,0 0 0 15,0 0 4-15,0 0 9 16,0 0-7-16,0 0 2 0,0 0-9 0,0 0-1 0,0 0-18 16,0 0-3-16,0 0 3 0,0 0-3 0,0 0-12 15,0 0 1-15,0 0-1 16,0 0 3-16,0 0-9 0,0 0-5 0,0 0 8 16,0 0 6-16,0 0-19 15,0 0 13-15,0 0-10 0,0 0 1 0,0 0-7 0,0 0-12 16,0 0-16-16,0 0-22 15,0 0-16-15,0 0-33 0,0 0-17 0,0 0-16 16,0 0-7-16,0 0 10 0,0 0 27 16,0 0 31-16,0 0 26 0,0 0 18 15,0 0 21-15,0 0 12 0,-6-27 9 0,6 27 8 0,0 0 17 16,0 0 4-16,0 0 16 16,0 0 14-16,-2-19 4 0,2 19 18 0,0 0-4 0,0 0-3 15,0 0-13-15,0 0-2 16,0 0-6-16,0 0-2 0,0 0-7 0,0 0 1 15,0 0-15-15,0 0 3 16,0 0-8-16,0 0-8 0,0 0-2 0,0 0-1 0,0 0-6 16,0 0-3-16,0 0-4 0,0 0-1 0,0 0 2 15,0 0-3-15,0 0-2 16,0 0-6-16,0 0 4 0,0 0-7 16,0 0-4-16,0 0 4 0,0 0-3 15,0 0 4-15,0 0-2 0,0 0 3 16,0 0-4-16,0 0-1 0,0 0 1 0,0 0 2 15,-16 46-5-15,16-46 3 0,0 0-3 0,0 0-1 16,0 0 4-16,-5 17-6 0,5-17-1 0,0 0 6 0,0 0-3 16,-5 14 2-16,5-14 4 15,0 0 3-15,-6 13-3 0,6-13-2 0,0 0 2 16,-6 15-2-16,6-15-4 0,0 0 6 16,0 0-1-16,-7 18 3 0,7-18-4 0,0 0 1 15,-6 15-4-15,6-15 6 16,0 0 2-16,-4 15 1 0,4-15-4 15,0 0 4-15,-7 15 5 0,7-15 1 0,0 0 7 16,-6 16 2-16,6-16-1 0,-5 13 3 0,5-13-5 16,0 0-1-16,-8 15 0 0,8-15-2 0,0 0-2 15,-5 17 1-15,5-17-2 16,-5 12 0-16,5-12-2 0,0 0-4 0,-6 14 0 0,6-14-4 16,0 0 3-16,-4 18-2 15,4-18-1-15,0 0-1 0,-8 15 4 0,8-15-4 16,0 0-1-16,-6 17 0 0,6-17 0 15,0 0-1-15,-6 18-3 0,6-18 0 0,0 0 1 16,-6 16 1-16,6-16-1 16,0 0-2-16,-4 18 0 0,4-18-1 15,0 0 4-15,-5 17-2 0,5-17 4 0,0 0-5 0,-6 17 2 16,6-17-2-16,0 0 3 0,-7 15-2 16,7-15-1-16,0 0 2 0,-6 16 0 0,6-16 0 15,0 0 2-15,-6 13-2 16,6-13 1-16,0 0-4 0,-7 13-1 0,7-13 3 0,0 0-1 15,-8 14 1-15,8-14 0 16,0 0-2-16,-4 12 3 0,4-12-3 0,0 0 1 16,-6 14 0-16,6-14-1 0,0 0 1 0,-10 15 4 15,10-15-4-15,0 0 1 16,-5 16-2-16,5-16 4 0,0 0 0 0,-9 16-3 0,9-16 2 16,0 0 3-16,-8 17 0 15,8-17 3-15,-6 8-5 0,6-8 3 16,0 0 1-16,-9 18 1 0,9-18-4 0,0 0-2 15,-8 15 2-15,8-15 0 0,0 0-3 0,-11 15-1 16,11-15 3-16,-7 11 1 0,7-11-4 0,0 0-1 16,-7 14-2-16,7-14 12 0,-9 12-4 15,9-12 4-15,0 0 0 0,-11 15 1 16,11-15-3-16,-7 11-2 0,7-11 1 16,-8 11 1-16,8-11-1 0,-8 12-1 0,8-12-1 15,0 0-1-15,-11 15-1 0,11-15 3 16,-9 12-3-16,9-12-1 0,0 0-1 0,-10 14 1 15,10-14 0-15,-8 10 2 16,8-10-5-16,-9 10 5 0,9-10-5 0,0 0 0 16,-13 16 0-16,13-16 5 0,-8 7-3 0,8-7 1 0,-9 12-2 15,9-12 3-15,0 0-3 16,-12 13 1-16,12-13 0 0,-8 11-2 0,8-11 1 16,-10 9-2-16,10-9 3 15,-10 10 0-15,10-10 2 0,0 0 1 0,-12 15 0 16,12-15 3-16,-9 12 3 0,9-12 0 15,-11 11 2-15,11-11 6 0,-10 11 1 0,10-11 2 16,-9 12 2-16,9-12 6 0,-10 12-6 0,10-12 1 0,-10 11-4 16,10-11-1-16,-10 11 0 15,10-11-4-15,-10 12-3 0,10-12-1 0,-8 14 1 16,8-14-4-16,-11 9 2 16,11-9-1-16,-11 9-2 0,11-9 1 0,0 0-3 0,-12 15 1 15,12-15-2-15,-11 10 1 16,11-10 0-16,-10 9-4 0,10-9 2 0,-13 10 9 15,13-10 1-15,-13 11 0 16,13-11 2-16,-12 14 1 0,12-14 2 0,-14 14 1 0,14-14-2 16,-12 11 2-16,12-11 1 0,-13 12 1 0,13-12-3 15,-12 12-1-15,12-12 1 16,-13 13-5-16,13-13-2 0,-11 14 0 0,11-14-5 16,-10 11 4-16,10-11-4 15,-12 14 2-15,12-14-5 0,-12 12 3 0,12-12-1 0,-12 13 0 16,12-13-1-16,-11 11 1 15,11-11-2-15,-10 13 0 0,10-13-3 0,-11 12 1 0,11-12-1 16,-11 11 3-16,11-11-1 0,-8 12-2 0,8-12 0 16,-10 13 3-16,10-13 0 15,-9 12-2-15,9-12-2 0,-11 11 1 0,11-11 0 16,-8 12 2-16,8-12-3 0,-8 13 1 16,8-13-2-16,-11 11 3 0,11-11-2 0,-9 12-1 15,9-12 2-15,-10 11 0 16,10-11 0-16,-9 11-1 0,9-11-1 0,-8 12 2 15,8-12-1-15,-13 10 2 16,13-10-1-16,-11 9 0 0,11-9 0 0,-8 9-2 0,8-9 2 16,-12 8 1-16,12-8-3 0,-14 10 2 0,14-10 0 15,-12 7-2-15,12-7 3 16,-13 7-1-16,13-7 0 0,0 0-1 16,-16 10-1-16,16-10 4 0,-11 8-5 0,11-8 4 15,-13 8-1-15,13-8-1 0,0 0 0 0,-16 7 1 16,16-7-1-16,-12 8-1 15,12-8 3-15,0 0 0 0,-14 7-2 0,14-7-2 0,0 0 0 16,-17 10 2-16,17-10-3 16,-13 5 1-16,13-5 0 0,0 0 4 0,-15 7-3 15,15-7 7-15,0 0-4 0,-16 11-4 0,16-11 4 0,-12 6 2 16,12-6-6-16,0 0 6 16,-14 5-2-16,14-5 1 0,0 0-1 0,-12 8 3 15,12-8-5-15,0 0 4 16,-16 5-2-16,16-5 0 0,0 0-1 15,0 0 1-15,-16 8-1 0,16-8 4 0,0 0-5 16,-13 6-3-16,13-6 7 0,0 0-1 0,0 0-2 16,-17 5-1-16,17-5-2 0,0 0 3 0,-15 7 0 15,15-7 1-15,0 0-3 16,-14 4-1-16,14-4 2 0,0 0 3 0,0 0-2 0,-20 3-1 16,20-3 1-16,0 0 2 15,0 0-4-15,-17 4 0 0,17-4 2 0,0 0 1 16,0 0-5-16,-21 4 4 15,21-4-4-15,0 0 7 0,-15 2-4 0,15-2 5 0,0 0-4 16,0 0-1-16,0 0 2 0,-20 3 3 0,20-3-1 16,0 0 0-16,0 0 0 15,-18 3 2-15,18-3-2 0,0 0-2 16,0 0 2-16,0 0 0 0,-19 1-1 0,19-1 0 16,0 0-3-16,0 0 6 0,-17 4-3 0,17-4 0 15,0 0 1-15,0 0-6 16,-19 2 4-16,19-2-2 0,0 0 0 0,0 0 0 15,-18 2-2-15,18-2 4 0,0 0 0 16,0 0-1-16,-20 4-1 0,20-4 0 0,0 0 3 16,-17 3-1-16,17-3-5 0,0 0 4 0,-17 4-1 0,17-4 2 15,0 0-2-15,0 0-2 16,-23 4 9-16,23-4-4 0,0 0-6 0,0 0 4 16,-22 5 1-16,22-5-1 15,0 0-2-15,-20 0 3 0,20 0-4 0,0 0 0 0,-20 3 1 16,20-3 1-16,0 0-1 15,-21 4 1-15,21-4 1 0,0 0-3 0,-21 3 2 16,21-3-1-16,0 0 1 0,-23 5 2 0,23-5-3 0,-14 1 3 16,14-1-3-16,0 0 2 15,-24 4-1-15,24-4 1 0,0 0-2 0,-23 2-3 16,23-2 5-16,-20 3-5 16,20-3 6-16,0 0-1 0,-22 2-1 0,22-2 2 0,-18 3-4 15,18-3 3-15,0 0-2 16,-23 1 2-16,23-1 0 0,-15 2 1 0,15-2-3 15,0 0 3-15,-21 0 0 16,21 0-1-16,0 0 0 0,-22 2-2 0,22-2 1 0,0 0 1 16,0 0-1-16,-26-4 2 0,26 4-3 0,0 0 2 15,-24-1-1-15,24 1-1 16,-17-3 2-16,17 3-1 0,0 0 1 0,-23 0 3 16,23 0 4-16,0 0 1 15,-23-4 3-15,23 4-5 0,0 0-2 0,-22-1-1 0,22 1 1 16,0 0 2-16,-21-2-3 15,21 2 4-15,-15-4-10 0,15 4 7 0,0 0 1 16,-21-4-5-16,21 4 4 0,0 0 1 0,-21-4-5 0,21 4 1 16,0 0-3-16,-21-4 5 15,21 4-7-15,-17-4 7 0,17 4-3 16,0 0 0-16,-21 0-3 0,21 0 5 16,0 0-4-16,-23-5 4 0,23 5-6 0,0 0 5 0,-22-4-1 15,22 4 1-15,-14-4-3 16,14 4 3-16,0 0-2 0,-20-6 2 0,20 6-1 15,0 0 1-15,-21-5 0 16,21 5 2-16,0 0-4 0,-19-5-1 0,19 5 1 0,0 0 5 16,-19-6-7-16,19 6 3 0,0 0-1 0,-18-6 0 15,18 6 3-15,-14-6-4 16,14 6 3-16,0 0-7 0,-18-5 5 0,18 5 0 0,0 0-4 16,-20-8 4-16,20 8 1 15,0 0 1-15,-17-7-6 0,17 7 3 0,0 0 2 16,-16-7-2-16,16 7 2 15,0 0 5-15,-16-9 0 0,16 9 6 0,0 0 0 0,-14-6-8 16,14 6 4-16,0 0 4 16,-15-10-5-16,15 10 4 0,0 0-5 15,-15-7 0-15,15 7 5 0,0 0-7 0,-15-10-1 16,15 10-3-16,-10-7-1 0,10 7 0 0,0 0 3 16,-13-10-3-16,13 10 2 0,0 0 2 0,-15-9 0 15,15 9-2-15,0 0 7 16,-10-10-5-16,10 10 3 0,0 0 0 0,0 0-6 15,-18-9 6-15,18 9 2 0,0 0-7 16,0 0 2-16,-14-10-1 0,14 10 2 0,0 0 3 16,-13-10-3-16,13 10-1 0,0 0-3 15,-12-9 2-15,12 9 3 0,0 0-3 0,-16-12 2 16,16 12 0-16,0 0 5 0,-12-8 2 0,12 8-2 16,0 0 5-16,-12-13-5 15,12 13-4-15,0 0 6 0,-12-10 0 0,12 10-3 16,0 0-3-16,-12-12 2 0,12 12 3 15,0 0-5-15,-13-12 2 0,13 12-4 16,0 0 3-16,-10-9 0 0,10 9-5 0,0 0 7 16,-15-11-10-16,15 11 4 0,0 0 6 15,-15-12-8-15,15 12 0 0,-8-10 4 0,8 10-4 0,-11-8 4 16,11 8 6-16,-11-13-7 16,11 13-3-16,-10-13 0 0,10 13 3 0,-10-13-4 15,10 13 2-15,-9-15-5 16,9 15 2-16,-11-14 5 0,11 14 2 0,-10-13-6 0,10 13-3 15,-11-15 1-15,11 15 4 16,-10-13 0-16,10 13-2 0,-11-16 2 0,11 16-1 16,-9-13 0-16,9 13 0 0,-10-15 0 0,10 15 0 0,-13-15-2 15,13 15-4-15,-9-16-2 16,9 16 13-16,-12-14-2 0,12 14-3 0,-8-15-1 16,8 15 2-16,-13-15 5 15,13 15-8-15,-11-13 2 0,11 13-4 0,-13-16-1 16,13 16 8-16,-10-13-5 0,10 13 4 15,-8-11 0-15,8 11 1 0,-12-12 5 0,12 12-8 16,0 0-2-16,-12-16-5 0,12 16 6 0,-8-12 3 0,8 12-3 16,0 0 2-1,-11-15 0-15,11 15 0 0,-6-12-1 0,6 12-3 0,0 0 3 16,-11-15-1-16,11 15 0 16,-11-11-3-16,11 11 6 0,0 0 0 0,-12-12-4 0,12 12 2 15,-8-9-2-15,8 9 3 16,0 0-3-16,-14-14 4 0,14 14-5 0,0 0-9 15,-10-11 13-15,10 11 4 16,0 0-4-16,-8-14 0 0,8 14-1 0,0 0 0 0,-11-13 2 16,11 13-6-16,0 0 2 15,-8-11-3-15,8 11 5 0,0 0-1 0,-11-10-2 16,11 10 3-16,0 0 0 0,0 0 1 0,-11-13-2 0,11 13 2 16,0 0 1-16,0 0-5 15,-10-13 3-15,10 13-1 0,0 0 3 0,0 0-2 16,-10-14-1-16,10 14 1 15,0 0-2-15,0 0 2 0,-10-13 2 0,10 13-10 0,0 0 4 16,0 0-2-16,-10-11 4 0,10 11 2 0,0 0-7 16,0 0 12-16,0 0-14 15,-10-16 11-15,10 16-4 0,0 0 3 0,0 0-7 16,-8-9 5-16,8 9-1 0,0 0 6 16,0 0-7-16,0 0 4 0,-10-13-4 0,10 13 0 15,0 0 2-15,0 0-1 16,0 0 1-16,-8-12-3 0,8 12 3 0,0 0-5 0,0 0 3 15,0 0 6 1,-8-14-6-16,8 14 3 0,0 0-3 0,0 0 6 0,0 0-1 16,-9-11 0-16,9 11-3 0,0 0 0 0,0 0-2 15,0 0 4-15,-8-15-3 0,8 15 1 16,0 0-4-16,-8-12 4 0,8 12 0 0,0 0-2 16,0 0 8-16,-9-15-5 15,9 15-4-15,0 0-3 0,-9-12 2 0,9 12 3 0,0 0-2 16,0 0 4-16,-6-13 0 15,6 13-2-15,0 0 4 0,0 0-1 0,0 0-2 16,-8-13-7-16,8 13 5 0,0 0 2 0,0 0 0 0,0 0 5 16,0 0-10-16,-8-15 1 15,8 15 9-15,0 0-6 0,0 0 1 0,0 0-8 16,-8-14 7-16,8 14 1 16,0 0-3-16,0 0 5 0,0 0-2 0,-6-15 1 0,6 15-6 15,0 0 6-15,0 0-2 16,-6-14 4-16,6 14-4 0,-2-11-5 0,2 11 1 15,-4-8 5-15,4 8-4 0,0 0 0 0,-4-16 3 16,4 16-1-16,-2-12 2 0,2 12 1 16,0 0-3-16,-5-15-4 15,5 15 5-15,0 0 3 0,-4-13-1 0,4 13-4 16,-4-10 0-16,4 10 2 0,0 0 1 0,0 0 2 0,-4-15 0 16,4 15-6-16,0 0 5 15,-3-12-4-15,3 12 3 0,0 0 1 0,0 0-1 16,-2-13-2-16,2 13 3 15,0 0-4-15,0 0 2 0,0 0 0 0,-2-15 2 0,2 15-5 16,0 0 1-16,0 0 2 0,0 0 0 16,-2-11-2-16,2 11 3 0,0 0 0 15,0 0-1-15,0 0 1 0,0 0 1 16,0 0-3-16,-2-13 7 0,2 13-2 0,0 0-2 16,0 0-2-16,0 0-1 0,0 0-3 0,0 0 12 15,0 0-3-15,0 0-1 16,0 0 0-16,0 0-4 0,0 0 1 0,0 0-1 0,0 0 1 15,-2-14 1-15,2 14-2 16,0 0-1-16,0 0 7 0,0 0-4 0,0 0 1 16,0 0 1-16,0 0 6 0,0 0-9 0,0 0 0 15,-3-13-1-15,3 13-2 0,0 0 5 16,0 0-1-16,0 0 1 0,0 0-3 0,0 0 6 16,0 0-5-16,0 0 1 15,0 0-8-15,0-16 10 0,0 16 0 0,0 0-4 0,0 0 4 16,0 0-6-16,0 0 4 15,0 0 0-15,0 0-1 0,0 0-2 0,0 0-1 16,0 0 3-16,0 0 4 0,0 0-4 0,0 0 1 16,0 0 0-16,0 0 4 0,3-12-2 15,-3 12-1-15,0 0 1 0,0 0-8 0,0 0 7 16,0 0 3-16,0 0-3 16,0 0-1-16,2-14 2 0,-2 14 0 15,0 0 0-15,0 0 0 0,0 0-1 0,0 0 2 16,0 0-2-16,0 0 1 0,0 0-3 0,2-21 5 15,-2 21-5-15,0 0-3 16,0 0 4-16,6-14 0 0,-6 14 2 0,0 0-1 0,0 0 0 16,5-17-3-16,-5 17 2 15,0 0 3-15,8-15 1 0,-8 15-6 0,0 0 0 16,4-13-2-16,-4 13-1 0,0 0 7 0,5-16 3 16,-5 16-3-16,0 0 3 15,6-13-5-15,-6 13 3 0,0 0-1 0,0 0-2 0,6-17 2 16,-6 17-2-16,0 0 4 15,0 0-9-15,8-16 7 0,-8 16-3 0,0 0-1 16,5-11 7-16,-5 11 5 0,0 0-4 0,0 0 2 16,7-15 3-16,-7 15-5 0,0 0 9 15,0 0-16-15,6-17 6 0,-6 17 0 0,0 0 0 16,4-14 1-16,-4 14-5 0,0 0 3 16,8-15-2-16,-8 15-1 0,0 0 5 0,6-17-5 15,-6 17 1-15,5-11-1 16,-5 11 0-16,0 0-3 0,6-16 1 0,-6 16 7 15,0 0-8-15,9-17 12 0,-9 17-12 16,4-11 4-16,-4 11 3 16,0 0-4-16,6-17 5 0,-6 17-7 0,7-12 5 15,-7 12 8-15,0 0-7 0,6-16 1 0,-6 16 1 16,0 0-3-16,8-16-2 0,-8 16 3 16,7-14 3-16,-7 14-8 0,7-11 6 0,-7 11-7 15,8-13 3-15,-8 13-1 0,8-14-18 0,-8 14-1 16,8-13 9-16,-8 13-6 0,12-13 2 15,-12 13 3-15,6-12 4 0,-6 12 1 0,8-11 3 16,-8 11-2-16,0 0 4 16,11-16-3-16,-11 16 3 0,0 0 3 0,8-12-4 15,-8 12 2-15,0 0-3 0,11-14 1 16,-11 14-1-16,8-9-1 0,-8 9 8 0,0 0-6 16,11-14 2-16,-11 14-3 0,8-9 0 0,-8 9 4 15,0 0-3-15,10-12 0 0,-10 12 2 16,0 0 3-16,12-11-5 0,-12 11 0 0,0 0 3 15,12-13-2-15,-12 13 2 16,0 0-3-16,10-10 1 0,-10 10-3 0,0 0 2 0,9-11 3 16,-9 11-3-16,0 0-1 0,0 0 7 15,13-11-3-15,-13 11-4 0,0 0 0 16,0 0 5-16,11-10-3 0,-11 10-1 16,0 0 0-16,12-10-2 0,-12 10 4 0,0 0-2 15,10-9 1-15,-10 9 1 0,0 0 0 0,12-10-3 16,-12 10 1-16,0 0 2 15,12-8-1-15,-12 8 0 0,0 0 0 0,12-10 0 0,-12 10 2 16,0 0 4-16,16-9-5 0,-16 9-3 0,0 0 0 16,14-8 0-16,-14 8 1 15,0 0-1-15,13-9 0 0,-13 9-2 0,0 0 5 16,10-7 0-16,-10 7-2 0,0 0 0 16,16-6 3-16,-16 6-3 0,0 0 1 0,0 0 7 15,14-10-6-15,-14 10-2 16,0 0 1-16,0 0-2 0,15-7 3 0,-15 7-1 0,0 0-2 15,0 0-3-15,15-8 4 0,-15 8 2 0,0 0-2 16,10-8 2-16,-10 8-5 16,0 0 3-16,0 0 3 0,15-5-3 0,-15 5 0 0,0 0-3 15,0 0 3-15,13-8 3 16,-13 8-5-16,0 0 4 0,0 0 0 0,0 0 0 16,15-6 1-16,-15 6 0 15,0 0-2-15,10-5-3 0,-10 5 3 16,0 0 4-16,10-4-6 0,-10 4 4 0,0 0-2 15,14-4 0-15,-14 4-1 0,0 0 4 0,12-6-6 16,-12 6 8-16,0 0-5 0,17-4-2 0,-17 4 1 0,0 0 0 16,15-3-1-1,-15 3 5-15,0 0-6 0,13-4 1 0,-13 4 3 0,0 0 0 16,12-3-3-16,-12 3 4 16,0 0 5-16,14-3-9 0,-14 3 1 0,0 0 3 0,0 0-5 15,12-2 10-15,-12 2-7 16,0 0-1-16,10-4-1 0,-10 4 1 0,0 0-1 15,0 0 2-15,0 0 0 16,18-3-2-16,-18 3 0 0,0 0 0 0,0 0 0 0,12-4 5 16,-12 4-6-16,0 0 8 0,0 0-6 15,13-2-1-15,-13 2 6 0,0 0 3 16,0 0-7-16,12-1-1 0,-12 1 1 0,0 0-1 0,14-3-1 16,-14 3-1-16,0 0 1 15,0 0 4-15,12-3-5 0,-12 3 2 16,0 0-5-16,0 0 6 0,12-1-2 15,-12 1 3-15,0 0-1 0,0 0 1 0,0 0-3 0,0 0 1 16,0 0-4-16,16 0 5 0,-16 0-4 0,0 0 7 16,0 0-5-16,0 0 2 15,0 0 3-15,0 0-1 0,0 0 1 16,0 0-3-16,0 0 1 0,16 0 1 0,-16 0-1 16,0 0-2-16,0 0 1 0,0 0-2 15,15 0-2-15,-15 0 7 0,0 0-6 0,0 0 7 16,15 1-3-16,-15-1-2 0,0 0-1 0,13 6 2 15,-13-6 1-15,0 0 0 16,10 1-3-16,-10-1 0 0,0 0 2 0,12 2 3 16,-12-2-4-16,0 0 3 0,14 4-9 0,-14-4 7 15,0 0-3-15,12 3 3 0,-12-3 1 16,0 0-1-16,13 4-2 0,-13-4 0 16,0 0 0-16,13 5 3 0,-13-5 4 15,0 0-5-15,11 4-4 0,-11-4 9 16,0 0-7-16,12 5 1 0,-12-5 3 0,8 5-1 15,-8-5-1-15,0 0-1 0,14 6-2 16,-14-6 3-16,8 4-1 0,-8-4 1 0,10 4-2 0,-10-4 0 16,8 5 2-16,-8-5 1 0,0 0-7 15,11 8 3-15,-11-8 4 0,7 6-5 0,-7-6 2 16,0 0-1-16,8 8 3 0,-8-8 1 16,0 0-3-16,7 7 1 0,-7-7-1 0,0 0 0 15,6 10 3-15,-6-10-2 16,6 7 5-16,-6-7-1 0,4 8-4 0,-4-8-1 0,0 0 1 15,0 0 2-15,0 0-5 16,9 18 8-16,-9-18-5 0,0 0 2 0,7 12-5 16,-7-12 4-16,0 0 2 0,0 0-2 15,6 15 2-15,-6-15-2 0,0 0 1 0,0 0 0 16,6 14-1-16,-6-14 3 0,0 0-4 0,4 11 3 16,-4-11 0-16,0 0-4 15,0 0 1-15,4 15 2 0,-4-15-1 0,0 0 1 0,0 0-1 16,6 16-1-16,-6-16-5 15,0 0 8-15,0 0-2 0,0 0 1 0,5 15-3 16,-5-15 3-16,0 0-2 0,0 0 2 0,0 0 5 16,7 11-5-16,-7-11 0 0,0 0-2 15,0 0 2-15,0 0 1 0,0 0-3 0,0 0-2 16,4 15 1-16,-4-15 8 16,0 0-6-16,0 0-2 0,0 0 0 0,0 0 1 0,0 0 2 15,4 14 0-15,-4-14-4 16,0 0 3-16,0 0 2 0,0 0-1 15,0 0-2-15,0 0 6 0,4 13-4 16,-4-13-1-16,0 0-4 0,0 0 5 0,0 0-3 0,0 0 4 16,0 0-3-16,0 0 1 0,2 16 1 0,-2-16 2 15,0 0-4-15,0 0 6 16,0 0-7-16,0 0 3 0,0 0-4 0,0 0 1 0,0 0-4 16,0 0 5-16,0 0 2 15,0 0 2-15,4 15-3 0,-4-15 0 0,0 0 0 16,0 0-1-16,0 0-3 15,0 0 8-15,0 0-4 0,0 0-1 0,0 0-4 0,0 0 5 16,0 0-2-16,0 0 4 0,0 0-1 0,0 0 2 16,0 0 2-16,5 17-7 15,-5-17 2-15,0 0 0 0,0 0 3 0,0 0-5 0,0 0 1 16,0 0 1-16,0 0 6 16,0 0-8-16,2 15 3 0,-2-15-2 0,0 0-1 15,0 0 1-15,0 0 0 16,0 0 0-16,0 0 6 0,0 0-3 0,0 0-4 15,0 0 0-15,4 13 2 0,-4-13 2 16,0 0-5-16,0 0 12 0,0 0-9 0,0 0 0 16,0 0-3-16,0 0-1 0,0 0 3 0,0 0 6 15,0 0-7-15,0 0 3 0,0 0-3 16,0 0 4-16,0 0-4 0,2 18 3 0,-2-18 4 16,0 0-4-16,0 0-1 15,0 0 0-15,0 0 1 0,0 0-2 0,0 0-2 0,0 0 3 16,2 15-2-16,-2-15 1 15,0 0 0-15,0 0 5 0,0 0-1 16,0 0-3-16,0 0 6 0,0 0-5 0,0 17 3 0,0-17-1 0,0 0-2 16,0 0 0-16,0 0-2 15,0 0 3-15,0 0-2 0,0 19 2 16,0-19-6-16,0 0 5 0,0 0-2 16,0 0 2-16,0 0 2 0,0 0 5 0,0 0-4 15,0 0 2-15,-2 19 0 0,2-19 8 16,0 0-5-16,0 0-1 0,0 0 1 0,0 0 2 15,0 0-2-15,0 0 3 0,0 0-5 16,0 0 3-16,0 0-3 0,-2 17 0 0,2-17-2 16,0 0 1-16,0 0-3 0,0 0 4 0,0 0-3 15,0 0 3-15,0 0-3 0,0 0 4 16,0 0-5-16,0 0 2 0,0 0 12 0,0 0-10 16,0 0 0-16,0 0 2 15,-4 16 0-15,4-16 6 0,0 0-1 0,0 0 1 16,0 0-3-16,0 0-4 0,0 0 6 15,0 0-3-15,0 0 0 0,-7 12-3 0,7-12 2 16,0 0 2-16,0 0 0 16,0 0 0-16,0 0-1 0,0 0-3 0,0 0-1 15,-6 16 0-15,6-16 0 0,0 0-6 16,0 0 5-16,0 0 1 0,0 0-5 0,0 0 5 16,-8 11-6-16,8-11 2 0,0 0 0 0,0 0 1 0,0 0 3 15,0 0-7-15,0 0 3 16,-6 13-1-16,6-13-3 0,0 0 3 0,0 0-5 15,0 0 5-15,0 0 0 16,0 0 0-16,0 0-1 0,-7 14 3 0,7-14 3 0,0 0-6 16,0 0-1-16,0 0 0 0,0 0 3 15,0 0 4-15,-9 13 6 0,9-13-1 16,0 0-3-16,0 0 0 0,-4 8 0 0,4-8 0 0,0 0 0 16,0 0 0-16,0 0-5 15,-6 7 7-15,6-7-6 0,0 0-1 0,0 0 1 16,0 0 0-16,-6 10 0 15,6-10-2-15,0 0 0 0,0 0 1 0,0 0-3 0,0 0 0 16,0 0 0-16,-9 10 1 0,9-10 0 0,0 0 0 16,0 0 0-16,0 0 0 15,0 0 1-15,0 0 1 0,0 0-3 0,0 0 2 0,-7 7-3 16,7-7 1-16,0 0 1 16,0 0 2-16,0 0-4 0,0 0 1 0,0 0 0 15,0 0 0-15,0 0 1 16,-8 7-1-16,8-7-1 0,0 0 2 0,0 0 0 15,0 0-1-15,0 0 0 0,0 0 0 16,0 0 0-16,-10 5 0 0,10-5-1 0,0 0 2 16,0 0 3-16,0 0-6 0,-11 3 1 0,11-3 0 0,0 0-2 15,0 0 2-15,0 0 0 16,0 0 2-16,-10 6-3 0,10-6-1 0,0 0 3 16,0 0 0-16,0 0-3 0,0 0 6 15,0 0-4-15,-14 6 0 0,14-6 1 0,0 0-1 16,0 0 1-16,0 0 0 15,0 0-1-15,-10 4-2 0,10-4 5 16,0 0-2-16,0 0 0 0,0 0-1 0,-10 3 0 0,10-3-3 0,0 0 2 16,0 0 1-16,0 0 1 15,-14 6-2-15,14-6 0 0,0 0 1 0,0 0 1 16,0 0-2-16,0 0 2 16,0 0-1-16,-12 4 3 0,12-4-3 0,0 0-1 0,0 0 4 15,0 0-4-15,0 0 2 16,-10 4-2-16,10-4 0 0,0 0-2 0,0 0 5 0,0 0-2 15,0 0-1-15,0 0 0 16,-13 2 1-16,13-2 2 0,0 0-4 16,0 0 1-16,0 0 2 0,0 0-2 0,0 0 2 0,0 0-1 15,0 0 0-15,0 0-1 0,-11 5 2 16,11-5 1-16,0 0-2 0,0 0-1 0,0 0 0 16,0 0 3-16,-10 4-3 15,10-4 2-15,0 0-3 0,0 0 4 0,0 0 0 0,0 0-4 16,0 0 3-16,0 0-1 15,-13 4 0-15,13-4-1 0,0 0-2 16,0 0 3-16,0 0 0 0,-10 4-1 0,10-4 3 0,0 0 0 0,0 0 0 16,0 0-1-16,0 0-1 15,-12 4-3-15,12-4 3 0,0 0-2 0,0 0 3 16,0 0-2-16,0 0-1 16,0 0 3-16,-10 4-1 0,10-4 0 0,0 0 0 0,0 0 1 15,0 0 1-15,0 0 0 16,0 0-3-16,0 0 4 0,0 0-5 0,0 0 3 15,-10 4-1-15,10-4-2 0,0 0 3 16,0 0-6-16,0 0 6 0,0 0-1 0,0 0 4 16,0 0-4-16,0 0 0 0,0 0 3 0,0 0-3 15,0 0 1-15,0 0 0 0,-13 2-1 16,13-2 0-16,0 0 0 0,0 0 1 0,0 0 0 16,0 0 0-16,0 0-2 15,0 0 2-15,0 0-3 0,0 0 7 0,0 0-2 16,0 0-2-16,0 0 1 0,0 0-2 15,0 0 4-15,0 0-4 0,0 0 0 0,0 0 1 16,0 0 1-16,-15 1 1 0,15-1-2 0,0 0-1 16,0 0 0-16,0 0 0 0,0 0 2 15,0 0 0-15,0 0-2 0,0 0 0 0,0 0 1 16,0 0-2-16,0 0 2 16,0 0 1-16,0 0-2 0,0 0 2 0,0 0-2 0,0 0 0 15,0 0 0-15,-19-3-1 16,19 3 3-16,0 0 0 0,0 0-2 0,0 0 1 15,-14-4 0-15,14 4-1 16,0 0 1-16,0 0 1 0,-14-2 0 0,14 2 2 0,0 0-6 16,0 0 2-16,0 0 0 0,-12-4 0 15,12 4 3-15,0 0-4 0,0 0 1 16,0 0 0-16,0 0 0 0,0 0 0 0,0 0 1 0,0 0-2 16,0 0 2-16,-12-3-1 15,12 3 0-15,0 0 2 0,0 0-4 0,0 0 2 16,0 0 1-16,0 0-1 15,-14-7-1-15,14 7 1 0,0 0 0 0,0 0-1 0,-10-4 1 16,10 4 0-16,0 0 1 0,0 0 3 0,-11-5-4 16,11 5 6-16,0 0-5 15,0 0 0-15,0 0 0 0,0 0 2 0,-12-7-3 0,12 7 3 16,0 0-2-16,0 0 1 16,-9-9-3-16,9 9 3 0,0 0-2 15,0 0-2-15,-11-5 1 0,11 5 1 0,0 0 0 16,0 0 0-16,0 0-1 0,-8-8 2 15,8 8-1-15,0 0-1 0,0 0 2 16,0 0 0-16,0 0 0 0,-8-7 2 0,8 7 0 16,0 0-2-16,0 0 0 0,0 0 1 0,0 0-3 15,-8-10 2-15,8 10-1 0,0 0 0 16,0 0 5-16,-8-10-4 0,8 10-4 0,0 0 3 16,0 0 0-16,0 0 0 0,-6-9 0 15,6 9 0-15,0 0 0 0,0 0 0 0,0 0-3 16,0 0 1-16,0 0-1 15,0 0 1-15,-6-19-3 0,6 19 1 0,0 0 0 16,0 0-1-16,0 0 2 0,0 0-1 0,-4-17 3 0,4 17-3 16,0 0-1-16,0 0 4 15,0 0-3-15,0 0-1 0,0-21 2 0,0 21 1 0,0 0 2 16,0 0-2-16,0 0-1 16,0 0 3-16,-2-19-2 0,2 19-1 15,0 0 1-15,0 0-1 0,0 0 1 16,0 0 2-16,0 0-3 0,4-21 2 0,-4 21 0 0,0 0-1 15,0 0-4-15,0 0 4 0,2-17 1 0,-2 17 3 16,0 0-2-16,0 0 0 16,4-16 0-16,-4 16-1 0,0 0-1 0,0 0 0 15,0 0 2-15,4-16-2 0,-4 16 2 16,0 0 2-16,0 0 0 0,4-16-3 0,-4 16 0 16,0 0-1-16,0 0 1 15,0 0 1-15,8-15-1 0,-8 15 2 0,0 0-2 0,0 0 1 16,0 0-2-16,4-15 4 15,-4 15-4-15,0 0 1 0,0 0-1 16,0 0-2-16,6-15 4 0,-6 15-1 0,0 0 2 0,0 0-1 0,8-10-1 16,-8 10-2-16,0 0 1 15,0 0 2-15,4-15-3 0,-4 15 6 0,0 0-5 16,0 0 4-16,9-14-2 16,-9 14 0-16,0 0 0 0,0 0 1 0,9-11-1 15,-9 11-5-15,0 0 7 0,0 0 0 16,8-11-6-16,-8 11 3 0,0 0 0 0,0 0 2 15,0 0-2-15,0 0-1 0,10-12 0 16,-10 12 1-16,0 0 1 0,0 0 0 0,0 0 1 16,0 0-1-16,9-10-1 0,-9 10 1 0,0 0-1 15,0 0 2-15,0 0-3 16,0 0 4-16,17-7-3 0,-17 7 2 0,0 0-3 16,0 0 4-16,15-4-6 0,-15 4 3 15,0 0 1-15,0 0-1 0,18-3 1 16,-18 3 0-16,0 0-1 0,0 0 1 0,0 0-2 15,22-2-1-15,-22 2 3 0,0 0-1 0,0 0 1 16,0 0-2-16,0 0 0 0,23 0 1 0,-23 0 2 16,0 0 0-16,0 0-3 15,0 0 3-15,17 3 1 0,-17-3-5 0,0 0 2 0,0 0-1 16,0 0 4 0,19 6-5-16,-19-6 5 0,0 0-4 0,0 0-1 0,0 0 3 0,14 7-4 15,-14-7 2-15,0 0 2 16,10 12 1-16,-10-12-2 0,0 0-1 0,10 14 2 15,-10-14-3-15,6 9 3 16,-6-9 0-16,0 0 0 0,7 15-1 0,-7-15-2 0,0 0 3 16,6 13-2-16,-6-13 4 0,0 0-2 15,6 11 2-15,-6-11 0 0,0 0-2 16,5 14 1-16,-5-14 5 0,0 0-2 0,0 0-1 0,4 15 1 16,-4-15-2-16,0 0-1 15,0 0 2-15,2 17-4 0,-2-17-1 16,0 0 2-16,0 0 2 0,0 0 1 15,0 0 3-15,-2 19-1 0,2-19 4 0,0 0-2 0,0 0 6 16,0 0-4-16,0 18 4 0,0-18-5 16,0 0-1-16,-4 10-2 0,4-10 2 15,0 0-3-15,-5 11 1 0,5-11 0 0,0 0 0 16,-4 9-2-16,4-9 2 0,0 0 2 16,-6 9 1-16,6-9-3 0,0 0 0 0,-7 12 3 15,7-12 2-15,0 0-3 0,-8 10 1 16,8-10-1-16,0 0-2 0,-6 8 0 15,6-8-1-15,0 0 1 0,0 0 1 16,-8 9-2-16,8-9-1 0,0 0-2 0,0 0 4 0,0 0 0 16,0 0-3-16,-10 7-1 0,10-7 2 0,0 0-1 15,0 0 1-15,0 0-1 16,0 0-1-16,0 0-1 0,0 0 1 0,-6 8 2 16,6-8-2-16,0 0-2 0,0 0 1 15,0 0 1-15,0 0 0 0,0 0-1 0,0 0 5 16,0 0-6-16,0 0 1 15,0 0-1-15,0 0 0 0,0 0 1 0,0 0 0 0,0 0 0 16,0 0 1-16,0 0 0 0,0 0 2 0,-10 5-2 16,10-5-1-16,0 0-1 15,0 0 2-15,0 0-1 0,0 0 2 16,-15 0 0-16,15 0 0 0,0 0 0 16,0 0-2-16,0 0 1 0,-17 3 1 0,17-3-2 15,0 0 3-15,0 0 2 0,0 0-2 16,0 0 0-16,0 0-1 0,0 0 2 15,0 0-1-15,0 0 3 0,0 0-1 0,-19-7-1 16,19 7-1-16,0 0 1 0,0 0-2 16,0 0-7-16,0 0-8 0,0 0-13 0,0 0-21 15,0 0-41-15,0 0-48 0,-8-9-78 16,8 9-85-16,-7-9-184 0,7 9-130 16,-13-14-3-16,13 14-484 0,-16-9-686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4T17:07:34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12044 10842 721 0,'0'0'322'0,"0"0"-114"16,0 0-39-16,0 0-54 0,0 0-10 0,0 0-4 15,0 0 6-15,0 0 7 0,0 0-7 0,0 0 8 0,0 0-1 16,0 0-1-16,0 0 9 16,0 0 9-16,-14-29-5 0,14 29-4 0,0 0-7 0,0 0-10 15,0 0-6-15,0 0-13 16,0 0-8-16,0 0-5 0,0 0 4 0,0 0 0 15,0 0-8-15,0 0-3 16,0 0-7-16,0 0-8 0,-36 29-4 0,36-29-5 16,-5 16 15-16,5-16-5 0,-4 19-4 15,4-19-6-15,2 19-3 0,-2-19-2 0,4 19-3 16,-4-19-2-16,9 17 0 0,-3-9-4 0,-6-8-3 16,10 13-1-16,-10-13-3 15,14 10 3-15,-14-10-7 0,0 0-2 0,18 4-1 0,-18-4-2 16,0 0-3-16,0 0 0 15,27-16 0-15,-27 16-1 0,7-12-2 16,-7 12 10-16,7-13 11 0,-7 13 7 16,0 0-6-16,9-15 2 0,-9 15-9 0,0 0-7 0,0 0 0 15,0 0-6-15,0 0-1 0,0 0 2 0,0 0-1 16,0 0-2-16,0 0 1 16,0 0-5-16,0 0-4 0,0 0 0 0,0 0-7 0,0 0-2 15,0 0-1-15,0 0-5 16,0 0 1-16,-3 48 5 0,3-48 0 0,0 0 4 15,10 12 0-15,-10-12 8 16,0 0 10-16,0 0 7 0,16 1 7 0,-16-1 4 0,0 0 5 16,0 0 5-16,0 0 1 15,21-19 5-15,-21 19-3 0,0 0-3 16,5-21-12-16,-5 21 4 0,7-17-6 0,-7 17-8 16,5-18-8-16,-5 18-19 0,4-12-30 15,-4 12-38-15,0 0-51 0,4-20-67 0,-4 20-70 0,0-7-109 16,0 7-184-16,0 0-43 15,0 0-269-15,0 0-233 0</inkml:trace>
  <inkml:trace contextRef="#ctx0" brushRef="#br0" timeOffset="329.91">12246 10986 2594 0,'0'0'-32'16,"0"0"41"-16,0 0 13 0,0 0 22 15,0 0 21-15,0 0 17 0,0 0 15 0,0 0-7 16,0 0-4-16,18 5-7 15,-18-5-10-15,0 0-3 0,24-4-12 0,-24 4-5 16,0 0-3-16,34-3-4 0,-20 1-9 16,-14 2-4-16,22-4-17 0,-22 4-19 0,25-3-31 15,-25 3-17-15,23-4-51 0,-23 4-44 0,22-4-52 16,-22 4-93-16,16-6-530 16,-12 3-155-16</inkml:trace>
  <inkml:trace contextRef="#ctx0" brushRef="#br0" timeOffset="500.05">12356 10932 2388 0,'0'0'-6'0,"-17"-3"59"0,17 3 26 0,0 0 6 15,0 0 11-15,0 0 3 16,0 0 3-16,0 0-6 0,0 0-6 0,0 0-14 16,0 0-4-16,0 0-14 15,0 0-21-15,40-19-37 0,-40 19-46 0,23-5-75 16,-11 4-71-16,-12 1-107 0,25-7-522 15,-18 6-147-15</inkml:trace>
  <inkml:trace contextRef="#ctx0" brushRef="#br0" timeOffset="940.3">12624 10865 2336 0,'0'0'-110'0,"0"0"28"0,0 0 15 0,0 0 8 0,0 0 15 16,0 0 15-16,0 0 13 15,0 0 14-15,0 0 7 0,24 10 6 0,-24-10 12 16,0 0-4-16,0 0 32 16,4 17 16-16,-4-17 14 0,0 0 14 0,0 0 6 0,-4 21 15 15,4-21 9-15,0 0 5 0,0 0 4 0,-18 17 8 16,18-17-1-16,-9 6-4 16,9-6-6-16,0 0 7 0,-18 6-4 0,18-6-6 15,0 0-10-15,0 0-9 0,0 0-20 16,-25-16-6-16,25 16-9 0,0 0-13 0,-5-19-10 15,5 19-7-15,0 0-9 16,0 0-10-16,10-26-14 0,-10 26-15 0,9-12-23 16,-9 12-29-16,15-7-49 0,-15 7-71 15,16-6-61-15,-16 6-90 0,9-2-192 0,-9 2-413 16,0 0-343-16</inkml:trace>
  <inkml:trace contextRef="#ctx0" brushRef="#br0" timeOffset="2110.12">7023 11168 2691 0,'0'0'-141'16,"0"0"25"-16,0 0 17 0,0 0 18 16,0 0 21-16,-32 16 22 0,32-16 14 0,0 0 13 15,-8 17 5-15,8-17 9 0,-4 17 13 0,4-17 19 16,-2 15 1-16,2-15 7 16,0 0 20-16,2 23 2 0,-2-23 5 0,0 0-1 0,4 21 0 15,-4-21 5-15,0 0 0 16,6 12 10-16,-6-12-1 0,0 0 0 0,0 0-6 15,13 8-4-15,-13-8-10 16,0 0-1-16,0 0-9 0,0 0-4 16,0 0-8-16,33-15-1 0,-33 15-12 0,12-11-3 15,-12 11-2-15,8-13 3 0,-8 13-1 16,8-15-3-16,-8 15 3 0,9-11 3 16,-9 11-2-16,0 0-5 0,10-14-4 0,-10 14-3 0,0 0 0 15,0 0-3-15,0 0 6 0,15-4-2 0,-15 4 2 16,0 0-4-16,0 0 3 15,0 0 1-15,0 0 6 0,0 0 3 0,25 12 9 16,-25-12 6-16,0 0 12 0,0 0 14 16,0 0 9-16,0 0-1 0,0 0-7 0,0 0-10 15,20-10-4-15,-20 10-9 0,0 0-6 0,6-15-14 16,-6 15-16-16,0 0-24 16,4-19-28-16,-4 19-42 0,0 0-51 0,2-17-60 0,0 11-61 15,-2 6-113-15,0 0-167 16,0 0-346-16,0-15-251 0</inkml:trace>
  <inkml:trace contextRef="#ctx0" brushRef="#br0" timeOffset="2350.02">7320 11245 2714 0,'0'0'13'0,"18"5"3"16,-18-5 8-16,0 0 0 0,0 0 17 16,0 0-2-16,0 0-5 0,0 0-1 15,28-4-6-15,-28 4-10 0,19-3-7 0,-19 3-5 0,24-6-7 16,-8 2-17-16,-16 4-8 16,26-6-46-16,-12 5-35 0,-14 1-39 0,24-6-42 0,-24 6-142 15,17-7-332-15,-11 4 103 16</inkml:trace>
  <inkml:trace contextRef="#ctx0" brushRef="#br0" timeOffset="2499.75">7409 11199 2066 0,'0'0'79'0,"0"0"4"0,0 0-12 0,0 0-6 16,0 0-12-16,0 0-3 0,0 0-3 0,0 0-20 15,0 0-47-15,44-22-40 0,-32 17-45 0,1 0-40 16,-2-3-78-16,-11 8-407 15,21-12 150-15</inkml:trace>
  <inkml:trace contextRef="#ctx0" brushRef="#br0" timeOffset="2780.22">7615 11129 1887 0,'0'0'51'0,"0"0"20"0,0 0-3 16,0 0-8-16,0 0-6 15,0 0 3-15,16 11 0 0,-16-11-12 0,0 0-7 0,34-8-26 16,-18 6-28-16,-16 2-24 15,30-5-13-15,-13 1-41 0,-3 0-51 0,-14 4-125 16,24-6-300-16,-16 5 236 16</inkml:trace>
  <inkml:trace contextRef="#ctx0" brushRef="#br0" timeOffset="2961.08">7728 11068 1730 0,'0'0'106'0,"0"0"3"0,0 0-8 0,0 0-15 0,0 0 19 15,0 0 26-15,0 0 13 16,0 0-5-16,0 0-15 0,0 0-13 0,0 0-12 16,0 0-11-16,28 33-7 0,-28-33-12 0,10 18-14 0,-6-8-30 15,-4-10-12-15,9 21-53 16,-3-10-56-16,-2 0-54 0,-4-11-57 0,7 17-123 16,-3-9-443-16,-4-8-69 15</inkml:trace>
  <inkml:trace contextRef="#ctx0" brushRef="#br0" timeOffset="3450.12">8045 11065 2271 0,'0'0'-85'0,"0"0"16"0,-2 20 28 15,2-20 1-15,0 0 16 16,0 0 26-16,-21 26 9 0,12-18 6 0,9-8 7 0,-18 17 6 15,9-10 19-15,9-7 20 16,-17 10 2-16,17-10 17 0,-15 10-6 0,15-10-14 16,-16 2-14-16,16-2-14 15,0 0-2-15,0 0-20 0,-26-6 0 0,26 6 2 16,0 0 2-16,0 0 6 0,-10-16-2 0,10 16 12 0,0 0 9 16,0-18 2-16,0 18-5 15,0 0-6-15,0 0-6 0,0 0-2 16,18-24-1-16,-18 24-5 0,20-5-2 0,-20 5-2 15,23-2-1-15,-23 2-5 0,30 0 4 0,-14 2-10 16,-16-2-3-16,38 4 1 16,-18-3 1-16,-1 2-6 0,0-2 3 0,-2 2-1 15,-17-3 0-15,30 3 2 0,-18-1 0 0,-12-2 1 0,23 2-5 16,-23-2-3-16,22-4-11 16,-22 4-11-16,18-6 4 0,-18 6-8 0,18-9 5 15,-18 9 1-15,6-11 7 16,-6 11-3-16,0 0 15 0,0-21 13 0,0 21 18 0,0 0 8 15,-12-21 10 1,12 21 5-16,-16-12 2 0,16 12 1 0,-14-8-1 0,14 8-6 16,0 0-6-16,-22-3-4 0,22 3-15 0,0 0-33 15,0 0-46-15,-27 7-64 0,23-1-70 16,4-6-141-16,-12 8-541 0,12-8-239 0</inkml:trace>
  <inkml:trace contextRef="#ctx0" brushRef="#br0" timeOffset="3980.03">7637 11167 2527 0,'0'0'-93'0,"0"0"35"0,0 0 9 15,0 0 24-15,0 0 24 16,0 0 25-16,0 0 16 0,0 0 12 0,0 0-6 0,0 0-10 16,36-12 12-16,-36 12-12 15,19-4 1-15,-19 4 1 0,24-4-8 0,-24 4 0 16,24-4-12-16,-10 1-17 0,-14 3-34 16,20-4-38-16,-20 4-41 0,22-6-61 15,-22 6-166-15,15-4-297 0,-15 4 141 0</inkml:trace>
  <inkml:trace contextRef="#ctx0" brushRef="#br0" timeOffset="8399.94">11983 13401 1916 0,'0'0'32'0,"-13"-9"19"0,13 9-6 15,-14-10-7-15,14 10 3 0,-17-7 5 0,17 7 16 0,-23-4 11 16,23 4 14-16,-21-2 9 15,21 2 10-15,-25 0 15 0,25 0 7 0,-20 4 6 16,20-4 2-16,-26 6 0 16,17 0 3-16,-7-1-1 0,3 3-4 0,1 1-7 0,-1 1-5 15,-3 1-7-15,7 2-9 0,-6 3-6 0,1-1-7 16,5 4-9-16,-3-2 0 16,4 2 10-16,3-3-10 0,-3 3-12 0,3 0-11 0,-1-2 5 15,4 2-11-15,2 0-6 16,0 0-10-16,2-2-2 0,4 0-6 0,-1-1-4 15,4 5-3-15,1-3-8 16,6 0-4-16,0-1-6 0,4-4-12 0,-2 0-10 0,4-1-15 16,-2-3-6-16,4-3-11 0,0-1-2 15,-4 1-5-15,3-6 6 0,-1 0 5 16,-4-3 5-16,4-1 5 0,-3 0 3 0,0-2 7 16,-2-2 4-16,-2-1-2 0,-1 1 10 15,-3-1-1-15,-3-3 4 0,2 1 2 0,-8 1 6 16,-2 10 3-16,0 0 12 15,-2-28 1-15,2 28 14 0,-12-17 6 0,12 17 9 0,-13-16 1 16,13 16 3-16,-16-11 1 16,16 11 8-16,-15-10-6 0,15 10 1 0,-15-8 4 15,15 8-1-15,0 0 1 0,-10-7-5 0,10 7-1 16,0 0-2-16,0 0-9 0,0 0-8 16,0 0 1-16,0 0-4 0,0 0-11 0,47-5-17 15,-47 5-19-15,28-2-27 16,-11 2-37-16,-4-2-46 0,3 2-55 15,-3-3-55-15,-13 3-86 0,25-3-137 0,-15 2-144 16,-10 1 10-16,13-6-268 0,-13 6-224 0</inkml:trace>
  <inkml:trace contextRef="#ctx0" brushRef="#br0" timeOffset="8689.57">12309 13530 2518 0,'0'0'-18'0,"0"0"71"15,9-11 21-15,-9 11 25 0,0 0 20 16,0 0 12-16,0 0 18 0,0 0 5 0,0 0-7 16,0 0-6-16,0 0-5 0,-36 33-4 0,29-23-6 15,7-10-4-15,-9 20-7 16,7-7 9-16,2-13-11 0,-2 26-15 0,2-26-9 0,0 25-2 15,2-12-15-15,2 0-19 16,0 0-29-16,-4-13-24 0,13 26-30 0,-3-18-34 16,-3 3-45-16,-7-11-50 0,16 14-62 0,-9-9-41 15,4-4-71-15,-11-1-211 16,13 0-401-16,-13 0-368 0</inkml:trace>
  <inkml:trace contextRef="#ctx0" brushRef="#br0" timeOffset="8989.68">12473 13573 2915 0,'4'-19'11'0,"-4"19"32"16,0 0 9-16,0 0 21 0,0 0 26 0,0 0 26 15,0 0 24-15,-27-10 4 0,27 10 2 0,0 0-20 0,0 0-14 16,-27 18-2-16,27-18-12 16,-9 13-7-16,9-13-10 0,-8 13-11 15,8-13-16-15,0 0-17 0,4 25-17 16,-4-25-21-16,13 19-18 0,-4-10-9 0,1-1-2 15,0 2-1-15,6-1 5 0,-2-1-3 16,-1 1 2-16,3-1 6 0,-4 1 6 0,0 1 8 16,-3 0 14-16,3-1 17 0,-12-9 10 0,7 18 8 0,-7-18 3 15,0 17-5 1,0-17-9-16,0 0-11 0,-16 20-22 0,16-20-30 0,-16 13-33 16,6-8-51-16,10-5-66 15,-19 7-60-15,8-7-77 0,11 0-204 0,0 0-76 0,-23-7-280 16,23 7-227-16</inkml:trace>
  <inkml:trace contextRef="#ctx0" brushRef="#br0" timeOffset="9155.57">12634 13625 2856 0,'14'-7'182'0,"-14"7"7"16,18 0-26-16,-18 0-11 16,0 0 4-16,20 14 1 0,-20-14-7 0,11 15-11 0,-7-5-19 15,-4-10-16-15,4 20-22 16,-4-20-19-16,0 24-27 0,0-24-36 0,-4 22-52 15,0-8-75 1,-3-1-86-16,-3-4-132 0,-2-1-228 0,-4 0-398 0,-4-3-419 0</inkml:trace>
  <inkml:trace contextRef="#ctx0" brushRef="#br0" timeOffset="10139.73">9685 6938 2767 0,'0'0'-162'16,"0"0"35"-16,0 0 25 0,0 0 5 15,0 0 19-15,0 0 13 0,0 0 5 0,0 0 2 16,-8-13 7-16,8 13-2 16,0 0 0-16,0 0 4 0,0 0 0 0,0 0 4 15,0 0 6-15,0 0-3 0,0 0 12 0,0 0 13 0,0 0 7 16,0 0 20 0,0 0 24-16,0 0 12 0,0 0 14 0,0 0 2 0,0 0-19 15,0 0-3-15,0 0-6 16,0 0-21-16,0 0-40 0,0 0-40 0,0 0-62 0,0 0-132 15,-6-9-205-15,6 9 372 16</inkml:trace>
  <inkml:trace contextRef="#ctx0" brushRef="#br0" timeOffset="10589.64">9364 7093 1385 0,'0'0'70'0,"0"0"18"15,0 0 3-15,0 0 16 0,0 0 23 0,0 0 24 16,0 0 22-16,0 0 7 0,0 0-5 0,0 0-14 0,0 0 2 16,0 0 6-16,0 0 6 15,0 0-8-15,0 0-4 0,0 0-14 0,0 0-12 16,62 2-13-16,-62-2-20 15,25 0 2-15,-25 0-5 0,32 0-37 0,-18 0-1 16,6 0-6-16,-1 2-3 0,-1-2-11 16,2 0-2-16,1 2-7 0,-2-2-13 0,-19 0-17 15,34 0-17-15,-15 0-33 0,-19 0-49 0,30 0-55 16,-16 0-57-16,-1 1-48 16,-13-1-59-16,0 0-117 0,28 0-543 0,-22 0-418 0</inkml:trace>
  <inkml:trace contextRef="#ctx0" brushRef="#br0" timeOffset="11379.93">10145 6853 2809 0,'0'0'-158'16,"11"-14"19"-16,-11 14 30 16,0 0 36-16,4-12 28 0,-4 12 39 0,0 0 25 0,0 0 30 15,4-16 20-15,-4 16 17 16,0 0 12-16,0 0 13 0,0 0 10 0,0 0 3 15,0 0-12-15,-8-23-14 16,8 23-7-16,0 0-7 0,0 0-11 16,-19-3 2-16,19 3-5 0,0 0-2 0,0 0-2 0,-38 7 4 0,38-7-3 15,-26 9 0-15,12-1-4 16,-3 0 4-16,2-1-4 0,-2 4-3 0,-1-1-2 16,4 2-1-16,-3 1-5 15,2 3-3-15,5-1-4 0,-3 0 0 0,3 2-11 16,-1 1-1-16,4 0-4 0,1-1 2 15,2 3 3-15,2-4 2 0,2 3 11 0,2 0 0 16,0 3 1-16,2-4 0 16,2 4-4-16,3-3 1 0,0 1 3 0,1 2 12 0,3-3-3 15,-1 0-6-15,4-2 1 0,0-1-2 0,4 0-6 16,-4-3 3-16,3 1-11 16,1-1-5-16,-2-1 3 0,2-2-8 0,-4-3 0 0,-1 1-4 15,0-1 2-15,2-4-7 16,-2 1-1-16,-15-4-17 0,27 4 9 0,-14-4-5 15,-13 0 4-15,25-5-6 16,-25 5-15-16,26-8 4 0,-15 1 0 0,-1-1-7 0,-10 8 2 16,16-15 0-16,-8 6-6 15,-2 1-4-15,-2-2-8 0,0 1-1 0,-4 9-2 16,4-19-1-16,-2 9 1 0,-2 10 0 0,-2-19 7 0,2 19-2 16,-6-17 6-16,0 9 2 15,0 1 0-15,6 7 1 0,-16-13 5 0,6 10 2 16,0-3 0-16,10 6 1 15,-26-5 2-15,13 3 4 0,1-1 1 0,12 3 5 16,-24 0 1-16,24 0 0 0,-23 0 0 16,23 0 4-16,0 0 10 0,-23 5-5 0,23-5 3 15,0 0-2-15,0 0 5 0,0 0-4 0,0 0-3 16,0 0 2-16,0 0-11 0,0 0-6 16,40 9-18-16,-40-9-20 0,26-2-26 0,-14 0-28 15,1-1-39-15,-1 1-51 16,3 0-40-16,-2-1-51 0,-3-4-121 0,1 4-195 15,-2-4-312-15,-9 7-301 16</inkml:trace>
  <inkml:trace contextRef="#ctx0" brushRef="#br0" timeOffset="11639.83">10469 6990 2637 0,'8'-9'-59'15,"-8"9"28"-15,0 0 5 0,0 0 16 0,12-11 32 0,-12 11 29 16,0 0 19-16,0 0 13 16,0 0 0-16,0 0 3 0,0 0 4 0,0 0 7 15,0 0-3-15,-32 36 9 0,32-36-9 16,-7 19-3-16,7-19-12 0,-2 20 2 0,2-20-9 16,0 23-7-16,0-23-8 0,6 24-16 15,-1-13-18-15,1 0-34 0,2 0-22 16,3 1-41-16,0-3-60 0,1-1-55 0,3-1-61 15,0-3-152-15,-2 0-455 0,1-2-208 16</inkml:trace>
  <inkml:trace contextRef="#ctx0" brushRef="#br0" timeOffset="11969.59">10719 6992 2545 0,'0'0'-96'16,"0"0"11"-16,-8-19 8 15,8 19 32-15,-14-8 25 0,14 8 41 0,0 0 32 16,-24-4 31-16,24 4 14 0,0 0 2 16,-28 4 5-16,28-4 0 0,-19 8 3 0,19-8-7 15,-15 10-8-15,15-10-12 0,-15 13-10 0,9-6-6 16,6-7-5-16,-6 15-4 16,6-15-8-16,-2 18-2 0,2-18-4 0,0 0-4 0,14 28 0 15,-6-17-3-15,6 1-6 16,-4 1-2-16,7-1-4 0,-4 1-3 0,2 0 7 15,-1-1-8-15,-4-1 0 16,4 2-1-16,-4-3-2 0,-2 2-1 0,-1-2 0 0,-7-10-3 16,6 19 3-16,-6-19-2 0,0 21-1 15,0-21-1-15,-11 17-21 0,11-17-28 16,-16 17-44-16,6-11-42 0,10-6-41 0,-20 11-48 16,20-11-62-16,-21 3-153 15,12-3-383-15,9 0-126 0</inkml:trace>
  <inkml:trace contextRef="#ctx0" brushRef="#br0" timeOffset="12184.95">10977 7022 2365 0,'17'-2'-11'0,"-17"2"19"0,0 0-14 0,0 0 4 15,24 5 42-15,-24-5 9 0,8 11 17 16,-8-11 37-16,6 17-4 0,-6-17-3 0,8 22 3 15,-3-8-3-15,-1 0-4 16,0 1-8-16,1 1-6 0,-3 0-10 0,0 1-20 16,0 0-64-16,0 2-95 0,-2 2-66 15,-2 1-92-15,-2 0-588 0,-3 3-207 16</inkml:trace>
  <inkml:trace contextRef="#ctx0" brushRef="#br0" timeOffset="13734.59">8054 10342 2414 0,'-9'-14'-119'0,"9"14"27"0,0 0 18 0,0 0 21 15,0 0 18-15,0 0 16 16,-8-13 19-16,8 13 14 0,0 0 11 15,0 0 9-15,0 0 15 0,0 0 21 16,0 0-3-16,0 0 10 0,0 0 14 0,0 0-7 0,0 0-2 16,0 0 10-16,0 0 1 15,0 0-4-15,0 0-5 0,0 0-10 0,0 0-6 16,0 0-8-16,-8 38-11 0,8-38-4 0,4 23-7 0,-4-23-1 16,6 25-6-16,-2-14-10 15,-4-11-9-15,8 21-8 0,-8-21-20 0,10 16-2 16,-10-16-9-16,10 15-3 15,-10-15-15-15,8 9-4 0,-8-9-7 0,0 0-3 16,17 0-2-16,-17 0 9 0,0 0-1 16,0 0 9-16,17-23-2 0,-17 23 20 0,7-17 16 15,-7 17 16-15,4-17 16 0,-4 17 12 0,6-12 0 16,-6 12 4-16,0 0-12 0,4-14-3 16,-4 14 2-16,0 0 6 0,0 0 2 15,0 0-3-15,0 0-5 0,0 0 0 16,0 0-4-16,0 0-1 0,0 0 2 0,36 13 8 15,-36-13 6-15,0 0-1 0,19 6-1 16,-19-6 7-16,0 0 3 0,22-5 8 0,-22 5 3 16,16-9 2-16,-16 9 3 15,16-15-8-15,-10 6-3 0,0-3-4 0,-6 12-6 16,12-26-6-16,-5 15-4 0,-3 0-20 0,-4 11-28 0,7-23-35 16,-3 13-46-16,-4 10-51 15,6-17-54-15,-6 17-104 0,0-19-626 0,0 12-349 16</inkml:trace>
  <inkml:trace contextRef="#ctx0" brushRef="#br0" timeOffset="13964.47">8384 10315 2863 0,'0'0'-38'15,"0"0"13"-15,0 0 3 0,0 0 11 16,0 0 9-16,0 0-5 0,0 0 4 0,0 0 0 16,0 0-6-16,38-11-13 15,-38 11-11-15,21-12 2 0,-11 6-14 0,4-2-11 16,-14 8-24-16,23-13-28 0,-12 7-37 0,-11 6-88 0,17-14-397 16,-11 8 148-16</inkml:trace>
  <inkml:trace contextRef="#ctx0" brushRef="#br0" timeOffset="14089.87">8459 10203 1872 0,'0'0'60'0,"-20"-4"34"16,20 4 8-16,0 0-1 0,0 0-8 0,0 0-12 15,0 0-6-15,0 0-12 0,0 0-33 0,0 0-47 0,32-27-35 16,-17 22-44-16,0-3-48 16,-3 0-93-16,3 0-404 0,-3-2 135 0</inkml:trace>
  <inkml:trace contextRef="#ctx0" brushRef="#br0" timeOffset="14290.12">8683 10046 1966 0,'0'0'0'16,"0"0"-15"-16,25-4-15 15,-25 4-9-15,15-5 13 0,-15 5 3 0,19-6-28 16,-19 6-21-16,24-9-68 0,-14 3-105 16,2 0-186-16,1-1 415 0</inkml:trace>
  <inkml:trace contextRef="#ctx0" brushRef="#br0" timeOffset="14459.98">8797 9940 1375 0,'0'0'80'0,"-21"7"-7"0,21-7-2 16,0 0-10-16,0 0 12 0,0 0 17 0,0 0-4 16,0 0-4-16,19 33-13 15,-19-33-12-15,13 15-10 0,-7-6-16 0,-6-9-6 16,15 15-28-16,-9-5-33 0,2-2-42 0,-8-8-46 0,14 9-107 16,-8-5-329-16,-6-4 250 15</inkml:trace>
  <inkml:trace contextRef="#ctx0" brushRef="#br0" timeOffset="14920.84">9009 9919 1700 0,'0'0'5'0,"0"0"0"0,0 0 7 15,0 0 2-15,0 0 0 0,0 0 4 0,10 21 16 16,-10-21 10-16,0 0-2 0,0 0 8 15,0 0 15-15,-23 28-3 0,23-28 21 16,-13 10 9-16,13-10-4 0,-11 7-14 0,11-7 0 16,0 0-15-16,-18 5-1 0,18-5-8 15,0 0-17-15,0 0-5 0,0 0-11 0,0 0-5 16,-22-22-3-16,22 22-2 0,0 0 0 0,0 0 4 16,4-21-3-16,-4 21 5 15,0 0-1-15,0 0-3 0,16-19-5 0,-16 19 3 16,16-7-1-16,-16 7 6 0,24-6-10 15,-24 6 6-15,29-4-1 0,-12 0-9 0,2 3-2 16,1 1-15-16,-20 0 8 16,35-6-11-16,-15 3 3 0,-4 2-1 0,0-3 5 15,-16 4 4-15,28-7 11 0,-17 3 13 0,-11 4 9 0,17-12-2 16,-10 4-6-16,-7 8-1 16,6-13 18-16,-6 13 22 0,0 0 11 0,-2-22 12 15,2 22 10-15,0 0 14 16,-13-17 5-16,13 17-2 0,-12-8-3 0,12 8-14 0,0 0-6 15,-20-8-10-15,20 8-2 0,0 0-20 16,0 0-30-16,-20 2-48 0,20-2-67 0,0 0-77 16,0 0-109-16,-14 9-226 0,14-9-350 15,-8 5-213-15</inkml:trace>
  <inkml:trace contextRef="#ctx0" brushRef="#br0" timeOffset="15809.76">4363 10256 2521 0,'0'0'-92'15,"0"-23"22"-15,0 23 29 0,-2-19 18 16,2 19 13-16,0 0 29 0,-4-20-1 15,4 20 21-15,0 0 17 0,0 0 17 0,0 0 9 16,0 0 7-16,0 0 6 0,0 0 2 16,0 0 4-16,0 0-3 0,0 0-2 0,0 0-1 15,-2 56-5-15,2-56-7 0,8 21-11 0,-2-11-1 16,-6-10-8-16,12 15-5 16,-6-7-11-16,-6-8-11 0,15 11-16 0,-15-11-17 0,13 6-12 15,-13-6-9-15,0 0-5 16,0 0 0-16,0 0-6 0,29-20 4 0,-29 20 1 15,10-16 15-15,-10 16 10 16,6-18 11-16,-6 18 8 0,4-15 11 0,-4 15 3 0,6-11-1 16,-6 11-2-16,0 0-9 0,8-14 1 0,-8 14-1 15,0 0 1-15,18-4-4 16,-18 4-2-16,0 0 9 0,23 3 9 0,-23-3 10 0,0 0 6 16,30 1 1-16,-30-1 5 15,16-1 6-15,-16 1 0 0,18-7-1 0,-18 7 2 16,16-7-2-16,-16 7-6 15,13-15-6-15,-7 8-6 0,-6 7-12 0,11-22-18 16,-7 13-21-16,-4 9-31 16,7-20-35-16,-7 20-47 0,2-18-57 0,0 10-74 0,-2 8-84 15,0-13-156-15,0 13-470 0,0 0-398 0</inkml:trace>
  <inkml:trace contextRef="#ctx0" brushRef="#br0" timeOffset="16009.66">4785 10223 2988 0,'0'0'2'0,"0"0"8"0,0 0 0 0,18 3 7 16,-18-3-3-16,0 0 2 0,0 0-5 0,23-12 1 0,-15 5-13 16,-8 7-19-16,22-17-20 15,-12 7-6-15,0 1-13 16,1-1-32-16,-2 0-37 0,-9 10-40 0,12-15-71 15,-12 15-477-15,7-14 22 0</inkml:trace>
  <inkml:trace contextRef="#ctx0" brushRef="#br0" timeOffset="16140.07">4794 10097 2169 0,'0'0'46'0,"-17"3"23"16,17-3 12-16,0 0 12 16,0 0-7-16,0 0-6 0,0 0-15 0,0 0-3 0,0 0-4 15,0 0-16-15,0 0-37 16,0 0-38-16,47-31-37 0,-33 26-71 0,0-5-80 15,0 2-188-15,-2 1-220 16,0-1 154-16</inkml:trace>
  <inkml:trace contextRef="#ctx0" brushRef="#br0" timeOffset="16609.86">5151 9953 1730 0,'0'0'-66'0,"0"0"36"15,7-11 15-15,-7 11 16 0,0 0 11 16,0 0 0-16,0 0 4 0,11-14 3 0,-11 14 1 16,0 0 4-16,0 0 14 15,0 0 0-15,23 4 12 0,-23-4 7 0,0 0 16 16,15 14-13-16,-15-14 30 0,8 11 10 15,-8-11 4-15,0 0 12 0,7 19 16 0,-7-19 14 16,0 0 12-16,0 0 1 16,-13 27-5-16,13-27-5 0,-12 7-14 0,12-7-12 0,-20 4-10 15,20-4-13-15,0 0-14 0,-28-2-10 0,28 2-20 16,0 0-21-16,-23-15-26 16,23 15-35-16,-8-15-51 0,8 15-54 0,-2-14-54 15,2 14-81-15,0 0-157 16,10-25-480-16,-10 25-288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06T13:42:57.4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22600 4509 356 0,'-4'19'144'0,"4"-19"-43"0,0 0-29 0,0 0-18 16,0 0 3-16,0 0-5 15,0 0 3-15,0 0 2 0,0 0 6 0,0 0 6 16,0 0 6-16,0 0 0 0,0 0 1 0,0 0-4 0,0 0 0 15,0 0-9 1,0 0-6-16,0 0-5 0,0 0-7 0,0 0-2 0,-2 18-3 16,2-18-6-16,0 0 2 15,0 0 6-15,0 0-3 0,0 0 8 0,0 0 14 0,0 0 15 16,0 0 11-16,0 0 14 16,0 0-3-16,0 0 1 0,0 0-9 0,0 0-11 15,0 0-8-15,0 0-9 0,0 0-7 0,0 0-3 16,0 0-10-16,0 0-2 0,16-44-4 15,-16 44-3-15,6-20-4 0,-6 20-5 0,7-18 0 16,-7 18-3-16,6-19-2 16,-2 7 0-16,-4 12 5 0,9-19 2 0,-5 7 0 15,-4 12 5-15,9-19 6 0,-9 19-6 16,8-18 4-16,-4 8-3 0,-4 10 3 0,8-15-2 16,-8 15-1-16,8-13 0 15,-8 13-1-15,6-12-2 0,-6 12 1 0,0 0-7 16,6-15 0-16,-6 15-1 0,0 0-5 0,0 0-5 0,6-12 0 15,-6 12 3-15,0 0-5 16,0 0-2-16,0 0 1 0,0 0 1 0,0 0-6 16,0 0 3-16,0 0-2 15,0 0 3-15,0 0 0 0,0 0-5 0,0 0 1 16,13 35 2-16,-13-35-4 16,0 17 3-16,0-17-3 0,4 19-1 0,-4-19 5 15,0 20-4-15,0-20 4 0,2 19-1 16,-2-19-2-16,2 20 1 0,-2-20-3 0,0 16 0 0,0-16 0 15,2 16 2-15,-2-16-2 0,0 0 2 0,3 19-2 16,-3-19-1-16,4 13 0 16,-4-13-9-16,0 0-11 0,2 16-14 0,-2-16-29 15,0 0-40-15,0 0-39 0,4 16-45 16,-4-16-55-16,0 0-92 0,4 9-509 0,-4-9-185 16</inkml:trace>
  <inkml:trace contextRef="#ctx0" brushRef="#br0" timeOffset="1560.25">22724 4439 2388 0,'0'0'-132'0,"0"0"13"15,5-14 18-15,-5 14 13 0,0 0 17 0,0 0 24 16,0 0 8-16,0 0 9 0,0 0 9 0,0 0 11 15,0 0 3-15,0 0 14 16,0 0-1-16,0 0 6 0,0 0 1 0,0 0 12 0,0 0-12 16,0 0 2-16,0 0 4 15,0 0-1-15,0 0 13 0,0 0 1 0,0 0 5 16,0 0 15-16,0 0-11 16,0 0 8-16,0 0-3 0,10 42 2 0,-10-42 19 0,-2 21-16 15,2-21-3-15,-2 23 11 0,2-23-18 16,-2 27-6-16,0-10-2 0,0-2-4 15,2-15-5-15,0 36 1 0,-2-18 0 0,2 3-1 16,0-2-8-16,0 2 3 0,-3 1-3 16,3-1 3-16,0 6-5 0,0-2-23 0,-2 1-3 15,0 3 6-15,0-3 2 16,0 4-4-16,0-2 1 0,-1 0 10 16,1 1 0-16,0 2 0 0,0-1-2 15,0 3 8-15,-2-3 9 0,2 6 2 0,-2 1 8 0,0-1 4 16,0 0-3-16,-2 0 2 0,2 2-5 0,0-2 4 15,0 0-1 1,0 1 1-16,2 1-9 0,-2-2 0 0,0 0-1 0,-1-1 2 0,1 1-1 16,2-4-7-16,-5 4-1 15,3-2 1-15,0 2-3 0,2-1-2 0,-3 1 1 16,1-1 2-16,0-1-5 16,0-2 2-16,2-1-1 0,-2 5 0 0,2-6-1 0,0 1 14 15,0-1-1-15,-3 6-1 0,0 1 4 16,5-9 2-16,-4 5 3 0,2-3 3 15,-2-1-3-15,2 3 0 0,-2-2-4 0,0 1 0 16,2-1-5-16,-5 5 1 0,5-4 2 16,0-1-8-16,-3 4-2 0,1-1 0 0,2 0 0 15,0 3 2-15,-2 2-1 16,2-2-5-16,-2 0 2 0,-1-1-1 0,1 4 2 16,0-3-6-16,2 0 0 0,-2-1 4 15,2 0-1-15,-3 0-2 0,1 1 3 0,-3-1-3 16,3-3 2-16,-2 2 0 0,2-3 2 0,-2 3 5 15,-1-5 6-15,3 1 0 16,-3-1 8-16,1 0-2 0,0 5 4 0,0-3 3 0,-1 1 0 16,1 1-1-16,0-5 0 15,-1-2-3-15,0 3 0 0,1-2 5 16,2-2-5-16,-2 5 2 0,2-5 2 16,0 3-3-16,-3-2-1 0,2 1-4 0,3-2 1 0,-2 2-5 15,0 2 0-15,0-3 0 0,2 1-5 0,-2 2-2 16,2-1 2-16,0-1-5 15,2 1 7-15,-3 1-2 0,1-2 1 0,2 1 2 0,2 1 5 16,-4-3 1-16,2 3 3 16,-2-1-1-16,2 1 0 0,0 0 0 0,0 0 1 15,0-3-2-15,0 5-5 16,0-3 0-16,0-2-3 0,0 3-1 0,-2-1-2 0,2 1-5 16,0-1 4-1,0-2-4-15,0 3 0 0,0-3-1 0,0 4-2 0,0-2-2 16,0-2 7-16,0 0-3 0,2 3 5 0,-4-4-4 15,2 2 1-15,0-1 1 16,0 1 0-16,0 0-1 0,2 0-2 0,-2-3 0 0,0 3 3 16,0 1-3-16,4-1 5 15,-4 4 1-15,3-3-1 0,-1 3 1 16,-2-1 10-16,4 2-13 0,-4-1 0 0,2 5 5 16,2 0 0-16,-2 1-7 0,2-1 5 0,-2 1-3 15,2 0-7-15,1-1 12 0,0 0-6 16,-1 0-1-16,0 1-4 0,0-3 0 0,2 1 6 15,0-3-3-15,-1-2-1 0,-1 1-9 0,0 0 7 16,1-1-1-16,-3-2-4 16,0 1-2-16,2 0-13 0,-2-3 0 0,0 3 3 15,0 1-1-15,-2 1 3 0,3-2 2 16,-1 1-2-16,0-2-1 0,0 3 2 0,0-1 3 16,-2-1 0-16,2 2-1 15,0-1-1-15,0-2 7 0,2 1-3 0,-2 0 1 0,0-1 0 16,-2-1-2-16,3 2 2 0,-1-3 0 0,0-1 1 15,-2 2 0-15,0-1 2 16,0-3 0-16,3 0-1 0,-6 3 2 0,3-2 1 16,0 2 3-16,-2-1-1 0,2 2 0 15,-2-3 1-15,-1-1-4 0,1 2 3 16,2 0 4-16,-2 1 6 0,0-1-3 16,2 0-2-16,-2 0 2 0,2-3-2 0,-2 1 2 0,2 0-2 15,0 0 0-15,0 0-3 0,0 1 0 0,0-2-1 16,-2 4 7-16,0 3-6 15,2-2 2-15,-2 1 16 0,0 1 3 16,0 0-6-16,2-3-4 0,-2 3-3 0,2-3-1 16,-3 3-7-16,3-3 4 0,0 1 0 0,-2 0-2 15,2 1 6-15,0 0-8 16,0-4-2-16,0 1-7 0,0-3-3 0,0 0-5 0,0 0-7 16,2-1-11-16,-2 0-17 15,0 0-25-15,3-3-32 0,-3-2-45 0,0 0-69 16,2-2-53-16,-2-4-119 0,0-10-197 0,-2 19 17 0,2-19-394 15,0 0-400 1</inkml:trace>
  <inkml:trace contextRef="#ctx0" brushRef="#br0" timeOffset="4020.3">18215 8036 2861 0,'26'-1'-119'15,"-3"-2"10"-15,1 2 20 0,-4-1 12 0,0 0 4 0,-1-1 14 16,4 2 23 0,-2 0 11-16,1-2 15 0,-1 3 8 0,2-2 18 0,-2 0 11 15,3 1 4-15,-4 1 12 16,2 0 18-16,-1 0 1 0,3 0 8 0,-4-3-9 16,4 3-1-16,-1 0 3 0,3 0-2 15,3 0-2-15,3 3 3 0,2-3-8 0,-2 0 4 16,3-3-8-16,1 6 3 0,8-3 2 0,-1-3-3 15,1 3 1-15,1 0 4 16,1 0-3-16,-1 3-2 0,-1-3-2 0,1 1-6 0,-1 1 0 16,-2-2-6-16,5 5-1 15,-3-5-5-15,1 2-4 0,-1 1-1 16,1-3-1-16,-3 4 1 0,0-3 3 16,3-1 5-16,-3 4-1 0,1-2 4 0,1-2 5 0,1 3-1 15,1-2-1-15,1 1-6 16,1-2 1-16,4 2-1 0,-2-2-8 0,-1 0 6 15,2 0-7-15,-1 0-1 0,1 0-4 0,3 0-3 0,3 2-4 16,-5-2 4-16,7 2-3 16,-1-2-1-16,1 1-4 0,-2-1-2 0,3 3 0 15,-10-3-4-15,1 1-1 16,0-1-5-16,-3 0-1 0,3 0 0 16,3 2 0-16,-4-2 1 0,9 0 1 0,-6 0-1 15,9 0 0-15,-1 0-1 0,0 1 2 0,1-2-1 16,1 1 0-16,-1 0 2 0,-1 0 3 0,0 0 0 15,3 0 2-15,-5 0-1 0,3 0 2 16,-1 0-1-16,0 1 2 0,3-1-5 0,-1 3 0 16,-1-1 2-16,1-2-2 15,1 2-1-15,-1 0 3 0,-2-2-4 0,3 1 0 16,-3 2 1-16,3-1 1 0,-1-1-2 16,4 1 0-16,-4 0-1 0,3-2 2 0,1 2-2 15,-1 0 1-15,-3-1 2 0,0 2-1 0,1-2-1 16,-1-1-3-16,-1 3 1 15,-3-3 2-15,0 1-1 0,1-1 2 0,-9 2-1 0,6 0 3 16,-9 0 6-16,1-2-1 16,2 2 4-16,-2-2 1 0,0 2 2 0,-1 0 0 15,1 0-2-15,-1-1-4 16,9 3 1-16,1-1-1 0,1 1-2 0,0-3 1 0,3 1-1 16,-1 0-1-16,1 0 1 15,-1-1-3-15,0 3 0 0,1-1 1 0,-3-2-2 16,3 1-2-16,-3 1 0 0,0-2 2 0,2 1-1 0,-6 0-2 15,2 2 5-15,1-3-2 16,-1 2-3-16,-9-1 3 0,9 0-2 0,-8 1 1 16,2-1-1-16,-1-1 1 15,6 5-1-15,3-5 0 0,-7 1 0 16,4 0-1-16,2 0-1 0,-10-1 6 0,3 1 8 16,0 2 1-16,-3-2 12 0,1 0-1 0,1 2-1 15,0-3-3-15,5 4 1 0,-1-1-3 0,4 0-1 16,-5-1 1-16,-7 2-4 15,10-1 0-15,-8 0-1 0,-1 2-3 0,-2-2 1 0,0 0-2 16,0 1 0-16,0-1-1 16,-1 0 1-16,-1 1-2 0,-1-1 2 0,2 2-1 15,-2-3-1-15,1 4-1 16,0-1-1-16,1-4 0 0,0 5-1 16,0-1 1-16,4-2 0 0,-4 1-2 0,2-1-2 15,-2 1 2-15,1-1 1 0,-2 2-2 0,-1-4-5 16,-4 1 3-16,-3 1 2 0,-2-2 4 0,1 2-3 0,-5-1-4 15,2-3 6-15,-2 3-3 16,-2-1-4-16,-2 0 4 0,-1-2 2 0,0 1 1 16,-5-2-4-16,4 1 4 15,-3 1-3-15,1-2 0 0,-1 1 0 0,-20 0 0 0,38-2 1 16,-19 2-4-16,-2-2 4 16,-17 2-1-16,32-3-1 0,-17 3-1 0,-15 0-1 15,27-3 2-15,-27 3 3 0,26-4 0 0,-26 4-5 16,22-2 5-16,-22 2-1 0,16-1-2 15,-16 1 3-15,0 0 1 0,21-5-6 0,-21 5-2 16,0 0-3-16,0 0-6 16,18-3-5-16,-18 3-4 0,0 0 2 0,0 0-9 15,16-4-1-15,-16 4 2 0,0 0-9 16,0 0-2-16,0 0-2 0,0 0-5 0,0 0 4 16,0 0-1-16,0 0 5 15,-21-37 6-15,21 37 3 0,-15-10 2 0,15 10 0 16,-18-14 3-16,18 14 4 0,-13-11 3 0,13 11 1 0,-16-11 2 15,16 11 0-15,-14-11 5 16,14 11 2-16,-13-8 3 0,13 8 4 0,-11-8 0 16,11 8 1-16,0 0 7 15,-15-11 2-15,15 11 2 0,0 0-1 0,0 0 2 16,-12-8-4-16,12 8 0 0,0 0 0 16,0 0-3-16,0 0 0 0,0 0-4 0,0 0 0 15,0 0-1-15,0 0 0 0,0 0-1 0,0 0-1 16,0 0 2-16,0 0-1 0,33 28-1 15,-33-28 0-15,18 11-1 0,-13-2-1 0,-5-9 3 16,11 13-1-16,-11-13 3 16,10 15 3-16,-10-15 3 0,2 14-2 0,-2-14-4 15,0 0-11-15,-12 20-23 0,12-20-43 16,-18 13-51-16,5-5-64 0,-3-1-62 0,0-3-122 16,-3 0-203-16,-6 1-356 0,-5-2-342 0</inkml:trace>
  <inkml:trace contextRef="#ctx0" brushRef="#br0" timeOffset="40497.61">28440 7863 543 0,'0'0'209'0,"0"0"-83"0,0 0-30 15,0 0-5-15,0 0-3 0,0 0-4 16,0 0-4-16,0 0-10 0,0 0 10 16,0 0 28-16,0 0 1 0,0 0 3 15,0 0-2-15,0 0 15 0,0 0-11 0,0 0-8 16,-14 34-3-16,14-34-2 0,-4 22-8 15,2-6-4-15,-2 0-5 0,2 0-5 16,0 3-8-16,-2-1-10 0,2 2-4 0,0 0-8 16,0-1-4-16,0 0-2 0,2 2 0 0,-2-2-10 15,-1 0-1-15,1-5-5 0,1 5-6 16,1-19-19-16,-4 25-23 0,2-14-26 16,2-11-19-16,-2 19-20 0,2-19-15 0,0 0-27 15,-2 15-5-15,2-15-16 0,0 0 5 16,0 0-1-16,0 0 6 0,0 0 5 15,0 0 14-15,-5-49 4 0,5 49 18 0,2-40 8 16,-2 18 14-16,3-2 15 0,-1-3 18 16,2 2 12-16,0-3 16 0,-1 1 8 15,4-1 5-15,-3 3 19 0,6 0 16 0,-4 0 11 16,2 3 4-16,0 0 15 0,3 2 2 16,-2 3 8-16,-1 2 2 0,0 0 5 15,1 4 1-15,-1 2 9 0,-8 9-14 0,18-12 9 16,-18 12 6-16,14-3-5 0,-14 3 10 0,0 0-2 15,0 0-8-15,20 18-5 0,-20-18-10 16,2 17-8-16,-2-17-7 0,-2 23-10 16,2-23 0-16,-6 25 0 0,0-14-6 0,0 3-3 15,0-1-5-15,-3 0 0 0,1 0-4 16,-1-1-2-16,1 0-3 0,0 1 2 16,-1-1-5-16,9-12 3 0,-12 21-1 0,3-10 5 15,9-11 10-15,-12 21 13 0,10-9 1 16,2-12 1-16,0 22 1 0,0-22-3 15,10 25-4-15,-2-12-3 0,3 0 1 16,-2-1-9-16,9 2 2 0,0-3-9 0,-2 0-8 16,4-1-18-16,-2-1-30 0,1-2-36 15,1 0-38-15,2 0-54 0,0-1-64 0,-5-4-111 16,0 0-580-16,-3-4-306 0</inkml:trace>
  <inkml:trace contextRef="#ctx0" brushRef="#br0" timeOffset="40831.3">28784 8087 2724 0,'0'0'-78'0,"10"-11"0"15,-10 11 9-15,0 0 5 0,0 0 8 16,22-3 5-16,-22 3 8 0,16-6-9 0,-16 6 0 16,20-6 0-16,-10 0-1 0,-10 6 3 15,15-11 9-15,-15 11 4 0,17-13 3 16,-13 4-3-16,-4 9 8 0,11-18 6 15,-11 18-3-15,5-18 6 0,-5 18 7 0,-1-19-5 16,1 19 18-16,0 0 25 0,-15-25 22 16,15 25-5-16,-15-9 26 0,15 9 25 0,-19-4 15 15,19 4 8-15,0 0 7 16,-32 10 9-16,20-4 3 0,12-6-3 0,-23 15-7 16,16-5-6-16,7-10-7 0,-8 19-15 0,5-8-6 15,3-11-9-15,0 0-9 0,11 32-11 16,-4-20-17-16,4-1-33 0,3-3-27 15,-2 2-44-15,6-3-50 0,0 0-45 16,1-1-48-16,1-2-65 0,0-2-585 16,-2 0-199-16</inkml:trace>
  <inkml:trace contextRef="#ctx0" brushRef="#br0" timeOffset="42119.43">22893 4025 2341 0,'0'0'-172'0,"0"0"33"16,0 0 26-16,18 4 19 0,-18-4 11 16,0 0 5-16,0 0 11 0,21 0 5 15,-21 0 6-15,0 0 7 0,0 0 3 16,0 0 3-16,25-4 5 0,-25 4 3 0,0 0 9 15,0 0 0-15,0 0 2 0,0 0 1 16,0 0 2-16,19-4-6 0,-19 4 8 16,0 0 3-16,0 0 2 0,0 0 0 15,0 0 5-15,0 0 0 0,0 0 9 0,0 0-4 16,0 0 3-16,0 0 6 0,0 0-2 16,-6 27 5-16,6-27-1 0,0 0-2 0,4 21 20 15,-4-21-2-15,4 18-9 0,-4-18 9 16,6 22-9-16,-4-7 7 0,4-1 12 15,-6-14 4-15,2 27-3 0,-4-13-6 0,2-14 1 16,-6 31 7-16,2-16-5 0,0-1 14 16,0 0-22-16,4-14 6 0,-8 29-15 15,2-15-1-15,1-1 6 0,1 2-1 0,-3-1-4 16,7-14 1-16,-10 27-2 0,3-16 0 16,1 2-1-16,6-13-5 0,-10 20 3 0,6-11-5 15,4-9 3-15,-7 15 4 16,7-15 6-16,-7 13 5 0,7-13 15 0,-6 13 3 15,6-13-2-15,0 0 0 0,0 0-8 0,0 0-1 16,0 0-4-16,0 0-2 16,16 18-3-16,-16-18-8 0,0 0-20 0,24 0-33 15,-24 0-43-15,20-2-63 0,-20 2-79 0,23-4-265 16,-15 0 337-16</inkml:trace>
  <inkml:trace contextRef="#ctx0" brushRef="#br0" timeOffset="42811.74">23125 4195 1270 0,'0'0'-100'0,"0"0"33"0,0 0 25 15,0 0 15-15,0 0 15 0,0 0 8 0,0 0 19 16,0 0 1-16,10 30 10 0,-10-30 10 16,0 20 2-16,0-20-6 0,2 21 1 0,-2-21-3 15,0 22 1-15,0-22-7 0,0 21-5 16,0-21 19-16,0 22-22 0,0-22 2 15,0 19 0-15,0-19-8 0,0 0 5 16,-2 22-1-16,2-22-4 0,-2 13 5 0,2-13-3 16,0 0 0-16,0 0-5 0,-4 16 1 15,4-16-9-15,0 0-8 0,0 0-8 16,0 0-13-16,0 0 1 0,0 0-2 0,0 0-3 16,0 0-3-16,0 0 12 0,0 0 0 15,0 0 6-15,0 0-5 0,0 0 5 16,4-55-2-16,-4 55 3 0,8-14 2 15,-8 14 2-15,11-13 0 0,-11 13 4 0,12-12-5 16,-12 12 1-16,14-9 4 0,-14 9-1 16,0 0 2-16,14-9 4 0,-14 9 3 0,0 0 7 15,0 0 6-15,0 0 7 0,0 0-1 16,0 0 5-16,0 0 1 0,8 26-1 16,-8-26 1-16,0 0-2 0,0 0 0 0,-2 23-5 15,2-23 3-15,0 0-4 0,0 0 6 16,0 17 10-16,0-17-3 0,0 0 9 15,0 0-11-15,0 0 0 0,0 0-9 0,14 6 1 16,-14-6-1-16,0 0-3 0,0 0-1 16,0 0-8-16,41-15 5 0,-28 11-6 15,-13 4-1-15,29-8 4 0,-11 5 6 16,-4 0 7-16,-14 3 10 0,35-1 7 0,-21 1 3 16,-14 0-6-16,32 4-2 0,-17-1-9 0,0 3 3 15,-3-3-3-15,1 4 3 0,-13-7-9 16,22 16-17-16,-14-8-40 0,-2 1-57 15,-6-9-79-15,12 15-329 0,-7-7 318 16</inkml:trace>
  <inkml:trace contextRef="#ctx0" brushRef="#br0" timeOffset="53687.85">22667 12365 1384 0,'0'0'-69'0,"0"0"15"0,2-14 11 15,-2 14 6-15,0 0 9 0,0 0 15 16,0 0 8-16,0 0 3 0,0 0 9 0,0 0 1 16,0 0-7-16,0 0 6 0,0 0-3 15,0 0 1-15,0 0 4 0,0 0 1 16,0 0 17-16,0 0 2 0,0 0 3 0,0 0 9 15,0 0 11-15,2-22 3 0,-2 22-4 16,0 0 6-16,0 0-16 0,0 0-3 16,0 0 2-16,0 0-2 0,0 0-1 0,0 0-4 15,0 0-10-15,-2-21 4 0,2 21 4 0,0 0 7 16,0 0 2-16,0 0-3 16,0 0 8-16,-4-21-7 0,4 21-1 0,0 0 4 15,0 0-11-15,-4-18-3 0,4 18-2 16,0 0-2-16,0 0 0 0,-2-19-9 15,2 19 0-15,0 0 3 0,0 0 8 0,-4-14-5 0,4 14-3 16,0 0-5-16,0 0 8 16,0 0-6-16,-5-19-4 0,5 19-2 0,0 0 1 15,0 0 0-15,0 0 8 0,-2-18-11 16,2 18 18-16,0 0-4 0,0 0 2 16,0 0 4-16,-4-17-19 0,4 17 16 0,0 0-10 15,0 0 5-15,0 0-2 0,-4-17-7 16,4 17-2-16,0 0-1 0,0 0-1 15,0 0 1-15,0 0-2 0,-5-19-1 0,5 19 0 16,0 0 0-16,0 0 1 0,0 0-4 16,0 0-1-16,-4-16 11 0,4 16-5 0,0 0-4 15,0 0 17-15,0 0-7 0,-8-13 10 16,8 13-1-16,0 0 7 0,0 0 4 16,0 0-3-16,0 0-7 0,-5-19 5 0,5 19-7 15,0 0-1-15,0 0-2 0,0 0 3 16,0 0 0-16,-4-16 1 0,4 16-4 0,0 0-2 15,0 0 0-15,0 0-1 0,-4-14 6 16,4 14-10-16,0 0 0 0,0 0 2 16,0 0-4-16,0 0-1 0,-4-18 0 0,4 18-1 15,0 0-1-15,0 0 0 0,0 0 1 16,0 0 1-16,-2-17-4 0,2 17 1 0,0 0-1 16,0 0 4-16,0 0-6 15,0 0-3-15,-2-20 3 0,2 20 3 0,0 0-3 16,0 0 4-16,0 0-4 0,0 0 3 15,0 0 5-15,0 0 0 0,2-22 5 0,-2 22-2 0,0 0-4 16,0 0 5-16,0 0-7 16,0 0 1-16,0-19-5 0,0 19 5 15,0 0-1-15,0 0 10 0,0 0-4 0,-2-17 7 16,2 17-5-16,0 0 6 0,0 0-1 16,0 0-1-16,0 0-4 0,0-20 0 0,0 20-5 15,0 0 3-15,0 0-3 0,0 0-3 16,0 0 2-16,4-18-2 0,-4 18 0 0,0 0-1 15,0 0 2-15,0 0 3 0,0 0 3 16,0 0-4-16,0 0-3 0,0 0 4 0,0-19 1 16,0 19 0-16,0 0-3 0,0 0-3 15,0 0 2-15,0 0-2 0,0 0 2 16,0 0 0-16,0 0-1 0,4-17 2 0,-4 17-7 16,0 0 3-16,0 0-1 0,0 0 3 15,0 0-2-15,0 0-3 0,0 0 3 16,0 0-3-16,0 0 0 0,0 0 2 0,0 0-6 15,0 0 6-15,2-17-5 0,-2 17 0 16,0 0 2-16,0 0 0 0,0 0-2 16,0 0 6-16,0 0-2 0,0 0 2 0,0 0 1 15,0 0-2-15,0 0 0 0,0 0-1 0,0 0 2 16,0 0-1-16,0 0-1 16,0 0 5-16,0 0-4 0,0 0-2 15,0 0 2-15,0 0-1 0,0 0-13 0,0 0-17 16,0 0-21-16,0 0-25 0,0 0-46 0,0 0-60 15,0 0-100-15,0 0-587 0,0 0-229 16</inkml:trace>
  <inkml:trace contextRef="#ctx0" brushRef="#br0" timeOffset="75079.89">22642 12041 2426 0,'0'0'-159'0,"0"0"23"0,0 0 17 15,0 0 15-15,0 0 13 16,0 0 14-16,0 0 19 0,0 0 3 0,0 0 5 15,0 0 11-15,0 0-3 0,0 0 5 16,0 0 4-16,0 0 3 0,0 0 7 16,0 0 3-16,0 0 11 0,0 0 4 15,0 0 10-15,0 0 7 0,0 0 12 0,0 0 5 16,0 0 5-16,0 0-8 16,0 0 9-16,0 0-6 0,-17-24-9 0,17 24-8 0,0 0-3 15,0 0-13-15,0 0 1 0,0 0 5 0,0 0-2 16,0 0 3-16,0 0 10 15,0 0 4-15,0 0 6 0,0 0-1 0,0 0-2 0,0 0 13 16,0 0-3-16,0 0 1 16,-5-16 4-16,5 16-3 0,0 0 1 0,0 0 2 15,0 0-7-15,0 0-10 16,0 0-1-16,0-19 3 0,0 19 2 0,0 0-5 16,0 0 7-16,0 0 0 0,0 0 6 0,0-20-9 0,0 20 1 15,0 0-2-15,0 0-7 16,3-18 15-16,-3 18-17 0,0 0 7 0,0 0-2 15,0 0 4-15,0-23 13 16,0 23-7-16,0 0 0 0,0 0-3 0,2-17 3 0,-2 17 0 16,0 0-2-16,0 0-3 15,0 0-3-15,0-22 8 0,0 22-1 0,0 0-10 16,2-14-3-16,-2 14-1 16,0 0-2-16,0 0-2 0,0-22 2 0,0 22-2 0,0 0-7 15,0-16 11-15,0 16-4 0,0 0 6 0,0-19-7 16,0 19-3-16,0 0 2 15,2-20 5-15,-2 20 6 0,0 0 6 0,2-19-4 0,-2 19 5 16,0 0-4-16,2-19-1 16,-2 19-2-16,0 0-8 0,5-18 2 0,-5 18-4 15,0 0-1-15,4-20-3 16,-4 20 0-16,2-15 2 0,-2 15-1 0,0 0-3 0,4-19 2 16,-4 19 2-16,5-13 0 0,-5 13 2 0,0 0-3 15,4-23-2-15,-4 23 6 16,6-15-5-16,-6 15-5 0,4-16 3 0,-4 16-3 15,4-17 3-15,-4 17-10 16,2-15 7-16,-2 15 0 0,4-17 0 0,-4 17 6 0,6-15-11 16,-6 15-2-16,4-15 8 15,-4 15-5-15,0 0 3 0,2-25 15 16,-2 25 2-16,2-16-4 0,-2 16 1 16,4-17-4-16,-4 17 4 0,2-15-9 0,-2 15-2 0,4-17 2 15,-4 17 8-15,6-15-2 0,-6 15-7 0,4-20 1 16,-4 20 8-16,7-19-3 15,-7 19 4-15,4-19 0 0,-4 19-2 0,7-19 4 0,-7 19-2 16,4-18 1-16,-4 18 3 16,4-20-4-16,-4 20 3 0,4-19-6 0,-4 19-2 15,5-19 7-15,-5 19-3 16,2-19-6-16,-2 19 4 0,4-19-2 0,-4 19-4 0,2-17-4 16,-2 17 6-16,2-15-2 0,-2 15 4 0,0 0-1 15,4-23-6-15,-4 23 0 16,2-16 4-16,-2 16-4 0,2-15-7 0,-2 15 5 15,0 0-2-15,2-20 6 0,-2 20 0 16,0 0 2-16,2-20 1 0,-2 20 1 0,5-12 0 16,-5 12 0-16,0 0-5 15,5-18 1-15,-5 18 3 0,0 0-1 0,4-21-2 16,-4 21 9-16,2-16-2 0,-2 16 0 16,4-15 5-16,-4 15 1 0,0 0-5 0,4-21 1 15,-4 21-5-15,6-15 3 0,-6 15-6 0,4-15-1 16,-4 15 1-16,5-15 1 15,-5 15-5-15,7-15 7 0,-7 15-4 0,6-18-5 0,-6 18 5 16,4-17-6-16,-4 17 6 16,4-15 1-16,-4 15 9 0,4-17-14 0,-4 17 5 15,2-19-3-15,-2 19-1 16,3-19-1-16,-3 19 2 0,4-22 0 0,-4 22-4 0,4-18 0 16,-4 18 2-16,4-22-10 0,-4 22 6 0,4-18-3 15,-4 18 4-15,5-21-2 16,-5 21 1-16,4-19 1 0,-4 19 1 0,2-18 1 15,-2 18-1-15,5-17 3 0,-5 17 5 16,2-17-7-16,-2 17 4 0,2-17-2 0,-2 17 6 16,2-17-3-16,-2 17 3 15,2-17-7-15,-2 17 4 0,4-15 1 0,-4 15-8 0,4-17 13 16,-4 17-15 0,2-19 5-16,-2 19-2 0,4-16 5 0,-4 16-1 0,4-19 4 15,-4 19-5-15,5-17-1 0,-5 17 1 0,3-19 0 16,-3 19 5-16,2-19-4 15,-2 19 4-15,2-19-1 0,-2 19-4 0,4-21-4 16,-4 21 4-16,4-19-7 0,-4 19 2 16,8-19 8-16,-8 19-2 0,7-21 2 0,-3 11-5 15,-4 10 0-15,6-25 3 0,-2 17 7 16,-4 8-5-16,7-22 3 0,-7 22-6 0,4-21 0 16,1 11 3-16,-5 10-4 0,4-19 0 0,-4 19 0 15,4-18 9-15,-4 18-5 16,4-18-5-16,-4 18 0 0,4-17-6 0,-4 17-3 0,6-17 1 15,-6 17-3-15,6-17 2 16,-6 17-2-16,10-16 10 0,-10 16-3 0,6-17 2 16,-6 17 10-16,6-15 0 0,-6 15-2 15,4-15 2-15,-4 15-4 0,6-13 5 0,-6 13-1 16,0 0-6-16,5-21 0 16,-5 21 6-16,0 0-6 0,4-18 6 0,-4 18-10 15,2-13 4-15,-2 13 0 0,0 0 2 0,2-19-5 0,-2 19 2 16,0 0 9-16,5-17-9 15,-5 17-2-15,0 0 5 0,4-19 1 0,-4 19 3 16,0 0-2-16,4-17-2 16,-4 17 1-16,0 0 0 0,4-19 3 0,-4 19-9 0,0 0 4 15,7-19 1 1,-7 19-5-16,2-14 0 0,-2 14 2 0,0 0 4 0,4-21 1 16,-4 21-4-16,4-13-1 0,-4 13 0 0,0 0 4 15,6-20 1-15,-6 20-4 16,0 0 6-16,5-16-3 0,-5 16 0 0,0 0 0 0,4-16-1 15,-4 16-4-15,0 0 2 16,0 0 2-16,5-19 1 0,-5 19-6 0,0 0 2 0,2-13 2 16,-2 13-6-16,0 0 5 15,4-15 13-15,-4 15-19 0,0 0 9 0,6-17-4 16,-6 17 1-16,0 0 3 16,4-20-3-16,-4 20-1 0,0 0 7 0,2-16-2 0,-2 16-1 15,0 0-7-15,4-18 7 0,-4 18-5 0,0 0 4 16,2-15-1-16,-2 15 4 15,0 0 1-15,3-17 4 0,-3 17-11 0,0 0 7 16,0 0-3-16,2-23 1 0,-2 23 9 16,0 0-5-16,0 0 6 0,0-17 11 0,0 17-12 15,0 0 2-15,0 0-3 16,4-15-1-16,-4 15 5 0,0 0-4 0,0 0-3 16,0 0 2-16,3-19-3 0,-3 19 3 15,0 0-9-15,0 0 7 0,4-15-2 16,-4 15 2-16,0 0-1 0,0 0-2 0,4-18 0 0,-4 18 1 15,0 0-2-15,0 0-1 16,4-20-1-16,-4 20 2 0,0 0 6 0,6-14-6 16,-6 14-2-16,0 0-2 0,7-15 1 15,-7 15-2-15,4-14 1 0,-4 14 1 0,0 0 0 16,6-16 5-16,-6 16-8 16,4-14 4-16,-4 14 1 0,5-15-1 0,-5 15 3 0,4-16-2 15,-4 16 1-15,5-15 1 0,-5 15-3 0,0 0 2 16,4-23 1-16,-4 23 3 15,4-16 0-15,-4 16-2 0,2-16-1 0,-2 16-3 0,4-17 4 16,-4 17-2-16,4-16-2 16,-4 16 5-16,0 0-2 0,4-20 4 0,-4 20-1 15,4-17-6-15,-4 17 6 16,5-15 11-16,-5 15-13 0,5-16 1 0,-5 16 1 0,0 0 0 16,4-21-12-16,-4 21 13 0,4-15 2 0,-4 15-5 15,0 0-4-15,4-23 4 16,-4 23-4-16,2-13 3 0,-2 13 1 0,0 0-3 15,4-21 2-15,-4 21-1 0,4-14-4 16,-4 14 1-16,0 0 1 0,5-19 4 0,-5 19-5 16,4-13 5-16,-4 13 0 15,0 0-5-15,8-19 1 0,-8 19 0 0,5-11 0 16,-5 11 1-16,0 0-4 16,6-20 6-16,-6 20 1 0,7-13-2 0,-7 13 3 0,0 0 1 15,8-21-3-15,-8 21 0 0,4-13 1 0,-4 13 1 16,6-15 1-16,-6 15 0 15,6-16 5-15,-6 16-13 0,8-15 4 0,-8 15 0 0,6-14 3 16,-6 14-3-16,6-15 0 16,-6 15 3-16,6-15-2 0,-6 15-4 0,6-13 4 15,-6 13-1-15,7-13 7 16,-7 13-2-16,6-14 2 0,-6 14 6 0,0 0 8 0,9-17 1 16,-9 17 4-16,0 0-1 0,4-16-3 0,-4 16 0 15,0 0-6-15,0 0 0 16,4-14-6-16,-4 14-11 0,0 0-5 0,0 0-17 0,0 0-25 15,0 0-40-15,4-14-47 16,-4 14-60-16,0 0-166 0,0 0-423 0,0 0-81 16</inkml:trace>
  <inkml:trace contextRef="#ctx0" brushRef="#br0" timeOffset="80839.75">7702 11439 2142 0,'0'0'-141'0,"0"0"17"0,0 0 18 0,0 0 10 0,0 0 13 15,0 0 7-15,0 0 10 0,0 0 10 0,0 0 8 16,0 0 10-16,0 0 7 15,0 0 8-15,0 0 16 0,0 0 2 0,0 0 2 16,0 0 4-16,0 0 4 0,0 0-3 16,0 0 3-16,0 0 8 0,0 0-1 0,0 0 2 15,0 0-1-15,0 0 0 16,0 0 12-16,0 0-11 0,0 0-4 0,0 0 6 16,0 0-4-16,0 0 3 0,0 0 7 0,0 0 2 0,0 0 10 15,0 0 7-15,0 0-8 16,0 0 4-16,0 0-12 0,0 0 5 0,0 0 0 15,0 0-10-15,0 0 5 16,0 0-5-16,0 0-2 0,0 0-2 0,0 0 0 16,0 0 1-16,0 0-7 0,0 0 3 15,0 0-5-15,0 0 0 0,0 0-3 0,0 0 1 16,0 0 10-16,0 0-12 16,0 0 5-16,0 0 3 0,0 0-11 0,0 0 19 0,0 0-22 15,0 0 9-15,0 0 10 0,0 0-12 0,-8 10-5 16,8-10 0-16,0 0-2 15,0 0-1-15,0 0 3 0,0 0-9 0,0 19-3 16,0-19 1-16,0 0 6 0,0 0-4 16,0 0 2-16,0 0 4 0,0 0 0 0,0 0-12 15,0 0 0-15,0 0-4 16,0 0-1-16,0 0 2 0,0 0-1 0,0 0-3 16,0 0 3-16,0 0 1 0,0 0 8 0,0 0 0 0,0 0 0 15,0 0-3 1,0 0 8-16,0 0-4 0,0 0-2 0,0 0 9 0,-8-46-1 15,8 46-4-15,0 0 4 16,0 0 3-16,0 0 6 0,0 0-4 0,0 0 5 0,0 0 6 16,0-23 0-16,0 23-6 15,0 0 3-15,0 0 5 0,0 0-2 0,0 0 5 16,0 0 2-16,0 0 4 16,0 0-6-16,0 0 0 0,0 0 12 0,0 0-9 0,0 0 1 15,0 0-1-15,0 0-5 0,0 0 4 0,0 0-9 16,0 0 3-16,0 0 1 15,0 0-7-15,0 0 1 0,23 42 2 0,-23-42-4 16,4 13 1-16,-4-13-2 16,0 0-1-16,5 17 1 0,-5-17-6 0,4 14 0 0,-4-14 21 15,0 0-18-15,4 19 0 16,-4-19 15-16,0 0-25 0,4 15-1 0,-4-15-3 16,0 0-5-16,4 11-7 0,-4-11-12 0,0 0 12 0,0 0-1 15,0 0-11-15,0 0 4 16,0 0-6-16,0 0 1 0,0 0 3 0,0 0-3 15,0 0 10-15,0 0 7 16,0 0 1-16,0 0 8 0,0 0 12 0,0 0 0 16,0 0 4-16,0 0 8 0,0 0 7 15,0 0-6-15,2-49-2 0,-2 49 3 0,0 0-9 16,0 0 1-16,0 0 2 16,0 0-3-16,0-17 1 0,0 17-3 0,0 0 4 15,0 0-9-15,0 0 15 0,0 0-7 0,0 0 5 0,0 0 10 16,0 0-12-16,0 0 1 15,0 0 4-15,0 0-8 0,0 0 3 0,0 0-1 16,0 0-1-16,0 0 3 16,0 0-6-16,0 0 1 0,0 0 9 0,0 0-16 0,0 0 8 15,13 41 1-15,-13-41-7 16,0 0 1-16,0 0-2 0,0 0 4 0,3 18-3 16,-3-18-1-16,0 0 3 0,0 0 0 0,0 0-5 0,0 0 7 15,0 0-7 1,0 17-12-16,0-17-8 0,0 0-3 0,0 0-5 0,0 0 2 15,0 0-9-15,0 0 12 16,0 0-7-16,0 0 0 0,0 0 0 0,0 0 0 16,0 0-4-16,0 0-3 0,0 0 1 15,0 0 6-15,0 0 6 0,0 0-1 0,0 0 4 16,0 0 9-16,0 0 3 16,0 0 5-16,0 0-7 0,-10-51 0 0,10 51 0 15,0 0-1-15,0 0-6 0,0-20-5 0,0 20 0 16,0 0 2-16,0 0 1 15,0-23 5-15,0 23 10 0,0 0-1 16,0 0 7-16,-2-16 3 0,2 16 1 0,0 0 2 16,0 0-6-16,0 0 0 0,-4-17-3 0,4 17-4 0,0 0 4 15,0 0-3-15,0 0 5 16,0 0-4-16,0 0 5 0,0 0 0 0,0 0 0 16,0 0 5-16,0 0 2 0,0 0 3 0,0 0-1 15,0 0 4-15,0 0 5 0,0 0 2 16,0 0-4-16,0 0 1 0,0 0-2 0,0 0 2 15,0 0-8-15,0 0 3 16,-6 49-4-16,6-49 0 0,0 0-1 0,-2 15 0 16,2-15 0-16,0 0 0 0,0 0-1 15,-2 19 1-15,2-19 3 0,0 0 2 16,0 0-5-16,0 0-2 0,-2 15 1 16,2-15-4-16,0 0-4 0,0 0-4 0,0 0-8 15,0 0 4-15,0 0 0 0,0 0-7 0,0 0 7 0,0 0-2 16,0 0 12-16,0 0-7 15,0 0-6-15,0 0 13 0,0 0 2 0,0 0-4 16,-11-49 9-16,11 49 6 16,0-17-6-16,0 17 1 0,0 0 8 0,-2-23-5 0,2 23-2 15,0 0-6-15,0-23 9 16,0 23-2-16,0 0-8 0,0-17 5 0,0 17-2 16,0 0-2-16,0 0 2 0,0 0 0 0,2-17-2 15,-2 17-3-15,0 0 5 16,0 0 9-16,0 0 6 0,0 0-12 0,0 0 5 0,0 0 17 15,0 0-21-15,0 0 4 16,0 0-2-16,0 0-1 0,13 43-1 0,-13-43-5 16,0 0 8-16,4 24 0 15,-4-24 6-15,2 17 0 0,-2-17 8 0,2 16 0 0,-2-16 3 16,2 14-5-16,-2-14 0 16,0 0 13-16,2 18-11 0,-2-18-11 0,0 0 4 15,2 14-8-15,-2-14 5 0,0 0-10 0,0 0 2 16,0 0 8-16,0 0-5 15,0 0-10-15,0 0-4 0,0 0 3 0,0 0-6 0,0 0-7 16,0 0 2-16,0 0-5 16,0 0-4-16,0 0 5 0,0 0 11 0,0 0 8 15,0 0-7-15,0 0 9 0,-18-49 2 16,18 49 2-16,0 0 12 0,-2-19-19 0,2 19 20 16,0 0-11-16,-2-16 6 15,2 16-4-15,0 0 2 0,0 0-4 0,0 0-4 16,-2-19-2-16,2 19 1 0,0 0-1 15,0 0 0-15,0 0 7 0,0 0-2 0,0 0-11 16,0 0 1-16,0 0 4 0,0 0 1 0,0 0-3 16,0 0-3-16,0 0 2 15,4 56-2-15,-4-56-5 0,0 17 14 0,0-17-2 0,2 16-9 16,-2-16 4-16,0 0-2 16,2 20 0-16,-2-20 14 0,0 0-27 0,2 18 1 15,-2-18 1-15,0 0 3 0,0 0-11 0,0 0 4 16,0 16-14-16,0-16-4 0,0 0-5 15,0 0 7-15,0 0 8 0,0 0 1 0,0 0 4 16,0 0 4-16,0 0-2 16,0 0 3-16,-8-51 10 0,8 51-2 0,-2-21-2 15,2 21-2-15,-5-21 7 0,5 21 7 16,-2-23-2-16,2 23-1 0,-2-19-1 0,2 19 19 16,-3-17-12-16,3 17 0 0,0 0 6 15,-2-23 6-15,2 23-11 0,0 0 2 16,0 0 0-16,-2-18-7 0,2 18 4 0,0 0-4 0,0 0 1 15,0 0 5-15,0 0-7 16,0 0 0-16,0 0 8 0,0 0-11 0,0 0 10 16,0 0-2-16,0 0-8 15,2 60 1-15,-2-60-6 0,5 23 7 0,-5-23 6 0,2 23-7 16,-2-23 3-16,2 21 0 16,-2-21-5-16,2 19 15 0,-2-19-11 0,0 15 0 15,0-15-6-15,0 0 3 0,0 20 2 0,0-20 6 16,0 0-18-16,0 0-1 15,0 0 0-15,5 12-9 0,-5-12-4 0,0 0-7 0,0 0 1 16,0 0 0-16,0 0 2 16,0 0 1-16,0 0 12 0,0 0 1 0,-2-58 2 15,2 58 12-15,0-25 5 0,0 25 10 16,-3-27-1-16,3 27 7 0,0-21 8 0,0 21-6 16,0-17-1-16,0 17-7 0,0 0 4 15,0-21-8-15,0 21 3 0,0 0-4 16,0 0 4-16,0 0-6 0,0 0-2 0,0 0-1 0,0 0-11 15,0 0-15-15,0 0-27 16,0 0-38-16,0 0-60 0,0 0-171 0,0 0-159 16,0 0 361-16</inkml:trace>
  <inkml:trace contextRef="#ctx0" brushRef="#br0" timeOffset="84149.7">7798 7157 1239 0,'0'0'-76'0,"0"0"13"16,0 0 24-16,0 0 12 0,0 0 6 0,0 0 8 0,0 0 4 15,0 0-1-15,0 0 1 16,0 0 0-16,0 0-2 0,0 0 9 0,0 0 8 15,0 0 13-15,0 0 17 16,0 0 2-16,0 0 2 0,0 0 8 0,0 0 3 0,0 0 5 16,0 0 6-16,0 0-3 15,0 0 6-15,0 0-11 0,-13 42-5 0,13-42 2 16,0 0-6-16,-2 18-10 16,2-18-4-16,0 0-3 0,0 0-3 0,-2 19 0 15,2-19-1-15,0 0 2 0,0 0-3 0,0 0-2 0,-2 18-1 16,2-18-6-16,0 0 1 15,0 0 11-15,0 0-14 0,0 0 6 0,0 0-8 16,0 0-2-16,0 0-5 16,0 0 7-16,0 0-7 0,0 0 0 0,0 0-2 0,0 0 4 15,0 0-10-15,0 0 17 16,0 0 10-16,2-62 7 0,-2 62 2 0,0-18 4 16,0 18 12-16,0 0-7 0,-2-20 1 15,2 20 0-15,0 0-8 0,2-19 2 0,-2 19 1 16,0 0-4-16,0 0-7 0,0 0 3 0,-2-21-13 15,2 21 3-15,0 0 3 16,0 0 3-16,0 0 3 0,0 0 11 0,0 0-5 16,0 0 5-16,0 0-4 15,0 0-2-15,0 0-3 0,-23 37-2 0,23-37-2 16,-7 16-4-16,7-16 1 16,-7 14-7-16,7-14 4 0,0 0-2 0,-6 18-4 0,6-18 1 15,0 0-1-15,-6 14-2 0,6-14 0 16,0 0 2-16,0 0-3 0,-6 12 1 15,6-12 0-15,0 0 1 0,0 0-7 16,0 0 5-16,0 0-2 0,0 0-2 0,0 0-1 16,0 0 1-16,0 0-2 0,0 0-1 0,0 0 8 15,0 0 6-15,0 0 3 0,0 0-4 16,0 0 2-16,-17-32-2 0,17 32 2 0,0 0-4 16,0 0-2-16,0 0 1 0,0 0-6 0,0 0-1 15,-3-19-4-15,3 19 4 16,0 0-2-16,0 0 3 0,0 0 1 0,0 0 0 0,0 0 1 15,0 0 6 1,0 0 0-16,0 0-5 0,0 0 0 0,0 0 1 0,0 0-4 16,0 0 2-16,0 0-5 15,9 50 3-15,-9-50-3 0,0 0-6 0,0 0-10 0,0 0-12 16,0 0-16-16,5 15-25 16,-5-15-42-16,0 0-53 0,0 0-83 0,0 0-199 15,0 0-285-15,0 0 5 0</inkml:trace>
  <inkml:trace contextRef="#ctx0" brushRef="#br0" timeOffset="88199.62">23301 9046 1948 0,'0'0'-161'0,"0"0"11"0,0 0 1 0,0 0-3 0,0 0-282 16,0 0 410-16</inkml:trace>
  <inkml:trace contextRef="#ctx0" brushRef="#br0" timeOffset="88359.45">23301 9046 1139 0,'0'0'-46'16,"0"0"12"-16,0 0 24 0,0 0 6 0,0 0 11 15,0 0 0-15,0 0 9 16,0 0-9-16,0 0 4 0,0 0-8 0,0 0 1 0,0 0-1 15,0 0 3 1,0 0-6-16,0 0-9 0,0 0-7 0,0 0-7 0,0 0-20 16,0 0-16-16,10-19-16 15,-10 19-33-15,0 0-150 0,0 0 84 0</inkml:trace>
  <inkml:trace contextRef="#ctx0" brushRef="#br0" timeOffset="89029.4">23311 9027 679 0,'0'0'-11'15,"0"0"14"-15,0 0 16 0,0 0 7 0,0 0 9 16,0 0 1-16,0 0 12 0,0 0-12 15,0 0-2-15,0 0 2 0,0 0-11 16,0 0-3-16,0 0 1 0,0 0-9 16,10-13 2-16,-10 13-1 0,0 0-8 0,0 0 2 15,0 0 1-15,6-14 4 0,-6 14 1 16,0 0 6-16,0 0 7 0,0 0 2 0,9-10 6 16,-9 10 4-16,0 0-3 0,0 0 18 0,0 0 5 15,4-16 6-15,-4 16-20 16,0 0 9-16,0 0-1 0,9-11-4 0,-9 11-16 0,0 0-7 15,8-14 1-15,-8 14 1 16,0 0-13-16,9-11 6 0,-9 11-8 0,0 0-12 16,8-16 14-16,-8 16-1 15,0 0-6-15,8-12 4 0,-8 12 2 0,0 0 4 0,10-13-1 16,-10 13 6-16,0 0-8 16,6-13 0-16,-6 13-2 0,6-13 2 0,-6 13 1 15,0 0-1-15,6-19 3 0,-6 19-5 0,6-11-3 16,-6 11 0-16,7-15-4 0,-7 15-1 15,0 0 10-15,6-16-13 0,-6 16 3 0,0 0 7 16,5-13-4-16,-5 13 3 16,0 0 2-16,6-16 7 0,-6 16-3 0,0 0-1 15,0 0 2-15,6-17 8 16,-6 17-8-16,0 0 7 0,7-13-8 0,-7 13 2 0,0 0-3 16,0 0 1-16,6-13-1 0,-6 13 1 0,0 0-6 15,0 0 3-15,6-14-2 16,-6 14-4-16,0 0-3 0,0 0 6 0,0 0-6 0,6-14 0 15,-6 14 0-15,0 0 3 16,0 0-4-16,0 0-7 0,0 0 2 0,9-11-1 16,-9 11-1-16,0 0-8 15,0 0 2-15,0 0 10 0,0 0-11 0,0 0 7 0,0 0-10 16,0 0 15-16,0 0-1 16,0 0 1-16,0 0-2 0,0 0 2 0,7-13 6 15,-7 13-10-15,0 0-14 0,0 0 1 0,0 0-11 16,0 0-8-16,0 0-14 0,0 0-16 15,0 0-1-15,0 0-5 0,0 0 4 16,0 0 7-16,0 0 4 0,0 0 14 16,0 0-3-16,0 0 2 0,0 0 8 0,0 0-1 15,0 0 8-15,0 0 3 0,0 0-2 16,0 0 4-16,0 0 1 0,0 0-10 0,0 0-26 16,0 0-32-16,0 0-55 0,0 0-130 0,0 0-106 15,0 0 122-15</inkml:trace>
  <inkml:trace contextRef="#ctx0" brushRef="#br0" timeOffset="90079.37">23420 8882 1047 0,'0'0'-23'0,"0"0"8"0,0 0 10 16,-20 4 12-16,20-4 13 15,0 0 12-15,0 0 14 0,0 0 17 0,0 0 2 16,0 0 8-16,0 0 6 16,0 0-4-16,0 0-1 0,0 0-3 0,0 0 17 0,0 0-19 15,0 0-12-15,0 0-3 0,0 0-1 0,0 0-9 16,0 0 7-16,0 0-5 15,0 0-16-15,0 0-3 0,0 0 3 0,0 0-16 16,0 0 6-16,-2-38-4 0,2 38-2 16,0 0-8-16,0 0 6 0,2-25-7 0,-2 25 0 15,0 0-4-15,6-20 13 16,-6 20-14-16,6-16 0 0,-6 16 2 0,6-16 15 0,-6 16-13 16,7-18-1-16,-7 18 7 0,4-21-1 0,1 11-11 15,-5 10-1-15,8-19 13 16,-8 19-14-16,6-19 1 0,-1 9 2 15,-5 10 1-15,8-20 3 0,-2 9-11 16,-6 11 5-16,11-20 5 0,-7 11-1 0,-4 9 2 0,11-21-9 16,-7 11 6-16,2-2-8 15,-6 12 4-15,10-18 8 0,-4 6 0 0,0 0-1 16,-6 12-5-16,12-20 11 16,-8 8-12-16,-4 12 3 0,13-20-3 0,-7 10 3 0,-6 10 6 15,13-21-3-15,-6 11 0 0,-7 10 5 0,14-21-3 16,-6 12 1-16,0-2 8 15,-8 11-5-15,12-22-6 0,-4 10-3 0,-2 4 3 0,-6 8 11 16,13-24-5-16,-6 13 0 16,-7 11 0-16,10-19 2 0,-3 8-2 0,-7 11-4 15,10-21 4-15,-6 11 1 16,-4 10 1-16,11-16 3 0,-4 4-5 0,-7 12-3 0,12-15 6 16,-12 15 1-16,10-15-4 0,-10 15 0 0,12-18-1 15,-12 18 5-15,10-14-7 16,-10 14-1-16,10-16-1 0,-3 8 10 0,-7 8-10 15,10-18-5-15,-10 18 4 0,11-15 0 16,-2 8-9-16,-9 7-5 0,10-17 13 16,-10 17-8-16,12-19-5 0,-5 9 7 15,-7 10-5-15,11-15-5 0,-11 15 11 0,8-18-3 16,-8 18 8-16,11-15-2 0,-11 15 9 16,8-16-14-16,-2 9-1 0,-6 7 11 0,9-12-13 15,-9 12-2-15,9-14 5 0,-9 14-2 0,10-13-2 16,-10 13 4-16,10-14 1 15,-10 14-4-15,14-14-1 0,-14 14 7 0,10-14 1 0,-4 6 4 16,-6 8 8-16,13-13-14 16,-13 13 1-16,11-15 2 0,-11 15-5 0,12-14 7 15,-12 14-8-15,13-13 15 16,-5 7-4-16,-8 6 1 0,14-9-3 0,-14 9 10 0,12-9-5 16,-12 9 11-16,12-10-1 0,-12 10 2 0,11-8-1 15,-11 8 2-15,0 0-5 16,15-10-8-16,-15 10-10 0,0 0 1 0,11-7-25 15,-11 7-27-15,6-4-29 0,-6 4-47 16,0 0-67-16,0 0-157 0,0 0-216 0,0 0 238 16</inkml:trace>
  <inkml:trace contextRef="#ctx0" brushRef="#br0" timeOffset="91909.65">23814 8133 1496 0,'0'0'-104'0,"0"0"10"15,0 0 14-15,0 0 8 0,0 0 12 0,0 0 10 16,0 0 14-16,0 0 1 0,0 0 6 16,0 0 4-16,0 0 8 0,0 0 1 0,0 0-2 15,0 0 7-15,0 0 7 0,0 0 10 0,0 0 7 16,0 0 7-16,0 0 10 15,0 0-1-15,0 0 3 0,0 0 11 0,0 0-4 0,-27-4-3 16,27 4 10-16,0 0-1 16,0 0 4-16,0 0-5 0,0 0-1 0,0 0-7 15,-4-15-5-15,4 15 0 16,0 0-11-16,0 0-1 0,0 0-5 0,0 0 1 0,0 0 3 16,0 0-2-16,0 0-3 0,0 0 7 0,0 0-10 15,0 0 1-15,0 0-8 16,0 0 5-16,0 0 1 0,0 0 2 0,0 0-1 15,0 0 4-15,0 0-11 0,0 0 4 16,0 0 4-16,0 0-1 0,0 0-3 0,0 0-2 16,0 0 2-16,0 0-1 15,0 0-1-15,0 0 4 0,0 0-6 0,0 0 5 16,0 0-1-16,0 0 3 16,0 0-1-16,0 0-5 0,0 0 1 0,0 0 8 0,0 0-7 15,0 0-4-15,0 0 1 0,0 0 6 0,0 0-9 16,0 0 3-16,0 0-3 15,0 0-3-15,0 0 3 0,0 0-2 0,0 0-16 0,0 0 3 16,0 0 4 0,0 0-8-16,-24 0 5 0,24 0 2 0,0 0 7 0,0 0-2 15,-6-15 14-15,6 15-15 16,0 0 1-16,0 0 0 0,0 0-3 0,0 0-1 16,0 0-4-16,0 0 3 0,0 0 0 15,0 0 6-15,0 0 6 0,0 0-7 0,0 0 2 16,0 0 7-16,0 0 3 0,0 0-4 0,0 0-1 15,0 0 14-15,23 39-3 16,-23-39-1-16,0 0 9 0,0 0 6 0,0 16-7 0,0-16 2 16,0 0 9-16,0 0 8 15,0 0 4-15,0 0 12 0,0 0 5 0,0 0 10 16,0 0-6-16,0 0-7 16,0 0-7-16,0 0-22 0,0 0-38 0,0 0-40 0,0 0-62 15,0 0-128-15,0 0-322 0,0 0 242 0</inkml:trace>
  <inkml:trace contextRef="#ctx0" brushRef="#br0" timeOffset="94099.69">23792 8125 1545 0,'0'0'-73'0,"0"0"15"0,0 0 10 15,0 0 21-15,0 0 8 16,0 0 16-16,0 0 13 0,0 0 7 0,0 0 5 0,0 0 4 16,0 0 5-16,0 0 1 15,0 0 4-15,0 0-11 0,0 0 1 0,0 0-5 16,0 0 3-16,0 0 4 16,0 0 4-16,0 0 0 0,0 0 6 0,0 0 6 0,0 0-3 15,0 0-8-15,0 0-1 0,0 0-6 0,0 0-2 16,0 0-1-16,0 0-4 15,0 0-6-15,0 0 3 0,0 0-1 0,0 0-4 0,4-38 3 16,-4 38 10-16,0 0-3 16,0 0 9-16,10-11-12 0,-10 11 0 0,0 0-6 15,0 0 1-15,0 0-2 16,0 0 3-16,0 0 2 0,0 0 1 0,0 0 8 16,0 0-13-16,0 0-7 0,0 0 4 0,22 23 8 0,-22-23-2 15,0 0-1-15,0 0 0 16,0 0 6-16,-12 30-3 0,12-30 10 15,0 0-4-15,-10 14 12 0,10-14-12 16,-10 8-4-16,10-8 4 0,0 0-7 16,-20 3 4-16,20-3-1 0,0 0 0 0,0 0 1 15,-29-7-5-15,29 7-7 0,0 0 9 0,-22-14-5 16,22 14-1-16,-10-11-5 16,10 11 4-16,-10-12-8 0,10 12-1 0,-7-13-8 0,7 13 4 15,0 0-12-15,0 0-7 0,3-21 6 0,-3 21-3 16,0 0 1-16,0 0 3 15,0 0 6-15,16-13-1 0,-16 13 1 0,0 0-3 16,0 0 1-16,0 0 13 16,0 0-4-16,0 0 11 0,32 23-12 0,-32-23 11 0,6 13 8 15,-6-13-1-15,4 14-4 16,-4-14 0-16,5 15 1 0,-5-15 3 0,0 0 3 16,0 17 7-16,0-17 0 0,0 0 1 15,0 0-2-15,0 0 1 0,0 0 1 0,-5 25 3 16,5-25-3-16,0 0 4 0,0 0 0 0,0 0-3 15,0 0 1-15,0 0-2 16,0 0-6-16,0 0-2 0,0 0-4 0,0 0-4 0,-36-31-7 16,36 31-10-16,-6-17-7 15,6 17 4-15,-4-16-7 0,4 16 3 0,0 0-2 16,-2-23 2-16,2 23 4 16,0 0-3-16,0 0 0 0,4-20 5 0,-4 20 1 0,0 0 0 15,0 0 1-15,17-5-6 0,-17 5 10 0,0 0 0 16,0 0-6-16,0 0 6 15,30 18-7-15,-30-18 5 0,8 14-3 0,-8-14 3 0,10 16 12 16,-10-16-2-16,5 18 0 16,-5-18 5-16,4 17-1 0,-4-17 9 0,-2 19-8 15,2-19-2-15,0 0 2 16,-4 23 4-16,4-23-6 0,-7 13 3 0,7-13 1 0,0 0-1 16,-12 14 2-16,12-14-1 0,0 0 1 0,-17 1 4 15,17-1-9-15,0 0 3 16,0 0-6-16,0 0-6 0,-26-16-11 15,26 16-3-15,-6-14-2 0,6 14-5 16,0 0-3-16,-6-23-8 0,6 23-2 0,0 0-2 0,2-19-7 16,-2 19-2-16,0 0 6 15,6-17 1-15,-6 17 0 0,0 0 0 0,15-8 4 16,-15 8 8-16,0 0 4 16,21-1 0-16,-21 1 4 0,0 0 3 0,0 0 7 0,30 11 5 15,-21-6 2-15,-9-5 2 0,10 14 5 0,-10-14 5 16,8 15 2-16,-8-15 7 15,4 16-1-15,-4-16 5 0,2 15-2 16,-2-15-6-16,0 0 12 0,-2 21-4 16,2-21-6-16,0 0 1 0,-10 15-5 0,10-15 2 0,-10 8-4 15,10-8 10-15,0 0-9 16,0 0-5-16,0 0 4 0,-24-4-8 0,24 4-8 0,0 0-21 16,0 0-11-16,-13-19-5 0,13 19-16 0,-2-18-1 15,2 18 3-15,0 0 6 16,0-22 11-16,0 22-1 0,0 0 8 0,4-19-4 15,-4 19 3-15,0 0 7 16,11-13-1-16,-11 13 1 0,0 0-3 0,0 0 13 0,19-5 1 16,-19 5 3-16,0 0 9 15,0 0 12-15,0 0 1 0,23 20 10 0,-23-20 15 16,4 14-7-16,-4-14 11 16,0 0 3-16,2 20-6 0,-2-20 1 0,0 0 12 0,0 0-2 15,-6 23 7-15,6-23-3 0,0 0 4 0,-10 12 12 16,10-12 2-16,0 0-2 15,0 0-5-15,0 0-11 0,0 0-3 0,0 0-5 0,0 0-17 16,0 0-14-16,0 0-9 16,0 0-6-16,-26-32 0 0,26 32 0 0,0 0-3 15,0-16-2-15,0 16-4 16,0 0 4-16,0 0-3 0,0 0-1 0,0 0-11 0,0 0 2 16,9-26-6-16,-9 26 9 0,0 0-2 0,0 0 1 15,0 0-6-15,0 0 4 16,0 0-23-16,0 0 4 0,0 0-21 15,0 0-10-15,0 0-14 0,0 0-8 16,38 20 1-16,-38-20-5 0,0 0-1 0,7 7-15 0,-7-7-34 16,0 0-114-16,0 0-302 15,0 0 247-15</inkml:trace>
  <inkml:trace contextRef="#ctx0" brushRef="#br0" timeOffset="150759.31">9053 11497 469 0,'0'0'191'0,"0"0"-40"0,0 0-42 0,0 0-29 0,0 0-10 15,0 0 0-15,0 0-20 16,0 0-7-16,0 0-4 0,0 0-5 0,0 0 9 16,0 0-8-16,-30-26-3 15,30 26-3-15,0 0-5 0,0 0 0 0,0 0-7 0,0 0-1 16,0 0-9-16,0 0 0 0,0 0 0 0,0 0 4 16,0 0-7-16,0 0 1 15,0 0-7-15,0 0 7 0,0 0-3 0,0 0-7 0,0 0 3 16,0 0 7-16,0 0-3 15,0 0 3-15,-10-11 2 0,10 11-4 0,0 0 7 16,0 0-10-16,0 0 8 16,0 0 12-16,0 0-3 0,0 0 1 0,-9-14-3 15,9 14 2-15,0 0-7 0,0 0-10 16,-6-13 5-16,6 13-2 0,0 0-8 0,0 0 0 16,0 0 7-16,-4-17-1 0,4 17 8 0,0 0-6 15,0 0 15-15,0 0 2 16,0 0-5-16,0 0 1 0,0 0-8 0,0 0 2 0,0 0 13 15,0 0-18-15,0 0 1 16,0 0 1-16,0 0-1 0,0 0-1 16,0 0-6-16,0 0 6 0,0 0 1 15,0 0-3-15,0 0-1 0,0 0 12 0,0 0-10 16,0 0 1-16,0 0-5 0,0 0 8 16,12 44-7-16,-12-44 1 0,0 0-4 0,0 0 12 15,0 21-10-15,0-21 6 0,0 0-4 16,0 0 0-16,3 15 2 0,-3-15-12 0,0 0 2 15,0 0 4-15,0 0-11 0,0 0-8 0,0 0 0 16,0 0 0-16,0 0 8 16,0 0 5-16,0 0-5 0,0 0 1 0,0 0-4 0,0 0 13 15,0 0-14-15,0 0 9 16,0 0 5-16,0 0-4 0,0 0-3 0,14-43 2 16,-14 43-4-16,0 0 1 0,2-23-1 15,-2 23 6-15,2-16-1 0,-2 16 0 16,0 0 4-16,3-17 6 0,-3 17 4 0,0 0 5 0,0 0 4 15,2-17 4-15,-2 17 5 16,0 0-9-16,0 0 2 0,0 0-1 0,0 0 2 16,0 0 3-16,0 0-6 15,0 0 2-15,0 0-4 0,0 0-6 0,0 0 5 0,0 0 3 16,0 0-4-16,15 40-6 0,-15-40-3 0,0 0 7 16,2 17 1-16,-2-17-8 15,0 0 14-15,0 0-5 0,0 21-4 0,0-21-6 0,0 0-5 16,0 0 3-16,0 0 3 15,0 15-1-15,0-15-4 0,0 0-1 0,0 0-8 16,0 0-7-16,0 0 0 16,0 0 2-16,0 0 3 0,0 0-4 0,0 0-1 0,0 0 8 15,0 0-3-15,0 0 7 16,0 0-1-16,-6-57 2 0,6 57 2 0,-2-19-5 16,2 19 9-16,0 0 3 0,-3-25-1 0,3 25 0 15,0 0 7-15,0-17-8 0,0 17 4 16,0 0-6-16,0 0-2 0,0 0 7 0,0 0-5 15,0 0 0-15,0 0-3 16,0 0 16-16,0 0-7 0,0 0-2 0,0 0-3 16,0 0 4-16,0 0-6 0,0 0 1 15,0 0 3-15,0 0-5 0,7 58 7 0,-7-58-7 16,-2 19 2-16,2-19 4 0,0 17-8 0,0-17 1 16,2 15 0-16,-2-15-7 15,0 0 13-15,0 0-12 0,0 23 12 16,0-23 0-16,0 0-3 0,0 0 2 0,0 0-7 15,0 0 2-15,0 0 4 0,0 0-9 0,0 0-5 16,0 0 5-16,0 0 0 16,0 0 0-16,0 0 3 0,12-48 16 0,-12 48 20 0,2-19 10 15,-2 19 5-15,2-19 9 16,-2 19-3-16,0 0 12 0,2-21-3 16,-2 21-18-16,0 0-2 0,0-19-10 15,0 19 3-15,0 0-13 0,0 0 5 0,2-17-14 0,-2 17-1 16,0 0 1-16,0 0-3 0,0 0 2 0,0 0 5 15,0 0-8-15,0 0-5 16,0 0 3-16,0 0-1 0,0 0-5 0,0 0 0 16,0 0 3-16,0 0 4 0,-14 53-4 15,14-53 2-15,-4 17-5 0,4-17 3 16,-6 13 9-16,6-13-8 0,-5 14 1 0,5-14-1 0,0 0 4 16,-6 15 13-16,6-15-2 15,0 0 5-15,0 0 4 0,-5 15-12 0,5-15-7 0,0 0 3 16,0 0-18-16,0 0 3 15,0 0-9-15,0 0 10 0,0 0-9 0,0 0 11 16,0 0-1-16,0 0 2 16,0 0-8-16,0 0 8 0,0 0-2 0,0 0-1 0,0 0-14 15,0 0-23-15,0 0-22 16,0 0-18-16,0 0-19 0,0 0-24 0,0 0-29 16,0 0-62-16,0 0-372 0,-2-44 212 0</inkml:trace>
  <inkml:trace contextRef="#ctx0" brushRef="#br0" timeOffset="155159.44">8945 6603 1545 0,'0'0'-114'0,"0"0"25"0,0 0 10 0,0 0 16 16,-17 31 5-16,17-31 4 16,0 0 11-16,0 0 2 0,-6 17 7 0,6-17 9 15,0 0 3-15,0 0 2 16,0 0 15-16,-4 16 7 0,4-16 3 0,0 0 8 0,0 0 16 16,0 0 8-16,0 0 4 0,0 0 6 0,-7 10-3 15,7-10 3-15,0 0 1 16,0 0 4-16,0 0-2 0,0 0-2 0,0 0-1 15,0 0-8-15,0 0 2 0,0 0-9 16,0 0-10-16,0 0 3 0,0 0 5 0,0 0 17 16,0 0 8-16,0 0 10 15,0 0 4-15,-14-38 6 0,14 38 13 0,0 0-8 16,-5-14 2-16,5 14-12 16,0 0-5-16,0 0-8 0,0 0-4 0,-6-19-1 0,6 19-4 15,0 0-4-15,0 0 6 0,0 0-8 0,0 0-4 16,-5-13-5-16,5 13-4 15,0 0-3-15,0 0-7 0,0 0 0 0,0 0-2 16,0 0 1-16,0 0 3 0,0 0-6 16,0 0 15-16,0 0-20 0,0 0 0 0,0 0 1 15,0 0-4-15,0 0 2 16,0 48-2-16,0-48 4 0,0 0-7 0,0 20 5 16,0-20-2-16,0 0-1 0,0 0-4 0,0 18 7 0,0-18-1 15,0 0-2-15,0 0 0 16,0 0 11-16,0 0 8 0,0 0 1 0,0 0-2 15,0 0-6-15,0 0 1 16,0 0-3-16,0 0-4 0,0 0-1 0,0 0 0 0,0 0-1 16,0 0-1-16,0 0-2 15,0 0-1-15,0 0 0 0,0 0 0 0,0 0-7 16,0 0 7-16,0 0 3 0,-8-48-7 0,8 48 1 16,0 0-2-16,0 0 1 0,0 0 0 15,0 0-3-15,0 0 1 0,0 0 1 16,0 0-2-16,0 0-3 0,0 0 7 15,0 0-3-15,0 0 0 0,0 0 2 0,0 0-2 16,0 0 3-16,0 0-1 0,0 0-1 16,0 0-1-16,0 0 3 0,0 0-2 0,0 0 2 15,6 55-1-15,-6-55 1 16,0 0 1-16,0 0 0 0,0 14 0 16,0-14-5-16,0 0 4 0,0 0 2 0,0 0-4 0,0 0 1 0,0 0 10 15,0 0-12-15,0 0 4 16,0 0-5-16,0 0 1 0,0 0 0 0,0 0 0 15,0 0-3-15,0 0 8 16,0 0 16-16,0 0 10 0,0-57 7 0,0 57-4 16,0 0-1-16,0 0-1 0,0-19-2 15,0 19-3-15,0 0-5 0,0 0-6 0,0 0 1 16,0 0-4-16,4-13-3 0,-4 13-1 16,0 0 1-16,0 0-7 0,0 0-47 15,0 0-77-15,0 0-108 0,0 0-249 0,0 0-380 0,0 0-210 16</inkml:trace>
  <inkml:trace contextRef="#ctx0" brushRef="#br0" timeOffset="162615.4">25214 8192 2390 0,'0'0'-140'0,"0"0"32"0,0 0 27 15,26-17 26-15,-26 17 23 0,0 0 24 0,0 0 14 16,0 0 23-16,0 0 17 16,0 0-9-16,8-11-3 0,-8 11 9 0,0 0-6 15,0 0 1-15,0 0-17 0,0 0 18 16,0 0-17-16,0 0-9 0,0 0 0 0,0 0 1 16,0 0 1-16,0 0 0 0,0 0-1 0,0 0 1 0,0 0 11 15,7 31-8-15,-7-31-1 16,0 0-2-16,4 20-9 0,-4-20 1 0,1 14 7 15,-1-14-4-15,2 15 1 16,-2-15-7-16,0 0 5 0,0 0 8 0,4 19-11 16,-4-19-3-16,0 0-3 0,0 0-2 15,0 0 1-15,0 0-8 0,0 0 3 0,0 0 13 16,0 0-26-16,0 0 13 16,0 0 0-16,0 0 12 0,0 0 1 0,0 0 5 15,11-48 18-15,-11 48-9 0,0-15 1 0,0 15 13 0,0 0 11 16,-2-23 1-16,2 23-2 15,0 0-9-15,0 0-6 0,0-22 0 0,0 22-3 16,0 0-3-16,0 0-2 16,0 0-1-16,0 0-3 0,0 0 3 0,0 0-12 0,0 0 3 15,0 0-3-15,0 0 3 16,0 0 0-16,0 0-3 0,0 0-3 0,0 0 4 16,0 0-6-16,0 0 1 0,0 0-2 0,0 0 7 15,0 0 6-15,0 0 13 0,0 0 2 16,0 0-3-16,0 0-3 0,0 0-6 0,0 0 1 15,0 0-2-15,0 0-3 16,0 0-6-16,-13-12-6 0,13 12-10 0,0 0-14 0,0 0-19 16,0 0-42-16,0 0-47 15,6-21-55-15,-6 21-102 0,0 0-518 0,0 0-117 16</inkml:trace>
  <inkml:trace contextRef="#ctx0" brushRef="#br0" timeOffset="164939.24">23869 8023 2186 0,'0'0'-153'0,"-2"-19"28"0,2 19 19 0,0 0 31 16,0 0 12-16,0 0 13 15,0 0 8-15,0 0 3 0,0-22 10 0,0 22 9 0,0 0 3 16,0 0 2-16,0 0 5 16,0 0-1-16,0 0 5 0,5-15 6 0,-5 15 17 15,0 0 1-15,0 0 15 0,0 0-1 0,4-15 6 0,-4 15-7 16,0 0 0-16,0 0 8 15,0 0-1-15,6-13-13 0,-6 13 3 0,0 0 1 16,0 0-8-16,7-14-4 16,-7 14 2-16,0 0 11 0,0 0-9 0,8-17 1 15,-8 17 4-15,6-9 0 0,-6 9-10 16,0 0 14-16,6-17-8 0,-6 17-6 0,8-11 3 16,-8 11-3-16,0 0 3 0,8-16-5 15,-8 16 4-15,6-12 15 0,-6 12-4 16,0 0-13-16,8-12 3 0,-8 12-9 0,0 0 9 0,7-13 1 15,-7 13-11-15,0 0 11 16,10-15-4-16,-10 15-1 0,0 0-4 0,11-13 4 16,-11 13 4-16,8-9 5 15,-8 9 0-15,0 0-6 0,11-12 10 0,-11 12 3 0,8-11-8 16,-8 11 10-16,0 0-5 0,11-13 2 0,-11 13-14 16,9-12 6-16,-9 12 5 15,8-14-1-15,-8 14-7 0,0 0-7 0,10-14-1 0,-10 14 7 16,9-12-7-16,-9 12-2 15,9-9 4-15,-9 9-3 0,10-12 0 0,-10 12 2 16,0 0-5-16,13-13 0 16,-13 13 5-16,8-10 1 0,-8 10 4 0,0 0-3 15,15-13 2-15,-15 13 0 0,11-7-2 16,-11 7-4-16,10-11 1 0,-10 11-4 0,10-11-1 16,-10 11 2-16,14-8-2 0,-14 8-3 0,10-9 0 15,-10 9 2-15,13-9-1 16,-13 9-1-16,15-8 13 0,-15 8-19 0,15-8 3 0,-15 8-4 15,14-8-5-15,-14 8-3 16,18-7 7-16,-18 7-6 0,16-5-2 0,-16 5 6 16,15-7-4-16,-15 7 5 15,15-5-9-15,-15 5 6 0,15-5 0 0,-15 5 4 0,16-6-8 16,-16 6 1-16,16-4 10 16,-16 4-8-16,0 0 7 0,20-4-3 0,-20 4 0 15,0 0 3-15,20-5 2 0,-20 5-2 0,0 0 4 0,21-3-3 16,-21 3-3-16,0 0 5 15,16-1 3-15,-16 1-6 0,0 0 2 0,22-2-3 16,-22 2 1-16,0 0-3 16,22 0 12-16,-22 0-12 0,0 0 6 0,22 2-6 0,-22-2 9 15,0 0-9-15,23 0 5 16,-23 0-5-16,20 1 10 0,-20-1-7 0,16 3 3 16,-16-3-1-16,0 0 7 0,28 4-8 15,-28-4-1-15,21 1 2 0,-21-1 2 0,21 4-2 16,-8-2 0-16,-13-2-4 0,24 2 5 0,-12 1 0 15,-12-3-3-15,24 4 0 16,-24-4 6-16,23 4-3 0,-23-4 0 16,21 3-3-16,-21-3 5 0,19 5-2 15,-19-5-2-15,18 4 2 0,-18-4 2 0,18 2-2 0,-18-2-2 16,17 3 2-16,-17-3 0 16,17 3 0-16,-17-3-1 0,15 2 2 0,-15-2 1 15,18 6-2-15,-18-6 3 0,20 7-5 0,-20-7 14 0,21 2-16 16,-21-2 9-16,19 7 0 15,-19-7 11-15,19 4-1 0,-19-4 5 0,14 4-5 16,-14-4-2-16,16 3-3 16,-16-3 1-16,0 0 3 0,19 8-1 0,-19-8-7 15,12 4-3-15,-12-4 2 0,13 5 1 16,-13-5 4-16,0 0-3 0,19 9-6 0,-19-9 5 16,15 4-3-16,-15-4 5 0,13 7-8 0,-13-7 6 15,12 6-3-15,-12-6 4 0,13 5-6 16,-13-5 2-16,13 8-6 0,-13-8 7 0,10 7-1 15,-10-7 1-15,13 8-1 16,-13-8 3-16,13 8-6 0,-13-8 1 0,12 10 2 16,-12-10 0-16,9 7 2 0,-9-7 5 15,10 9-1-15,-10-9-2 0,0 0-2 0,14 13 3 16,-14-13 2-16,8 8 0 0,-8-8-3 0,0 0-3 16,8 13 3-16,-8-13 0 15,0 0-3-15,8 11 3 0,-8-11-7 0,0 0 4 0,8 12-1 16,-8-12 0-16,0 0-1 15,5 14-2-15,-5-14 0 0,0 0 2 0,8 11-1 16,-8-11 3-16,0 0-2 16,3 13 2-16,-3-13-3 0,0 0 2 0,6 15-2 0,-6-15 1 15,0 0 0-15,7 12 4 16,-7-12-6-16,0 0 1 0,7 16-2 16,-7-16 4-16,0 0-5 0,4 12 5 0,-4-12-6 0,0 0 9 15,3 14-6-15,-3-14 3 0,0 0 2 16,0 0-8-16,4 17 5 0,-4-17 2 0,0 0 1 15,4 13-5-15,-4-13-1 16,0 0 0-16,8 13 3 0,-8-13-2 0,0 0-2 16,6 12 4-16,-6-12-2 0,0 0 3 15,0 0 1-15,6 15-3 0,-6-15-2 0,0 0 4 16,0 0-3-16,7 14 3 16,-7-14-1-16,0 0 0 0,0 0 3 0,3 13-3 15,-3-13-2-15,0 0 2 0,0 0-2 0,4 13 2 0,-4-13-4 16,0 0 5-16,0 0-6 15,0 0 5-15,2 15-4 0,-2-15 2 0,0 0 3 16,0 0-2-16,0 0-2 16,0 0 5-16,0 0-1 0,3 20-2 15,-3-20-1-15,0 0 2 0,0 0 4 0,0 0-7 16,0 0 1-16,0 0 3 0,2 15 2 0,-2-15-8 16,0 0 3-16,0 0-1 0,0 0 5 0,0 0-4 15,4 15 0-15,-4-15 2 0,0 0-2 16,0 0-5-16,0 0 0 0,0 0 5 0,0 0 3 15,2 18-1-15,-2-18 0 16,0 0 2-16,0 0-7 0,0 0 7 0,0 0 0 16,3 17 4-16,-3-17 1 0,0 0 0 15,0 0 1-15,0 0 3 0,0 16 3 0,0-16 5 16,0 0 7-16,0 0-2 0,0 0 1 0,0 0 9 16,2 20 1-16,-2-20-2 15,0 0 0-15,0 0-2 0,2 17-3 0,-2-17-6 0,0 0-5 16,4 15-30-16,-4-15-71 15,0 0-101-15,3 16-207 0,-3-16-529 0,0 0-318 16</inkml:trace>
  <inkml:trace contextRef="#ctx0" brushRef="#br0" timeOffset="178418.85">25257 8299 2539 0,'0'0'-217'0,"0"0"20"0,0 0 17 0,0 0 13 0,0 0 14 16,0 0 17-16,0 0 25 0,0 0 17 0,0 0 36 15,0 0 4-15,0 0 5 16,0 0 3-16,-5 19 9 0,5-19 5 0,0 0 12 15,0 0 13-15,0 0-8 16,0 0 3-16,0 0 14 0,0 0-4 0,-6 17 0 16,6-17-3-16,0 0 1 0,0 0 0 15,-6 14 6-15,6-14-2 0,0 0 13 0,0 0-1 16,-10 15 3-16,10-15 4 0,0 0-4 0,0 0-1 0,-6 15 2 16,6-15-2-16,0 0 6 15,-5 12-10-15,5-12 4 0,0 0-1 0,0 0 4 16,-9 12-1-16,9-12 2 15,0 0 6-15,0 0 4 0,-9 11-2 0,9-11-5 16,0 0-2-16,0 0 2 0,-11 9-12 16,11-9 10-16,0 0-2 0,0 0-8 0,-11 13 4 15,11-13-1-15,0 0 4 16,-10 11-3-16,10-11 3 0,0 0-1 0,-12 14 2 16,12-14-2-16,0 0-4 0,-12 12 4 0,12-12 2 0,-7 8 8 15,7-8 4 1,0 0-6-16,-13 12 12 0,13-12 18 0,-8 10-28 0,8-10 0 15,0 0-2-15,-13 12 0 16,13-12 0-16,0 0-12 0,-13 10 2 0,13-10 2 0,-9 11-5 16,9-11 1-16,0 0 15 15,-12 11-11-15,12-11 1 0,-10 7 1 0,10-7 11 16,0 0 4-16,-18 13 1 0,18-13 1 0,-12 7-4 16,12-7-7-16,-13 9 7 15,13-9-3-15,-13 8-4 0,13-8-1 0,-13 8 1 0,13-8-5 16,-14 7 2-16,14-7 0 15,-13 6-6-15,13-6 6 0,-15 7 3 0,15-7-8 16,-14 8 9-16,14-8-1 0,-17 6 10 16,17-6-2-16,-20 6 9 0,20-6-7 0,-16 4-1 15,16-4-6-15,-20 7-1 16,20-7-5-16,-16 5 2 0,16-5 10 0,-20 6-4 16,20-6 2-16,-18 6 1 0,18-6-9 0,-22 4 4 0,9-1-8 15,13-3 2-15,-20 4 0 16,20-4-7-16,-22 4 3 0,22-4-5 0,-20 4 2 15,20-4-2-15,-24 5 2 16,24-5 4-16,-21 2-4 0,21-2 2 0,-22 4-1 16,22-4-4-16,-18 2-6 15,18-2 2-15,-22 4 1 0,22-4 4 0,-17 4 0 0,17-4 13 16,-19 3 1-16,19-3 1 16,-19 3-2-16,19-3 9 0,-20 4-6 0,20-4-1 0,-18 3-2 15,18-3-2-15,-19 4-4 0,19-4-2 0,-21 4-1 16,21-4 1-16,-18 4 0 15,18-4-4-15,-21 4-4 0,21-4 1 0,-16 2-1 16,16-2 3-16,0 0-2 0,-24 5 4 16,24-5-3-16,0 0 0 0,-21 4 1 0,21-4-2 15,0 0-3-15,-19 4 4 16,19-4-2-16,0 0 7 0,-19 2 0 0,19-2 2 16,0 0 1-16,-21 4 5 0,21-4-2 0,0 0 3 0,-19 1 3 15,19-1 0-15,-15 5 0 16,15-5-3-16,0 0 3 0,-21 1-1 0,21-1-2 15,0 0-1-15,-19 4-2 16,19-4 3-16,0 0-1 0,-22 0-3 0,22 0 1 0,0 0 0 16,-22 3-4-16,22-3 1 15,0 0 1-15,-22 0-2 0,22 0-2 0,0 0 0 16,-21 3-3-16,21-3 0 0,0 0-2 0,-22 0 2 16,22 0-2-16,0 0 0 15,-20 1 4-15,20-1-7 0,0 0 4 0,-22-1 0 0,22 1-3 16,0 0 2-16,-23-2-3 15,23 2 6-15,0 0-7 0,-25 0 1 0,25 0 14 16,-17-1-3-16,17 1-4 0,0 0 1 16,-24 0 0-16,24 0 1 0,0 0-4 0,-25 0-5 15,25 0 1-15,0 0-1 16,-21 0 0-16,21 0-2 0,0 0 2 0,-23 0 0 16,23 0 0-16,0 0-1 0,0 0-3 0,-28 0 1 0,28 0-2 15,0 0 1-15,-21 0 3 16,21 0-2-16,0 0-1 0,-23-3-3 0,23 3 6 15,0 0-4-15,-23-1 0 16,23 1-1-16,0 0 3 0,-26-3-3 0,26 3 2 16,-19-1-3-16,19 1 0 0,-19-5 3 15,19 5-1-15,-19-1-1 0,19 1 0 16,-19-3-1-16,19 3 4 0,-19-5-6 16,19 5 4-16,-20-4-2 0,20 4 2 0,-22-3-2 0,22 3 2 15,-24-4-2-15,11-1 1 0,13 5-2 0,-24-4 1 16,24 4 2-16,-24-5-2 15,9 3 0-15,15 2 0 0,-30-5 0 0,16 1 0 0,-2 0-1 16,16 4 2-16,-31-6 1 16,16 4 2-16,15 2-4 0,-31-6 1 0,15 2-3 15,16 4 3-15,-29-5-2 16,14 3 3-16,15 2-1 0,-27-7-1 0,12 3 2 0,15 4-2 16,-27-6 0-16,13 2 0 0,14 4 1 0,-25-5 1 15,10 1-3-15,15 4 1 16,-23-8 1-16,23 8 3 0,-24-7-1 0,14 3 2 15,10 4 1-15,-25-8 0 0,25 8-3 16,-23-8 0-16,12 4 2 0,11 4-4 0,-21-7-2 16,21 7 4-16,-23-8-3 15,23 8 4-15,-22-7-7 0,22 7 7 0,-21-7-5 16,21 7 4-16,-21-8-3 0,21 8-1 0,-21-7 3 16,21 7-1-16,-22-7-2 15,22 7 1-15,-20-8 0 0,20 8 2 0,-20-5-3 0,20 5 0 16,-21-6 1-16,21 6 1 15,-20-7-2-15,20 7 1 0,-20-6 0 0,20 6 1 0,-19-7-1 16,19 7-1-16,-19-6 1 16,19 6 0-16,-19-4 1 0,19 4 2 0,-17-6-5 15,17 6 2-15,-17-6 0 16,17 6 0-16,-16-6-2 0,16 6 4 0,-18-5 0 16,18 5-1-16,-17-6-2 0,17 6 2 0,-14-8-1 0,14 8 1 15,-16-5-2-15,16 5 3 16,-14-6-2-16,14 6 1 0,0 0-1 0,-18-6 0 15,18 6 0-15,0 0 2 0,-16-7-2 16,16 7 5-16,0 0-2 0,0 0 1 16,-15-8-3-16,15 8 0 0,0 0 0 15,0 0-1-15,-15-8-1 0,15 8 1 0,0 0-2 16,0 0 2-16,-15-7-2 0,15 7 1 0,0 0-1 0,0 0 3 16,-14-9 0-16,14 9-2 15,0 0 0-15,0 0 3 0,-16-8-3 0,16 8 2 16,0 0-1-16,-12-8-2 15,12 8 2-15,0 0 2 0,0 0-4 0,-12-11 2 0,12 11 0 16,0 0 0-16,-13-7-4 16,13 7 2-16,0 0 2 0,0 0-1 0,-11-9 0 15,11 9 2-15,0 0-1 16,0 0 3-16,0 0-2 0,-17-9-1 0,17 9 0 0,0 0 1 16,0 0-2-16,-12-10 0 0,12 10 1 0,0 0 2 15,-13-7-3 1,13 7 2-16,0 0-3 0,0 0 0 0,-13-10 4 0,13 10-2 0,0 0-3 15,0 0 4-15,-14-10-1 16,14 10 2-16,0 0-2 0,0 0 2 0,-12-10 0 16,12 10-3-16,0 0 0 15,0 0 0-15,-12-9 0 0,12 9 3 0,0 0-4 0,0 0 2 16,-13-11-2-16,13 11 1 0,0 0 0 16,0 0 0-16,-14-10 0 0,14 10 2 15,0 0-2-15,0 0 0 0,-13-9-1 0,13 9 0 16,0 0 5-16,0 0 0 0,-11-7-4 15,11 7 3-15,0 0-3 0,0 0 1 0,0 0 1 16,0 0 0-16,0 0-2 16,-12-13 0-16,12 13 1 0,0 0 2 0,0 0-1 15,0 0 1-15,0 0-2 0,-14-9-2 16,14 9 2-16,0 0 2 0,0 0-1 16,0 0 2-16,0 0-1 0,-10-11 1 0,10 11-3 0,0 0 1 15,0 0-2-15,0 0 1 16,0 0 3-16,-6-15 4 0,6 15-1 0,0 0 3 0,0 0 0 15,0 0 1-15,0 0-3 16,0 0 3-16,-10-10-4 0,10 10 2 16,0 0 3-16,0 0-3 0,0 0-1 15,0 0-2-15,0 0-2 0,-7-13 4 0,7 13-5 0,0 0 5 16,0 0-8-16,0 0-5 0,0 0-19 0,-9-14-25 16,9 14-47-16,0 0-72 15,0 0-103-15,-12-17-287 0,5 12-42 0,7 5-289 0,-22-17-270 16</inkml:trace>
  <inkml:trace contextRef="#ctx0" brushRef="#br0" timeOffset="201498.75">22998 12715 1066 0,'-14'-21'223'0,"14"21"-53"0,-8-9-29 15,8 9-36-15,0 0-6 0,-8-20-26 0,8 20 12 16,-6-10-5-16,6 10 15 0,0 0 11 0,0 0 10 0,-9-16 3 16,9 16 9-16,0 0-2 15,0 0 0-15,0 0-1 0,0 0-8 0,-9-11-6 16,9 11-9-16,0 0-5 15,0 0-12-15,0 0-5 0,-14 37-10 0,9-21-9 0,1 0-8 16,0 1-2-16,-2 0-7 16,4 0-6-16,0 1-10 0,-2 0-3 15,4-18-8-15,-3 33-2 0,3-20-7 0,0-13-13 0,0 25 0 0,0-25-10 16,5 17-4-16,-5-17 1 16,6 11-1-16,-6-11 0 0,0 0 2 0,16 2 3 15,-16-2 8-15,0 0 6 16,0 0 12-16,0 0 16 0,28-21 4 0,-28 21 16 0,9-9 11 15,-9 9 6-15,8-10 4 16,-8 10-5-16,0 0-5 0,0 0-2 0,12-8-8 16,-12 8-2-16,0 0-8 15,0 0-1-15,0 0-7 0,0 0 2 16,0 0-9-16,0 0-1 0,18 27-6 0,-18-27-10 0,8 12-3 16,-8-12-1-16,15 9 0 0,-15-9 2 15,15 6-5-15,-15-6 0 0,17 2 4 0,-17-2 8 0,0 0 9 16,25-8 4-16,-25 8 5 15,15-9 5-15,-15 9-1 0,12-18-3 0,-7 9-4 16,-5 9-9-16,9-25-8 16,-5 14-16-16,-4 11-26 0,2-25-30 0,0 13-44 0,-2 12-63 15,2-21-52-15,-2 12-65 16,0 9-158-16,0-15-151 0,0 15-311 16,0 0-300-16</inkml:trace>
  <inkml:trace contextRef="#ctx0" brushRef="#br0" timeOffset="201959.83">23334 12850 2673 0,'0'0'-89'15,"0"0"43"-15,19-7 22 16,-19 7 33-16,0 0 34 0,0 0 36 0,0 0 25 16,0 0 8-16,0 0-2 0,0 0-8 15,15-6-6-15,-15 6-13 0,0 0-5 16,0 0 2-16,0 0-8 0,0 0-1 0,21 9 0 0,-21-9-2 15,0 0-1-15,9 18-4 16,-9-18 0-16,0 14-2 0,0-14 0 0,0 0 1 16,-6 25 5-16,6-25-5 0,-12 15 5 15,12-15 0-15,-14 13 3 0,14-13 2 0,-15 9-1 16,15-9 0-16,-19 6-4 0,19-6 0 0,0 0-9 16,-27-6-8-16,27 6-10 0,-14-11-5 15,14 11-18-15,-8-15-21 0,8 15-27 16,-4-17-26-16,4 17-35 0,0-19-39 15,0 19-53-15,0 0-43 0,6-25-56 16,-6 25-121-16,6-12-155 0,-6 12-354 0,4-10-308 16</inkml:trace>
  <inkml:trace contextRef="#ctx0" brushRef="#br0" timeOffset="202693.16">23380 12948 2648 0,'0'0'-98'0,"0"0"57"0,0 0 13 15,-16-11 23-15,16 11 41 16,0 0 43-16,0 0 34 0,0 0 36 0,0 0 12 0,0 0 11 16,0 0 5-16,-11-10 0 0,11 10-4 0,0 0 2 15,0 0 13-15,0 0-8 16,0 0-30-16,0 0-13 0,0 0-27 0,0 0 9 15,0 0-18-15,0 0 0 0,0 0-8 16,39-15 1-16,-39 15-7 0,20-4-4 0,-5 4-4 16,-15 0-4-16,28-4-5 15,-10 4-5-15,2 0-3 0,-20 0-11 0,36-1-5 16,-17 1-7-16,-2 0-16 0,-17 0-15 0,27 0-29 0,-27 0-23 16,24 0-22-16,-16 0-30 15,-8 0-35-15,17-3-45 0,-17 3-61 0,0 0-37 16,13-2-47-16,-13 2-114 15,0 0-101-15,0 0-40 0,0 0-316 16,0 0-274-16</inkml:trace>
  <inkml:trace contextRef="#ctx0" brushRef="#br0" timeOffset="202928.86">23366 12814 2593 0,'0'0'-73'16,"0"0"52"-16,-17-7 46 15,17 7 41-15,0 0 39 0,0 0 49 0,-17-7 30 16,17 7 22-16,0 0 3 0,0 0 0 0,0 0-13 15,0 0-1-15,0 0 8 0,0 0-41 16,0 0 3-16,0 0-10 0,0 0-5 0,0 0-14 16,0 0-17-16,0 0-11 15,48-5-13-15,-48 5-17 0,30-1-17 0,-13-2-22 0,2 3-23 16,2 0-23-16,1 0-28 0,-4-1-24 0,2-1-36 16,-1 0-34-16,-2 0-43 15,-2 2-57-15,-1-2-32 0,2 2-39 0,-16 0-91 16,20-1-115-16,-20 1-64 0,19 0-282 15,-19 0-199-15</inkml:trace>
  <inkml:trace contextRef="#ctx0" brushRef="#br0" timeOffset="203209.06">23857 12813 2472 0,'19'1'-104'16,"-19"-1"21"-16,0 0 21 0,23 0 23 0,-23 0 30 0,0 0 26 15,26 0 31-15,-26 0 14 16,16 0 20-16,-16 0 4 0,20 3 13 0,-20-3 6 15,14 5 5-15,-14-5 8 16,17 8-1-16,-17-8-1 0,13 11-5 0,-13-11 0 0,9 12 3 16,-9-12 0-16,4 11-4 15,-4-11 6-15,0 0 3 0,0 0 0 0,-4 23 3 16,4-23 2-16,0 0-10 0,-16 11-8 0,16-11-8 16,0 0-13-16,-18 0-25 0,18 0-5 15,0 0-7-15,0 0-11 0,-24-22-9 0,24 22-14 16,-6-21-14-16,6 21-22 15,0-27-28-15,0 12-38 0,0 15-55 0,6-32-73 16,-1 17-62-16,-1-1-144 16,0 0-162-16,0 3-361 0,1-1-369 0</inkml:trace>
  <inkml:trace contextRef="#ctx0" brushRef="#br0" timeOffset="204493.03">22600 8665 2711 0,'0'0'-142'0,"0"0"28"15,0 0 23-15,0 0 14 0,0 0 37 0,0 0 16 16,0 0 27-16,0 0 19 0,0 0 18 0,0 0 11 0,0 0 6 16,0 0 13-16,0 0 3 15,0 0 0-15,0 0 1 0,-20 44 17 0,20-44 1 16,0 0 1-16,-2 15-7 15,2-15-8-15,0 0-6 0,0 0-3 0,0 19-6 16,0-19-5-16,0 0-4 16,0 0-5-16,0 0-6 0,8 20 3 0,-8-20-12 0,0 0-4 15,0 0-3-15,12 8-8 16,-12-8-3-16,0 0-4 0,0 0 1 0,0 0-5 0,0 0 1 16,0 0-3-16,0 0 4 0,0 0 4 15,0 0 4-15,31-17-2 0,-31 17-3 16,0 0 1-16,0 0 0 0,0 0-2 0,0 0-7 0,0 0 0 15,0 0 0-15,0 0-1 16,0 0 0-16,0 0 0 0,15 6-2 0,-15-6 1 16,0 0 2-16,0 0-3 15,9 11 3-15,-9-11-4 0,0 0 7 0,0 0-3 16,0 0-3-16,16 3-2 0,-16-3 3 0,0 0 3 0,0 0 0 16,24-7 4-16,-24 7 10 15,14-10 2-15,-14 10 6 0,11-12 8 0,-11 12 0 16,13-16 1-16,-13 16 1 0,10-12-3 15,-10 12-2-15,11-16-3 0,-11 16-5 0,6-14-6 16,-6 14-19-16,8-13-23 16,-8 13-31-16,0 0-41 0,7-13-55 0,-7 13-36 15,5-6-52-15,-5 6-82 0,0 0-652 16,0 0-421-16</inkml:trace>
  <inkml:trace contextRef="#ctx0" brushRef="#br0" timeOffset="204758.73">22871 8767 2886 0,'0'0'-83'15,"0"0"35"-15,0 0 25 0,0 0 30 0,0 0 29 16,0 0 16-16,0 0 12 15,0 0 1-15,0 0-8 0,0 0-2 0,0 0-9 0,20 4-5 16,-20-4-2-16,0 0-7 16,0 0-2-16,28 0-18 0,-28 0-23 0,0 0-30 15,21 0-24-15,-21 0-42 16,0 0-28-16,22-3-45 0,-22 3-102 0,10-4-478 16,-10 4-49-16</inkml:trace>
  <inkml:trace contextRef="#ctx0" brushRef="#br0" timeOffset="204928.67">22895 8718 2310 0,'0'0'29'16,"0"0"32"-16,0 0 14 15,0 0 19-15,-16-3 17 0,16 3-4 0,0 0 0 16,0 0-9-16,0 0-10 0,0 0-8 0,0 0-9 0,0 0-5 16,51-5-19-16,-51 5-24 15,23-1-45-15,-23 1-44 0,29 0-65 0,-29 0-65 16,28 0-88-16,-13-2-538 15,-15 2-146-15</inkml:trace>
  <inkml:trace contextRef="#ctx0" brushRef="#br0" timeOffset="205298.72">23146 8874 2353 0,'0'0'-72'16,"0"0"28"-16,0 0 7 0,0 0 18 0,0 0 7 15,0 0 4-15,0 0 8 16,0 0 14-16,0 0-11 0,0 0 3 0,0 0 8 16,0 0-15-16,56-9-9 0,-56 9-15 0,22-4-22 15,-22 4-26-15,17-6-34 0,-9 5-55 16,-8 1-108-16,13-4-217 0,-13 4 349 0</inkml:trace>
  <inkml:trace contextRef="#ctx0" brushRef="#br0" timeOffset="205478.64">23216 8823 1428 0,'0'0'29'0,"0"0"12"0,0 0 14 16,0 0 36-16,0 0 28 0,0 0 23 15,0 0 30-15,0 0-6 0,-22 16-18 0,22-16-18 16,0 0-9-16,-4 19-11 15,4-19-11-15,-2 15-14 0,2-15-2 0,-2 17-16 16,2-17-6-16,0 0-30 0,2 25-48 16,-2-25-51-16,2 17-63 0,0-7-62 15,-2-10-112-15,4 13-460 0,-2-5-56 16</inkml:trace>
  <inkml:trace contextRef="#ctx0" brushRef="#br0" timeOffset="205908.85">23489 9069 2284 0,'22'0'-34'0,"-22"0"13"0,0 0 3 16,0 0 15-16,20 2 24 0,-20-2 26 0,0 0 12 16,0 0-3-16,0 0-4 0,0 0 4 15,0 0 1-15,0 0 10 0,0 0-1 0,0 0 6 16,0 0 3-16,0 0-6 15,0 0-3-15,-34 25-6 0,34-25-2 0,0 0-5 16,-21 4 2-16,21-4 5 16,0 0-4-16,-21 0 5 0,21 0-4 0,0 0-4 0,0 0-4 15,-26-10-2-15,26 10-3 16,-11-9-5-16,11 9 0 0,0 0-1 0,-8-18-1 16,8 18 0-16,0 0-5 0,0 0-3 0,0-21-2 15,0 21-4-15,0 0 1 0,0 0-6 16,19-16-2-16,-19 16 2 0,15-7-5 0,-15 7 2 15,19-1 3-15,-19 1 8 16,0 0 10-16,26 8-2 0,-26-8 3 0,14 9 6 0,-14-9-1 16,16 17-2-16,-10-8 0 15,2 1-8-15,-8-10 0 0,15 20-2 16,-7-8-3-16,1-2-5 0,-1-1-20 0,3-2-35 0,-11-7-57 16,24 16-76-16,-12-14-81 0,-12-2-185 15,23 2-165-15,-14-2-294 0,-9 0-265 16</inkml:trace>
  <inkml:trace contextRef="#ctx0" brushRef="#br1" timeOffset="214608.89">22331 8061 2542 0,'0'0'-160'0,"0"0"28"16,0 0 24-16,0 0 15 0,0 0 16 0,0 0 18 15,0 0 17-15,0 0 16 16,0 0 17-16,0 0 6 0,4-23 16 0,-4 23 13 0,0 0 2 16,0 0 4-16,0 0 5 0,0 0 6 0,0 0 3 15,0 0 5-15,0 0 9 16,0 0-3-16,0 0 5 0,0 0 1 0,0 0-3 15,0 0 1-15,0-19-1 0,0 19-5 16,0 0-2-16,0 0 2 0,6-13-4 16,-6 13 3-16,0 0-3 0,9-13 0 15,-9 13-4-15,0 0 3 0,12-12-6 0,-12 12-1 16,14-10-5-16,-14 10-4 0,10-13 1 0,-10 13-6 16,12-13 13-16,-12 13-4 0,13-13-1 15,-13 13-4-15,15-15-3 0,-7 6-6 0,-8 9-2 16,15-15-2-16,-15 15-1 15,13-13-3-15,-13 13 0 0,15-13-5 0,-15 13 1 0,12-13 3 16,-12 13-1-16,11-12 0 16,-11 12 1-16,15-11-1 0,-15 11-5 0,10-13 3 15,-10 13-6-15,15-8 5 16,-15 8-2-16,15-14-6 0,-15 14 5 0,15-12-3 0,-7 7 3 16,-8 5-2-16,18-11 0 0,-18 11-1 0,16-14 0 15,-8 9-1 1,-8 5 2-16,15-11-2 0,-15 11 0 0,15-14-2 0,-6 8 1 0,-9 6-1 15,14-12 0-15,-14 12-2 16,16-11 1-16,-16 11 2 0,14-11-6 16,-14 11 3-16,17-12 5 0,-17 12-5 15,15-12-2-15,-15 12 2 0,15-11 2 0,-15 11-4 0,16-9-1 16,-16 9-1-16,16-9 5 0,-16 9-2 16,14-9 0-16,-14 9 1 0,15-8-1 15,-15 8 2-15,15-11-2 0,-15 11-1 0,13-8 2 16,-13 8-2-16,14-8 2 0,-14 8 0 15,18-8-1-15,-18 8 2 0,12-9 0 0,-12 9-2 16,14-7 3-16,-14 7 0 16,16-8-1-16,-16 8-1 0,17-7 2 0,-17 7-2 15,14-7 3-15,-14 7-3 0,16-8 0 16,-16 8 0-16,16-8 1 0,-16 8 1 0,16-5 1 16,-16 5 4-16,16-7 4 0,-16 7-3 0,15-8 8 15,-15 8-5-15,17-8 1 16,-17 8 1-16,15-6-2 0,-15 6-1 0,14-8 3 0,-14 8-3 15,18-7 0-15,-18 7-5 16,14-6 2-16,-14 6-2 0,17-3 2 16,-17 3-2-16,15-6-3 0,-15 6 3 15,0 0 0-15,23-6-1 0,-23 6-2 0,17-4-2 0,-17 4 5 16,15-4-2-16,-15 4-1 0,19-3-1 0,-19 3 1 16,17-5-1-16,-17 5 0 15,21-2 2-15,-21 2-3 0,19-5 0 0,-19 5 7 0,19-3-7 16,-19 3 0-16,22-5 1 15,-22 5-1-15,20-1-3 0,-20 1 3 0,24-4 0 16,-24 4 2-16,23-2-3 16,-23 2 2-16,22-4-1 0,-22 4 1 0,22-2 5 0,-22 2-4 15,26 0-4-15,-26 0 2 16,23 0 2-16,-23 0-5 0,24-2 2 0,-24 2 3 16,22 0-2-16,-22 0 2 0,22 0-4 0,-22 0 2 15,23 0 0-15,-23 0 0 16,20 0-1-16,-20 0 2 0,18-2-2 0,-18 2 1 0,0 0-2 15,26 2 2-15,-26-2 2 16,16 2-1-16,-16-2-2 0,0 0 0 0,26 2 1 16,-26-2-1-16,17 2 1 0,-17-2 5 15,17 2-5-15,-17-2 1 0,21 5-1 0,-21-5 1 16,17 2-1-16,-17-2 0 0,21 5 1 16,-21-5-2-16,21 3-1 0,-21-3 2 15,22 3 0-15,-22-3 2 0,18 3-1 0,-18-3-2 0,24 4 1 16,-24-4 8-16,21 4-11 15,-21-4 3-15,21 3 3 0,-21-3-6 0,21 5 3 16,-21-5-2-16,18 3 0 16,-18-3 1-16,16 2 1 0,-16-2-1 0,17 5-2 0,-17-5 2 15,15 3 0-15,-15-3 0 16,15 5 1-16,-15-5 2 0,14 6-3 0,-14-6 1 16,18 3-1-16,-18-3-2 0,16 6 6 0,-16-6 4 0,20 4-7 15,-20-4-1-15,19 6 0 16,-19-6 7-16,18 4-10 0,-18-4 4 0,20 5 0 15,-20-5 0-15,18 7-2 16,-18-7 0-16,20 5 4 0,-20-5 0 0,17 6-2 16,-17-6 1-16,19 7 1 0,-19-7-1 15,17 4 1-15,-17-4 0 0,16 6-2 0,-16-6 6 16,18 6-1-16,-18-6 3 0,16 6 6 0,-16-6 3 16,21 4 0-16,-21-4 5 0,18 6-4 15,-18-6 1-15,16 7-4 0,-4-2 2 0,-12-5 0 16,20 6-4-16,-20-6-4 15,22 6 0-15,-10-3-2 0,-12-3 1 0,21 6-1 16,-21-6-1-16,23 7-2 0,-14-3 5 16,-9-4-6-16,26 8 7 0,-16-5 2 0,-10-3 1 15,23 7 1-15,-12-3 0 16,-11-4 1-16,21 6-3 0,-21-6-5 0,22 7 5 16,-10-4-2-16,1 3 0 0,-13-6-3 0,23 6-2 0,-23-6 2 15,21 7 0 1,-11-4-3-16,-10-3 4 0,24 7 0 0,-14-4 0 0,-10-3 1 15,24 7-4-15,-13-5 1 16,-11-2 3-16,18 6-4 0,-18-6 1 0,20 5-3 0,-20-5 2 16,16 8-2-16,-16-8 0 15,18 6-1-15,-18-6 4 0,16 5-5 0,-16-5 2 16,17 8-2-16,-17-8-1 0,15 5 2 16,-15-5 1-16,17 6 0 0,-17-6-3 0,12 6 1 15,-12-6 1-15,14 8-1 0,-14-8 4 0,12 5-3 16,-12-5 3-16,13 7-3 15,-13-7 1-15,13 8 1 0,-13-8 1 0,12 8-2 0,-12-8 1 16,13 7-1-16,-13-7 1 16,12 9 1-16,-12-9 4 0,14 6 1 0,-14-6 4 15,0 0-1-15,16 9-1 16,-16-9-4-16,11 5-1 0,-11-5 2 0,0 0-2 0,13 10-3 16,-13-10 1-16,0 0-1 0,12 8 2 0,-12-8-3 15,0 0 1-15,11 9-1 16,-11-9 2-16,0 0-1 0,12 11 2 0,-12-11 0 15,0 0 0-15,14 10-3 16,-14-10 2-16,9 8-1 0,-9-8 1 0,0 0-3 16,11 11 2-16,-11-11-3 0,9 7 1 15,-9-7-2-15,0 0 3 0,11 13-2 0,-11-13-2 16,0 0 2-16,11 11 2 0,-11-11-1 0,8 8-2 16,-8-8 2-16,0 0 2 0,10 13-1 15,-10-13 2-15,0 0-5 0,9 10 2 0,-9-10-4 16,0 0 5-16,12 10-3 15,-12-10 0-15,0 0 0 0,0 0-3 0,9 12 2 0,-9-12 1 16,0 0 1-16,0 0-2 16,0 0 1-16,8 13 4 0,-8-13-7 0,0 0 7 15,0 0-3-15,9 9 1 16,-9-9-2-16,0 0-1 0,0 0 0 0,0 0 3 0,10 13 0 16,-10-13 0-16,0 0 4 0,0 0-1 15,5 9 1-15,-5-9-1 16,0 0-4-16,0 0 4 0,0 0-1 0,8 14 3 0,-8-14-5 0,0 0 1 15,0 0 2-15,8 9 3 16,-8-9 2-16,0 0-2 0,0 0 4 0,0 0 3 16,9 13 1-16,-9-13 1 15,0 0-3-15,0 0 1 0,8 13-2 0,-8-13 1 0,0 0 1 16,0 0-7-16,9 14 4 0,-9-14-2 16,0 0 3-16,6 11 1 0,-6-11-1 15,0 0 2-15,0 0-2 0,9 9-2 0,-9-9 6 16,0 0-6-16,0 0-1 0,0 0-2 15,0 0 2-15,0 0 0 0,8 12-3 0,-8-12-3 16,0 0 3-16,0 0 0 16,0 0 0-16,0 0 3 0,0 0-6 0,0 0 1 15,0 0-2-15,10 11 3 0,-10-11-5 16,0 0 2-16,0 0-1 0,10 11 5 0,-10-11 2 16,0 0-3-16,0 0 3 0,6 13-3 0,-6-13-3 15,0 0 2-15,0 0 0 16,0 0-3-16,11 9 1 0,-11-9 1 0,0 0-9 0,0 0-8 15,0 0-16-15,0 0-12 16,0 0-21-16,7 8-26 0,-7-8-39 16,0 0-60-16,0 0-58 0,0 0-77 15,0 0-161-15,0 0-140 0,0 0-288 0,0 0-307 0</inkml:trace>
  <inkml:trace contextRef="#ctx0" brushRef="#br1" timeOffset="-212248.15">25275 8185 2590 0,'0'0'-155'0,"0"0"15"0,0 0 3 15,0 0 1-15,0 0 7 0,0 0 10 16,0 0 15-16,0 0 6 0,0 0 3 0,0 0 10 0,0 0 16 15,0 0 16-15,0 0 20 16,0 0 24-16,0 0 20 0,0 0 8 0,0 0 12 16,0 0-3-16,0 0 6 15,0 0 14-15,0 0 2 0,0 0 2 16,0 0 10-16,0 0-6 0,0 0 4 0,0 0 9 16,0 0 5-16,0 0 12 0,0 0-1 0,0 0 2 15,0 0 5-15,0 0-2 0,0 0-4 0,0 0 6 16,0 0-2-16,0 0 12 0,0 0-4 15,0 0 2-15,0 0-5 0,0 0-6 0,-16 21-6 16,16-21-7-16,-11 11-4 16,11-11-11-16,-14 12 5 0,14-12-10 0,-12 13-1 15,12-13-5-15,-17 13-5 0,17-13-4 16,-15 14-3-16,6-6-5 0,9-8-2 0,-20 13 0 16,11-6-7-16,-5 1 2 0,3 0 0 0,11-8 6 15,-25 12-2-15,12-4 3 16,1 0-5-16,-1-3 6 0,-3 3-4 0,3-2 2 0,-3-1-3 15,16-5 4-15,-28 13 3 16,14-8-6-16,-1 0 2 0,2 2-1 16,-1-2-4-16,-1 1-2 0,15-6 2 15,-27 11-1-15,14-6 4 0,-3 0-8 0,4 0-4 0,-4 1 4 16,16-6 0-16,-24 9 2 0,9-5 0 0,2 3 0 16,-2-4 0-16,15-3 1 15,-24 10-4-15,10-7-2 0,14-3 1 0,-23 8-1 0,10-6-4 16,13-2 0-16,-21 8-2 15,21-8 0-15,-22 7-2 0,10-3 0 0,12-4-1 16,-21 6-3-16,21-6-1 16,-21 6 0-16,21-6-1 0,-19 4-2 0,6 1 2 0,13-5 0 15,-21 3-1-15,21-3-2 16,-26 6 3-16,26-6-3 0,-21 5 0 0,8-4 0 16,13-1 0-16,-21 2-3 0,21-2 2 0,-20 4 1 15,20-4-1-15,-20 2 1 16,20-2 0-16,-19 0 0 0,19 0 6 0,0 0-2 0,-30 0 4 15,30 0 0-15,0 0 5 16,-27-4-5-16,27 4-1 0,-17-4-1 0,17 4-1 16,-16-3 5-16,16 3-10 15,-22-7 5-15,22 7-3 0,-19-7 0 0,19 7-2 0,-22-7 3 16,22 7-2-16,-18-9-1 0,8 4 0 0,10 5 2 16,-22-9-3-16,22 9 2 15,-17-11-1-15,17 11-2 0,-19-10 5 0,19 10-2 0,-15-10 1 16,15 10-2-16,-14-10 4 15,14 10-6-15,-14-9 3 0,14 9 0 0,-14-10 0 16,14 10 0-16,-11-9 1 16,11 9-1-16,-11-9 0 0,11 9 2 15,0 0-3-15,-14-14 0 0,14 14-2 0,-11-9 4 16,11 9-2-16,-8-12 1 0,8 12-3 0,0 0 0 16,-11-19 2-16,11 19-4 0,-9-14 3 0,9 14 2 15,-6-13 4-15,6 13-4 0,-6-13 4 16,6 13 2-16,0 0 22 0,-10-19 1 0,10 19 0 15,-4-11-5-15,4 11-2 16,0 0-4-16,-10-18-7 0,10 18 1 16,0 0 3-16,-6-17-5 0,6 17-3 15,-6-11 0-15,6 11-1 0,0 0 1 0,-8-18-3 0,8 18 1 16,-7-12-2-16,7 12-4 0,0 0 3 0,-8-18-1 16,8 18-3-16,-9-13-2 15,9 13 3-15,-8-11 4 0,8 11-5 0,0 0 1 0,-13-19-3 16,13 19 0-16,-10-12 5 15,10 12-5-15,-10-12 1 0,10 12-3 0,-12-11 8 16,12 11-3-16,-10-12-1 0,10 12 3 16,-11-11-4-16,11 11 3 0,-11-12-5 0,11 12 1 15,-10-9-2-15,10 9 3 16,-13-9 0-16,13 9 3 0,-10-11-4 0,10 11 1 16,-11-10 0-16,11 10 0 0,-13-9 2 0,13 9-4 0,-12-11 3 15,12 11-2-15,-13-9 5 16,13 9-2-16,-11-9 2 0,11 9-2 0,-12-10-7 15,12 10 5-15,0 0 4 16,-15-10-9-16,15 10-4 0,-10-9 8 0,10 9 3 0,0 0 0 16,-16-10-3-16,16 10 2 15,-10-9-5-15,10 9 3 0,0 0 2 0,-17-9-1 16,17 9 2-16,0 0-5 0,-17-10 7 0,17 10-3 16,0 0 3-16,-15-10-2 0,15 10-1 15,0 0-2-15,-15-10 6 0,15 10-7 0,0 0 3 16,-13-8-1-16,13 8 2 15,0 0-2-15,-12-11-1 0,12 11 2 0,0 0-5 0,-16-13 4 16,16 13 4-16,-12-9-1 16,12 9-3-16,-12-9-1 0,12 9 1 0,-11-12 7 15,11 12-6-15,-13-11 5 16,13 11-8-16,-12-11 1 0,12 11 2 0,-11-12-2 0,11 12 2 16,-10-13-2-16,10 13 2 0,-11-15-1 0,11 15-1 15,-9-16 2-15,9 16-2 16,-12-18-1-16,6 11 0 0,6 7 4 0,-13-16 0 0,13 16 1 15,-11-19-3-15,5 12 0 16,6 7-1-16,-15-22 4 0,9 11-5 0,6 11 0 16,-15-20 1-16,8 8-1 15,1 1 15-15,6 11-15 0,-12-21 1 0,6 11 2 0,6 10 0 16,-14-20 0-16,8 8-1 0,6 12-2 16,-15-20 0-16,9 9 0 0,6 11 6 15,-13-18-2-15,9 8-2 0,4 10 5 0,-13-17-3 0,7 6 9 16,6 11-10-16,-14-22-4 15,6 13 3-15,8 9 1 0,-12-23-3 0,6 13 3 16,0-3 3-16,6 13-5 16,-13-24 0-16,6 13 0 0,7 11 4 0,-13-24-3 0,7 13 0 15,6 11-1-15,-12-25-4 16,6 14 2-16,-2-3 5 0,8 14-4 0,-12-24 2 16,6 13 0-16,0-4 0 0,6 15 0 0,-11-24 6 0,6 11-8 15,-1 1-3-15,6 12 3 16,-10-25 3-16,5 11-5 0,1 1 6 0,4 13-6 15,-10-24 3-15,6 13-2 16,-3-3 3-16,7 14 2 0,-11-25 0 0,7 12-4 0,4 13-1 16,-10-26-1-16,4 14 5 15,6 12-1-15,-12-27-1 0,8 14 2 0,0-1-3 16,4 14 3-16,-8-26-3 0,6 11 4 0,-2 1-4 16,4 14 6-16,-5-29-1 0,3 14-4 15,2 15 1-15,-4-29-3 0,4 13 2 0,0 16-3 16,-4-29 4-16,2 16 2 15,2 13-3-15,-5-29 2 0,3 18-4 0,2 11 6 0,-4-29-1 16,2 16 4-16,2 13-3 16,-3-27-7-16,3 27 9 0,-2-25-1 0,2 11-3 15,0 14 3-15,0-28-3 16,-2 15 0-16,2 13-1 0,0-30-2 0,-2 17 8 0,2 13-1 16,0-31 2-16,0 31-9 0,0-29 0 0,0 15 6 15,0 14-1-15,0-29 0 16,0 29-6-16,0-32 3 0,0 18 5 0,0-4 1 0,0 18-5 15,0-30 3-15,0 13 2 16,2 0 3-16,-2 0-1 0,0 17-2 0,2-30-5 16,-2 12 11-16,2 4-3 15,-2 14 0-15,3-32 2 0,-3 17-4 0,0 15 1 0,2-30 10 16,-2 13 0-16,2-1 0 0,-2 1-5 0,0 17 4 16,0-32-13-16,2 16 7 15,-2 16-2-15,0-30 3 0,2 17 2 0,0-3-7 0,-2 16 3 16,0-26-2-16,3 12-3 15,-3 14-4-15,4-28 6 16,-4 12 6-16,2 0 1 0,-2 16-3 0,0-31-1 16,0 17 0-16,0 14 1 0,0-30-4 0,0 12 6 0,0 18-6 15,0-28-3-15,0 15 0 16,0 13 1-16,-2-27 0 0,2 27-2 0,-2-30 2 16,2 17-2-16,0 13-2 0,-2-27-9 0,2 27 9 0,-3-25 4 15,1 11-5-15,2 14 2 16,-2-26 1-16,2 26-5 0,-2-26 6 0,2 26-5 15,-2-27 6-15,2 13-8 16,0 14 1-16,-2-25-2 0,2 25 3 0,-3-25 3 0,1 9-3 16,2 16 3-16,-4-25-2 15,4 25 0-15,-2-27 5 0,0 14-12 0,2 13 11 16,-4-27-5-16,2 14-2 0,2 13 5 16,-4-29-1-16,2 16 2 0,2 13-8 15,-4-23 3-15,4 23 2 0,-6-25-3 0,6 25-2 0,-4-22 3 16,4 22 2-16,-4-21-2 15,4 21 0-15,-4-21-1 0,4 21 4 0,-6-19-1 0,6 19-1 16,-4-22-18-16,4 22 4 16,-4-20-1-16,4 20 8 0,-5-21-6 0,5 21 2 15,-4-19-4-15,4 19 8 16,-6-21-2-16,6 21 2 0,-5-21 3 0,5 21-2 0,-6-19-2 16,6 19 9-16,-4-20-2 0,4 20 6 0,-2-18-2 15,2 18 6-15,-5-18 4 16,5 18 3-16,-2-20-4 0,2 20 5 0,-2-19-5 0,2 19 3 15,-2-17 2-15,2 17 1 16,-2-18-4-16,2 18 0 0,0 0-1 0,-2-20-2 16,2 20 0-16,-2-16-2 15,2 16-4-15,0 0 8 0,-2-22-6 0,2 22 3 0,0 0-4 16,-2-20 3-16,2 20-3 0,0 0-3 0,0-23 6 16,0 23 0-16,0 0 1 15,0-25-3-15,0 25 1 0,2-15-2 0,-2 15-2 0,0 0 4 16,0-21-4-16,0 21 1 15,2-15-1-15,-2 15-2 0,2-15 0 0,-2 15 1 16,0 0-3-16,4-25-9 16,-4 25-21-16,4-16-22 0,-2 9-34 0,3-2-59 0,-5 9-92 15,8-20-84-15,-2 11-236 16,-1 2-81-16,-5 7 24 0,8-20-363 0,-8 20-434 16</inkml:trace>
  <inkml:trace contextRef="#ctx0" brushRef="#br1" timeOffset="-207648.1">21717 7287 1204 0,'0'0'227'16,"0"0"-49"-16,-13-7-23 16,13 7-18-16,0 0-13 0,0 0 9 0,0 0 0 0,0 0 2 15,0 0 2-15,0 0 2 0,0 0-3 16,0 0-11-16,0 0-12 16,0 0-14-16,0 0-10 0,0 0-9 0,0 0-6 0,0 0-10 15,0 0-4-15,-13 20-8 0,13-20-5 16,0 0-2-16,4 29-6 0,-4-29-5 0,5 25-2 15,-5-25-8-15,6 23-4 16,-4-10-5-16,3 1-11 0,-5-14-5 0,6 19-8 16,-2-10-7-16,-4-9 9 0,7 15-7 15,-7-15-5-15,0 0-5 0,10 10-2 0,-10-10-3 16,0 0-3-16,0 0-4 0,0 0 2 0,0 0-7 16,0 0-3-16,32-20 9 15,-32 20-1-15,6-18 5 0,-6 18 6 16,6-17-2-16,-6 17 10 0,4-17 6 0,-4 17 5 15,7-15 2-15,-7 15 2 0,0 0-4 16,4-15 2-16,-4 15 11 0,0 0-14 16,0 0 9-16,0 0-9 0,0 0 5 0,0 0-2 0,0 0 2 15,0 0-1-15,19 30 6 16,-19-30-2-16,7 15-2 0,-7-15-2 0,8 15-1 16,-8-15 0-16,10 14 1 0,-10-14-4 0,10 10-5 0,-10-10 3 15,10 7-9-15,-10-7 0 16,0 0 0-16,0 0 4 0,19 3 5 0,-19-3-1 15,0 0 5-15,0 0-2 16,21-14-7-16,-21 14-19 0,11-13-25 0,-11 13-28 0,10-17-42 16,-4 12-41-16,-3-5-102 15,-3 10-479-15,8-13-27 0</inkml:trace>
  <inkml:trace contextRef="#ctx0" brushRef="#br1" timeOffset="-207167.89">22013 7444 2137 0,'0'0'-53'0,"0"0"37"0,0 0 1 0,0 0 8 15,0 0 3-15,0 0 1 16,0 0 17-16,0 0 6 0,0 0-5 0,0 0 6 0,0 0-1 16,0 0-7-16,0 0 3 15,0 0-7-15,0 0 4 0,0 0-6 16,0 0 7-16,0 0 2 0,0 0 4 0,0 0-7 0,0 0 18 16,0 0-14-16,21 3 3 15,-21-3 23-15,0 0-17 0,0 0 6 0,0 0 13 0,0 0 9 16,0 0 15-16,0 0 10 15,0 0 13-15,0 0-11 0,0 0-15 0,0 0-15 16,0 0-8-16,0 0-7 0,0 0-3 16,0 0-5-16,0 0-6 0,0 0-3 0,0 0-1 15,0 0 0-15,0 0-2 16,0 0-3-16,0 0 2 0,19 0 9 0,-19 0-1 16,0 0 7-16,24-9 1 0,-24 9-5 0,16-6-3 0,-16 6-5 15,18-5 2-15,-18 5-6 16,16-4-17-16,-16 4-22 0,15-4-22 0,-15 4-31 15,0 0-37-15,15-2-29 16,-15 2-51-16,0 0-86 0,11-2-506 0,-11 2-86 0</inkml:trace>
  <inkml:trace contextRef="#ctx0" brushRef="#br1" timeOffset="-206977.78">22022 7396 2347 0,'0'0'21'0,"-15"-10"37"16,15 10-9-16,0 0-6 0,0 0-2 16,0 0 6-16,0 0 4 0,0 0-3 0,0 0-4 15,40-9-9-15,-40 9-20 16,26-3-27-16,-26 3-20 0,22 0-31 0,-9 0-51 16,-13 0-39-16,19 0-86 0,-19 0-448 0,17 0 66 0</inkml:trace>
  <inkml:trace contextRef="#ctx0" brushRef="#br1" timeOffset="-206707.58">22291 7341 1971 0,'0'0'-60'16,"0"0"16"-16,0 0 25 15,0 0 29-15,0 0 15 0,0 0 14 0,0 0 8 16,0 0 14-16,0 0 15 16,0 0 12-16,0 0 3 0,0 0 6 0,0 0 9 0,0 0 2 15,0 0 11-15,-18 37 2 16,18-37 2-16,0 0-11 0,0 0-19 0,0 0-20 0,0 0-31 16,0 0-33-16,0 0-54 0,0 0-63 0,0 0-58 15,-18-26-76-15,18 26-157 16,0 0-329-16,0 0 6 0</inkml:trace>
  <inkml:trace contextRef="#ctx0" brushRef="#br1" timeOffset="-206428">22388 7141 2181 0,'14'-7'45'0,"-14"7"44"0,0 0 10 15,0 0 13-15,16-7 20 16,-16 7 11-16,0 0 7 0,0 0-1 0,0 0-6 0,21-2-14 16,-21 2-12-16,0 0-17 0,25 0-10 0,-25 0-24 15,19 0-33-15,-19 0-42 16,19-2-56-16,-19 2-64 0,0 0-59 0,28-1-75 0,-28 1-181 15,18-4-380 1,-11 0-154-16</inkml:trace>
  <inkml:trace contextRef="#ctx0" brushRef="#br1" timeOffset="-205498.07">23351 4757 2417 0,'0'0'-90'0,"0"0"22"15,0 0 23-15,0 0 18 0,0 0 21 0,0 0 20 16,-21 26 10-16,21-26 10 0,-5 19 31 15,5-19-6-15,-4 23 7 0,4-23 3 0,0 25 3 16,0-25-1-16,2 25-13 16,-2-25-3-16,2 21-3 0,0-10 0 0,-2-11-10 15,3 20-4-15,-3-20-1 0,6 13-2 16,-6-13-11-16,0 0-1 0,13 11-2 0,-13-11-8 16,0 0-7-16,0 0 1 0,23-5-3 0,-23 5-2 15,0 0-2-15,20-15 5 16,-20 15-5-16,12-13 13 0,-12 13 3 0,10-14 10 0,-10 14 3 15,9-12 8-15,-9 12-5 16,9-9-4-16,-9 9-5 0,0 0-1 16,12-8-7-16,-12 8 2 0,0 0-4 15,0 0-1-15,0 0-1 0,0 0 2 0,0 0-5 0,29 16 2 16,-29-16-1-16,12 11-1 0,-12-11 0 0,10 9 4 16,-10-9-2-16,10 8 10 15,-10-8 14-15,16 6 11 0,-16-6 9 16,0 0 4-16,20-2 6 0,-20 2 0 0,0 0 0 15,26-9 0-15,-26 9-7 0,19-10-7 0,-11 5-4 16,2-6-6-16,-10 11-3 16,20-15-19-16,-10 8-16 0,-10 7-29 0,13-16-38 0,-6 9-40 15,-7 7-66-15,10-12-64 16,-10 12-130-16,2-13-609 0,-2 13-424 0</inkml:trace>
  <inkml:trace contextRef="#ctx0" brushRef="#br1" timeOffset="-205267.94">23673 4818 2886 0,'25'0'-18'16,"-25"0"46"-16,0 0 20 15,0 0 8-15,25 0 16 0,-25 0 17 0,22-2 14 0,-22 2 5 16,25 0-6-16,-10-2-15 15,-15 2-12-15,29 0-3 0,-29 0-18 0,32 0-20 16,-17-2-35-16,-15 2-40 16,30-2-61-16,-30 2-53 0,26-1-67 0,-26 1-118 0,16-3-553 15,-10 2-271-15</inkml:trace>
  <inkml:trace contextRef="#ctx0" brushRef="#br1" timeOffset="-205077.88">23802 4747 2729 0,'0'0'7'0,"0"0"22"0,0 0 15 0,-13-7 16 16,13 7 6-16,0 0 11 15,0 0 8-15,0 0-4 0,0 0-11 0,0 0-5 0,0 0-8 16,0 0-4-16,39-15-5 0,-39 15-6 0,20-2-13 16,-20 2-42-16,24 0-62 15,-9 0-72-15,-3 0-77 0,-12 0-114 0,24-4-504 16,-14 2-183-16</inkml:trace>
  <inkml:trace contextRef="#ctx0" brushRef="#br1" timeOffset="-204828.01">24174 4657 2382 0,'0'0'-121'0,"0"0"14"0,18-5 22 0,-18 5 7 0,0 0 22 15,18-4 22-15,-18 4 20 16,0 0 35-16,20-3 17 0,-20 3 25 16,0 0-1-16,16-2 11 0,-16 2-16 15,0 0 3-15,0 0-11 0,22-4-3 0,-22 4-5 0,0 0-3 16,0 0-3-16,0 0-5 0,17-2-9 0,-17 2-9 16,0 0-18-16,0 0-19 15,0 0-45-15,0 0-35 0,16-4-60 0,-16 4-130 16,0 0-299-16,0 0 199 0</inkml:trace>
  <inkml:trace contextRef="#ctx0" brushRef="#br1" timeOffset="-204267.84">24469 4589 1730 0,'0'0'-10'0,"0"0"20"0,0 0 38 0,16 4 7 16,-16-4 4-16,0 0 18 15,0 0 4-15,9 12 1 0,-9-12 8 0,0 0-8 16,0 0 8-16,0 0 6 0,-3 20 7 0,3-20-16 0,0 0 1 16,0 0 0-1,-20 20-3-15,20-20-7 0,-17 5-8 0,17-5-2 0,-20 6-12 16,20-6-4-16,-16 1-4 15,16-1-8-15,-22 3-1 0,22-3-3 0,0 0-4 0,-25-3-5 16,25 3-1-16,0 0-3 16,-21-5-9-16,21 5-7 0,-11-9-14 0,11 9-3 15,-6-13-10-15,6 13-11 0,0 0-8 0,0-20-1 16,0 20-3-16,0 0 4 16,0 0 8-16,13-25 7 0,-13 25 8 0,11-9 9 0,-11 9-4 15,12-10 4-15,-12 10 5 16,15-5-2-16,-15 5 2 0,0 0 0 0,26-4 4 15,-26 4-3-15,0 0-5 16,26 6 4-16,-26-6 0 0,24 7 0 0,-11-1-4 0,-1 0 9 16,4 0 0-16,-2 1-3 15,0-1 0-15,2 2 2 0,-2-3 4 0,4 1-8 16,-4-2 7-16,1 2-3 0,0-3 0 0,-15-3 2 16,27 4-3-16,-13-4-5 0,-14 0 8 15,23-2-4-15,-23 2 3 0,18-4-6 0,-18 4 9 16,18-7-2-16,-18 7 0 15,14-12-3-15,-14 12 1 0,8-11-5 0,-8 11-15 16,0 0-27-16,2-18-34 16,-2 18-31-16,0 0-30 0,-12-13-65 0,12 13-148 0,-19-7-365 15,8 3 19-15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13CE-7CDF-4094-9118-BEDC34D33698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AB710-2D49-4E93-B176-CB641A022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81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8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1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68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12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11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29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5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74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6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20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7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70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72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51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53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97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7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46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4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9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13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A654-E53F-4AB4-882C-DDE55C154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1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BA75-1C5D-4784-AEB0-567E8802C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78C88-6EAE-43F5-BD2C-D7D9007D3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E5BB-5A80-4B2F-820E-EF60C11F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73A1-24AD-4709-94D1-E9DC45881483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D980-4615-4C01-9E96-40DA38C3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B1F0-703F-4510-A879-FAE500C6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3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06A3-BC2B-4F4A-A4A4-B8B01476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4E757-7BEB-4409-A16C-D603B82B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308B0-2997-47FE-A856-748CD898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F4FD-5695-4C34-908B-1D12B140F5D0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7A03-6AFB-4BE8-BF3B-AC5F434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B177-FC04-43B9-B504-9D11459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4081C-D7A0-48C2-9D27-05179F021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0CF6C-DF19-4011-B2F4-E935CC6D7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DEBBC-64DB-4073-ACDB-C4D73B87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32E2-A6F7-42AB-B501-F4BA4E2BA542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66E4-25D9-49EA-8EA2-47F3D9BC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2ABDB-B58E-4203-8B13-EDC65F69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5194-0F8B-4887-9B37-C7F922DF2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B4A89-A522-4E92-BD53-841A0F8BD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30A8A-0DBA-4B9C-B74B-3DE37B13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4AE2C-E0CD-4E53-A6AA-E163FA8C414F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E5A36-6487-431A-AB10-5DAD7CA8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FDBA-3D3C-436C-8AF8-43A462BA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5432-EA7D-4693-8A83-F3289E94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B1D3B-1BB9-458B-A6FF-88972299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7A26-3714-4EC5-87D2-139F9AC7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BCA-9D98-4087-B814-D358DBC48186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4766-68AB-4DB4-A939-C3AB30FCE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3F7D-AA52-43D9-B865-FFA589BD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1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914A-7DB9-47B9-8B98-51FBE39B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E3D6-898C-44FA-A325-6EA327523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D05B-0A09-4125-932C-75365EB2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D46-CBD1-43BE-8B40-D0674ABCB3A4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84E69-B785-4EB5-BCCC-E620F263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44A1-8D54-474C-8F35-605B7C17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C167-41CF-4EA5-9C7D-74331463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A2A9-1300-4D09-AC04-34C91415F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3B611-6253-473C-84A4-CE9E9D43D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A6BAE-22E6-4F81-8A8E-50DE8280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2191-D4D5-4E43-9DC2-E8E0089D6F89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371C9-2F4C-4474-AE2D-658680C6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F29DE-CD81-4F75-B1E7-C6233747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CF01-8666-4A53-9557-FA025206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5738A-F8B1-4E61-AB9D-9555D0DF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17D4-49EE-4AA8-89A0-FD09A35FB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2D1D5-D2BC-4F59-BC4E-76225F5E9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F4660-25F4-46CA-A975-F6AC146BD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F8762-2775-4950-8D4D-FC2F14BB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0A900-0305-49C7-8F85-26A24429C51C}" type="datetime1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91DF0-6585-4F78-8494-84A47C7B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CF402-6D41-4A05-87E9-FA2C6F10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39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8EC8-37A2-4A4E-8DDE-2C0EF8B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FE2E3-FDA4-4127-B1F9-574270E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B0C3-6A10-491B-B9FC-3EBFE76BA835}" type="datetime1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D7233-3DB8-4DB9-BCBF-85AFCEEF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BFE6E-13A1-4EDC-BF3A-BE5E4772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1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31C9C-8E9A-49BF-A8A9-72CF856C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F9D4-86B7-443D-AF9F-90C71A5C6A57}" type="datetime1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20388-395A-4619-9A53-E6B813D4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18B47-C659-4139-B66C-CA1FD83E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4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F8C6-C57E-441D-8297-7D293D45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D354-EB2F-4798-89DD-98728402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46FC2-AE4E-4EF9-AAD0-797CA0044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8E487-B502-4636-865D-E3C5D47E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7DC-C0EB-4AA7-92B4-FF65F6725D91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BEABC-3343-4386-950A-D2C27A3B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9A7AF-859F-40AA-A1DC-1CDA88F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DC3D-4E1C-46AE-8B15-778A898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CE97-E492-4EB6-8DB4-425EF917D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E587-7F80-40EA-87B0-2E1AD476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7B1E-3904-46C5-9F9B-3EF8C547E6B6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412C-1235-495B-9368-C18EC085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2ADE-2EFA-4AC1-ADB0-D29AA289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BC285-41DA-46CF-A229-0F50A4D02DE2}"/>
              </a:ext>
            </a:extLst>
          </p:cNvPr>
          <p:cNvSpPr/>
          <p:nvPr userDrawn="1"/>
        </p:nvSpPr>
        <p:spPr>
          <a:xfrm>
            <a:off x="11004331" y="6356350"/>
            <a:ext cx="349469" cy="36512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4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82A0-FAF5-4B5D-AE49-F195C88F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E149E-9FA4-4BB9-BDA1-A35CC6B9A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BDD37-9DBB-4093-BE3B-1F7666B15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1EB47-9F96-45BF-BBED-0267DD52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DFAD-9696-4C60-8054-6EDCA3C796CC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2AF48-F2DA-4873-A494-D89229E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4E43A-E604-4FCE-9F2B-79BE1BE5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7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701D-6094-442E-8EE5-C5FE81BB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E6474-C546-4562-A47D-B9E02CB09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7AD5-0A67-42EB-9283-E26281C2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CBB6-FE46-4488-8CB8-7C43560A067B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CB14-6A83-48DA-910B-B5B8273E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A98A-FBCF-49AF-A521-0F1EF1D9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6F67E-7B64-4236-B74D-AAF61204C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1FA5-EA6F-4DBB-961A-CA4931F1E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F0057-178B-47D1-8A6A-F7A1F98E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BCEB-6EFC-427C-AEC4-03A0715040F6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881D-7EFE-4D11-8C75-4A5B2CB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E988-5F26-4B00-9EA2-396F3E33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5020-9830-4697-AEEB-2DDBD108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FF56-F377-4B38-8F03-8B0428E3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0C09C-F3BE-492B-B5A1-EF58C21F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BBDEA-A916-48CB-B072-242BB02CFB3C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BEF4-FEF2-4C6D-9C01-EA5939A3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1086B-1EE5-4153-9885-A1531A8A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A9A4-52E9-4702-AB53-B28B8160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DBA69-7058-4791-A5ED-E10955DD6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C4DD0-156B-481F-B13E-F15C9EB86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FC809-54AC-4296-8EBE-094DF43C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EBC7-BE77-41D3-AE61-A7116673F81A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33F6-FEBF-49C2-B888-B224A227D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E52A-FE8E-47C7-9464-DD1D1312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DF37-AA9B-4DD2-B726-56277391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597AB-EE46-438E-926A-68F9E354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ECDE8-A5E8-4337-8488-90F263A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6A88F-6010-4618-A781-D64A02AB9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508AD-14D4-4E54-BB3A-21B2769D5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1AC63-B0AC-4D71-9E0A-2F5AC7FDF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BB37-1F1D-469E-89AC-212F49EBE5CC}" type="datetime1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677E7-7CC0-48B7-9EFD-C01AE511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53531-4B05-448E-9B1A-866E107A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404E-7177-4752-BB70-E3429C02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F62E2-2D49-45B1-8C3F-1951E8FB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7C01-4450-411A-B0A1-ECF2EC79EF1A}" type="datetime1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D1A89-D106-4BCC-9812-155FF1D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0A962-8CB6-4901-AAC6-B09901AC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2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25CAA-7012-458A-87DA-154E7674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8066-FCD4-4B93-AC60-3B784E65BFBE}" type="datetime1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C823E-EDBF-4D9E-B278-A53E1409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8CCC-32A2-418D-AC49-1B841484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833-E822-4858-8B42-B6E9CF5E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7007-C140-42DD-B3B0-5F654D14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5465-C5A8-406B-ACBF-186AF140E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F0931-DF41-4AAF-B337-09B34F25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5295-E1F7-474D-9AF3-857642E4C73B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E6677-5B04-4562-8CAE-5C9D7640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0B1BB-897D-43AF-887E-F658CD8E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A740-72D0-4515-868C-4B8EBA91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9748D-81E9-48A2-B4FE-781378364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59AD3-98F9-4859-A05F-7C7DD8347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B7650-F7D5-47D6-A6C1-90AA7CA2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E4C1-976B-4A14-A00D-AE7FBCFDFDFF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D4FEC-9174-4973-B2D0-FBF1DF9C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5B131-80B2-4711-ABD6-24FAD1B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04F4C-35E2-41FB-936D-17B0D6E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E52C3-7141-42DE-B3AD-FB6BC9598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D400-CB86-496C-8DD3-68C17817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5F48-225C-485F-80ED-6FCF615E7C3C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BD4D-1C22-4743-A5DB-3D3E2758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61682-CCF1-44A0-A67C-8D51ABB2E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8AE53-36E4-4D73-A08A-42B9220B3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4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0645F-91F7-4DF9-A9B6-3773762D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DFA83-BA7C-4A8E-B395-B7F129D3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B4BA-7648-4331-9F6F-E28AE0948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325D-531B-46AD-A2B2-B7F3F66CD8CF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FDABE-E349-4DFA-85BE-02FC1106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8BCDC-1AB0-4D05-BCAC-68F8E4BA7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3CA7A-2FD2-4E64-94AB-2AB83082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20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customXml" Target="../ink/ink1.xml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34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35.emf"/><Relationship Id="rId4" Type="http://schemas.openxmlformats.org/officeDocument/2006/relationships/customXml" Target="../ink/ink21.xml"/><Relationship Id="rId9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38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39.emf"/><Relationship Id="rId4" Type="http://schemas.openxmlformats.org/officeDocument/2006/relationships/customXml" Target="../ink/ink24.xml"/><Relationship Id="rId9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1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39.emf"/><Relationship Id="rId4" Type="http://schemas.openxmlformats.org/officeDocument/2006/relationships/customXml" Target="../ink/ink27.xml"/><Relationship Id="rId9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43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39.emf"/><Relationship Id="rId4" Type="http://schemas.openxmlformats.org/officeDocument/2006/relationships/customXml" Target="../ink/ink30.xml"/><Relationship Id="rId9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45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39.emf"/><Relationship Id="rId4" Type="http://schemas.openxmlformats.org/officeDocument/2006/relationships/customXml" Target="../ink/ink33.xml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customXml" Target="../ink/ink36.xml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A69C-5795-4B69-8A24-029850B7B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latin typeface="XB Niloofar" panose="02000503080000020003" pitchFamily="2" charset="-78"/>
                <a:cs typeface="B Titr" panose="00000700000000000000" pitchFamily="2" charset="-78"/>
              </a:rPr>
              <a:t>سیستم‌های کنترل خطی</a:t>
            </a:r>
            <a:endParaRPr lang="en-US" dirty="0">
              <a:latin typeface="XB Niloofar" panose="02000503080000020003" pitchFamily="2" charset="-78"/>
              <a:cs typeface="B Titr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463C5-0908-404A-A32C-F93E5EE07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777"/>
            <a:ext cx="9144000" cy="2020185"/>
          </a:xfrm>
        </p:spPr>
        <p:txBody>
          <a:bodyPr>
            <a:normAutofit/>
          </a:bodyPr>
          <a:lstStyle/>
          <a:p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نمودار و معیار نایکوئیست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485B-61B5-4B0F-A642-9DCD67C0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8AE53-36E4-4D73-A08A-42B9220B3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5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اندازه برحسب زاویه-نیکولز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107" y="1237785"/>
            <a:ext cx="6757637" cy="5255090"/>
          </a:xfrm>
        </p:spPr>
        <p:txBody>
          <a:bodyPr>
            <a:normAutofit/>
          </a:bodyPr>
          <a:lstStyle/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2812A-7750-468B-A8A8-AB089D0D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" y="1997075"/>
            <a:ext cx="10572750" cy="472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FD8598-CC8C-48D7-9303-D3FDFB8A991F}"/>
                  </a:ext>
                </a:extLst>
              </p14:cNvPr>
              <p14:cNvContentPartPr/>
              <p14:nvPr/>
            </p14:nvContentPartPr>
            <p14:xfrm>
              <a:off x="3132720" y="3234600"/>
              <a:ext cx="5553360" cy="3132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FD8598-CC8C-48D7-9303-D3FDFB8A99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360" y="3225240"/>
                <a:ext cx="5572080" cy="31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948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اندازه برحسب زاویه-نیکولز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107" y="1237785"/>
            <a:ext cx="6757637" cy="5255090"/>
          </a:xfrm>
        </p:spPr>
        <p:txBody>
          <a:bodyPr>
            <a:normAutofit/>
          </a:bodyPr>
          <a:lstStyle/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FCADD-5D7C-4C62-9B41-0A3AB47A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" y="1149969"/>
            <a:ext cx="5943600" cy="4457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86A168-19D8-4227-BE2C-23B5267C69E1}"/>
                  </a:ext>
                </a:extLst>
              </p14:cNvPr>
              <p14:cNvContentPartPr/>
              <p14:nvPr/>
            </p14:nvContentPartPr>
            <p14:xfrm>
              <a:off x="1161360" y="2009520"/>
              <a:ext cx="9253440" cy="2966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86A168-19D8-4227-BE2C-23B5267C69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2000" y="2000160"/>
                <a:ext cx="9272160" cy="29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90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اصل آرگومان کوشی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نگاشت: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ℂ</m:t>
                    </m:r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خم/مسیر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(curve/path)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b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ℂ</m:t>
                    </m:r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sz="2400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کانتور/خم/مسیربسته </a:t>
                </a:r>
                <a:r>
                  <a:rPr lang="en-US" sz="2400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(contour/closed curve/path)</a:t>
                </a:r>
                <a:r>
                  <a:rPr lang="fa-IR" sz="2400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XB Niloofar" panose="02000503080000020003" pitchFamily="2" charset="-78"/>
                      </a:rPr>
                      <m:t>ℂ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و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Γ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)</m:t>
                    </m:r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در برگرفتن(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encircled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): مسیر بسته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Γ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نقطه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𝐴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را در برمی‌گیرد اگر نقطه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𝐴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داخل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Γ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باشد.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دورزدن(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enclosed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): کانتور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Γ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نقطه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𝐴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را دور می‌زند اگر آن را در برگرفته باشد و در جهت خلاف عقربه‌های ساعت حول آن بچرخد.</a:t>
                </a:r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 t="-2088" r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97423E-FAAA-4DC7-AE49-B2B245DAF568}"/>
                  </a:ext>
                </a:extLst>
              </p14:cNvPr>
              <p14:cNvContentPartPr/>
              <p14:nvPr/>
            </p14:nvContentPartPr>
            <p14:xfrm>
              <a:off x="823320" y="1085760"/>
              <a:ext cx="3643200" cy="311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97423E-FAAA-4DC7-AE49-B2B245DAF5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960" y="1076400"/>
                <a:ext cx="3661920" cy="31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50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اصل آرگومان کوشی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E1B0F-BD47-4ABE-81FE-9571D925C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01" t="14931" r="13567" b="8442"/>
          <a:stretch/>
        </p:blipFill>
        <p:spPr>
          <a:xfrm>
            <a:off x="490653" y="1237785"/>
            <a:ext cx="5575609" cy="5255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7DC701-34B1-4A0E-B601-88A19F5D6775}"/>
                  </a:ext>
                </a:extLst>
              </p14:cNvPr>
              <p14:cNvContentPartPr/>
              <p14:nvPr/>
            </p14:nvContentPartPr>
            <p14:xfrm>
              <a:off x="2065680" y="1438200"/>
              <a:ext cx="2785680" cy="1439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7DC701-34B1-4A0E-B601-88A19F5D67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6320" y="1428840"/>
                <a:ext cx="2804400" cy="14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295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اصل آرگومان کوشی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algn="r" rt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یک کانتور در صفحه مختلط هست که از هیچ کدام از نقاط غیرتحلیلی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عبور نمی کند. 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کانتور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که تصویر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تحت نگاشت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هست مبدا را به تعداد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𝑃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بار دور می‌زند:</a:t>
                </a:r>
              </a:p>
              <a:p>
                <a:pPr lvl="1" algn="r" rt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𝑍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تعداد صفرهای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داخل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هست.</a:t>
                </a:r>
              </a:p>
              <a:p>
                <a:pPr lvl="1" algn="r" rt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𝑃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تعداد قطب‌های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)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داخل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هست.</a:t>
                </a: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اگر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0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باشد، دورزدن صفر توسط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 هم جهت با جهت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است.</a:t>
                </a: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اگر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0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باشد، دورزدن صفر توسط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 خلاف جهت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است.</a:t>
                </a:r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lvl="1"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632" t="-2088" r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E4C41F-8370-43DD-ADA8-9324AFEDC049}"/>
                  </a:ext>
                </a:extLst>
              </p14:cNvPr>
              <p14:cNvContentPartPr/>
              <p14:nvPr/>
            </p14:nvContentPartPr>
            <p14:xfrm>
              <a:off x="67320" y="1730160"/>
              <a:ext cx="5739480" cy="468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E4C41F-8370-43DD-ADA8-9324AFEDC0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60" y="1720800"/>
                <a:ext cx="5758200" cy="47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48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اصل آرگومان کوشی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lvl="1"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26735-C84F-4920-971C-ADE98E68D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5" t="16423" r="9451" b="7314"/>
          <a:stretch/>
        </p:blipFill>
        <p:spPr>
          <a:xfrm>
            <a:off x="68773" y="1127630"/>
            <a:ext cx="7458306" cy="52300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FED7AC-40BA-413C-9947-8E25ECF2A6E8}"/>
                  </a:ext>
                </a:extLst>
              </p14:cNvPr>
              <p14:cNvContentPartPr/>
              <p14:nvPr/>
            </p14:nvContentPartPr>
            <p14:xfrm>
              <a:off x="2418480" y="1067400"/>
              <a:ext cx="7710480" cy="5144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FED7AC-40BA-413C-9947-8E25ECF2A6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9120" y="1058040"/>
                <a:ext cx="7729200" cy="51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22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اصل آرگومان کوشی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lvl="1"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F542A-D56F-4B01-9F9C-EF4BB3E9B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6" t="16098" r="10823" b="7315"/>
          <a:stretch/>
        </p:blipFill>
        <p:spPr>
          <a:xfrm>
            <a:off x="0" y="1103970"/>
            <a:ext cx="7291038" cy="52523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1DCD29-2BC3-45AD-BD42-A27844807663}"/>
                  </a:ext>
                </a:extLst>
              </p14:cNvPr>
              <p14:cNvContentPartPr/>
              <p14:nvPr/>
            </p14:nvContentPartPr>
            <p14:xfrm>
              <a:off x="2451240" y="1305000"/>
              <a:ext cx="4160880" cy="1719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1DCD29-2BC3-45AD-BD42-A278448076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1880" y="1295640"/>
                <a:ext cx="4179600" cy="173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64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اصل آرگومان کوشی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lvl="1"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AD1221-1F70-4CE1-82C1-369995787975}"/>
                  </a:ext>
                </a:extLst>
              </p14:cNvPr>
              <p14:cNvContentPartPr/>
              <p14:nvPr/>
            </p14:nvContentPartPr>
            <p14:xfrm>
              <a:off x="1418760" y="1308240"/>
              <a:ext cx="10089000" cy="446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AD1221-1F70-4CE1-82C1-3699957879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400" y="1298880"/>
                <a:ext cx="10107720" cy="44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591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معیار پایداری نایکوئیست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lvl="1"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BEA947-36F2-4D11-950E-B6786D0A8A13}"/>
                  </a:ext>
                </a:extLst>
              </p14:cNvPr>
              <p14:cNvContentPartPr/>
              <p14:nvPr/>
            </p14:nvContentPartPr>
            <p14:xfrm>
              <a:off x="492480" y="1080360"/>
              <a:ext cx="10805760" cy="5000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BEA947-36F2-4D11-950E-B6786D0A8A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120" y="1071000"/>
                <a:ext cx="10824480" cy="50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C6E545-D0C7-4170-9B9A-779ADC25CC0E}"/>
                  </a:ext>
                </a:extLst>
              </p14:cNvPr>
              <p14:cNvContentPartPr/>
              <p14:nvPr/>
            </p14:nvContentPartPr>
            <p14:xfrm>
              <a:off x="1724400" y="1881000"/>
              <a:ext cx="5890680" cy="345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C6E545-D0C7-4170-9B9A-779ADC25CC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5040" y="1871640"/>
                <a:ext cx="5909400" cy="34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506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معیار پایداری نایکوئیست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0537" y="1237785"/>
                <a:ext cx="9233208" cy="5255090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در نظر گرفتن مسیر نایکوئیست در صفحه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s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) در جهت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CW</a:t>
                </a: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محاسبه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P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تعداد قطب‌های سمت راست تابع تبدیل حلقه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)</m:t>
                    </m:r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رسم نمودار نایکوئیست به عنوان تصویر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تحت نگاشت تابع تبدیل حلقه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)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تکمیل نمودار با توجه به قطب‌های روی محور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𝜔</m:t>
                    </m:r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محاسبه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N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تعداد دفعاتی که نمودار نقطه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𝑗</m:t>
                    </m:r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را در جهت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CW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دور می‌زند. </a:t>
                </a:r>
              </a:p>
              <a:p>
                <a:pPr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بررسی پایداری از روی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Z=N+P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</a:t>
                </a:r>
              </a:p>
              <a:p>
                <a:pPr lvl="1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اگر </a:t>
                </a:r>
                <a:r>
                  <a:rPr lang="en-US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Z</a:t>
                </a:r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صفر بود یعنی</a:t>
                </a:r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lvl="2" algn="r" rt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</m:oMath>
                </a14:m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صفری داخل مسیر نایکوئیست ندارد،</a:t>
                </a:r>
              </a:p>
              <a:p>
                <a:pPr lvl="2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سیستم حلقه بسته قطبی داخل مسیر نایکوئیست(نیم صفحه راست) ندارد، </a:t>
                </a:r>
              </a:p>
              <a:p>
                <a:pPr lvl="2" algn="r" rtl="1"/>
                <a:r>
                  <a:rPr lang="fa-IR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پس پایداری است.</a:t>
                </a:r>
              </a:p>
              <a:p>
                <a:pPr lvl="1" algn="r" rtl="1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0537" y="1237785"/>
                <a:ext cx="9233208" cy="5255090"/>
              </a:xfrm>
              <a:blipFill>
                <a:blip r:embed="rId3"/>
                <a:stretch>
                  <a:fillRect l="-1518" t="-2088" r="-1188" b="-15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31D3661-EC03-479A-AAD2-636AB5E76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94902"/>
            <a:ext cx="2821259" cy="35630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5D523D7-95FA-41B2-A979-21FB285D0D8C}"/>
                  </a:ext>
                </a:extLst>
              </p14:cNvPr>
              <p14:cNvContentPartPr/>
              <p14:nvPr/>
            </p14:nvContentPartPr>
            <p14:xfrm>
              <a:off x="252720" y="1107720"/>
              <a:ext cx="10377360" cy="4171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5D523D7-95FA-41B2-A979-21FB285D0D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360" y="1098360"/>
                <a:ext cx="10396080" cy="41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99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قطبی پاسخ فرکانسی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79" y="1237785"/>
            <a:ext cx="11574966" cy="5255090"/>
          </a:xfrm>
        </p:spPr>
        <p:txBody>
          <a:bodyPr>
            <a:normAutofit/>
          </a:bodyPr>
          <a:lstStyle/>
          <a:p>
            <a:pPr algn="r" rtl="1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CB0003-DA4D-4614-B4CA-E6A6953C2A1A}"/>
                  </a:ext>
                </a:extLst>
              </p14:cNvPr>
              <p14:cNvContentPartPr/>
              <p14:nvPr/>
            </p14:nvContentPartPr>
            <p14:xfrm>
              <a:off x="3248185" y="4945828"/>
              <a:ext cx="1800" cy="6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CB0003-DA4D-4614-B4CA-E6A6953C2A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8825" y="4936468"/>
                <a:ext cx="20520" cy="24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1B4D701-E334-49E9-AF83-F3848725C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018" y="1533463"/>
            <a:ext cx="4156364" cy="434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AD4F7F-D29D-4BF1-8577-16EC29D9B680}"/>
                  </a:ext>
                </a:extLst>
              </p14:cNvPr>
              <p14:cNvContentPartPr/>
              <p14:nvPr/>
            </p14:nvContentPartPr>
            <p14:xfrm>
              <a:off x="679320" y="1003320"/>
              <a:ext cx="9519840" cy="387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AD4F7F-D29D-4BF1-8577-16EC29D9B6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960" y="993960"/>
                <a:ext cx="9538560" cy="38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100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معیار پایداری نایکوئیست-مثال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𝑇𝑠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14:cNvPr>
              <p14:cNvContentPartPr/>
              <p14:nvPr/>
            </p14:nvContentPartPr>
            <p14:xfrm>
              <a:off x="3828960" y="1377720"/>
              <a:ext cx="2109600" cy="846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9600" y="1368360"/>
                <a:ext cx="212832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6D5E39-647D-49C5-A2F4-10FFFC14EED8}"/>
                  </a:ext>
                </a:extLst>
              </p14:cNvPr>
              <p14:cNvContentPartPr/>
              <p14:nvPr/>
            </p14:nvContentPartPr>
            <p14:xfrm>
              <a:off x="8657280" y="1118520"/>
              <a:ext cx="3112200" cy="4094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6D5E39-647D-49C5-A2F4-10FFFC14EE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7920" y="1109160"/>
                <a:ext cx="3130920" cy="41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9E0FE6-69BA-48C9-BF0B-0B3C9E0702E6}"/>
                  </a:ext>
                </a:extLst>
              </p14:cNvPr>
              <p14:cNvContentPartPr/>
              <p14:nvPr/>
            </p14:nvContentPartPr>
            <p14:xfrm>
              <a:off x="259560" y="1328760"/>
              <a:ext cx="11759760" cy="5140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9E0FE6-69BA-48C9-BF0B-0B3C9E0702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200" y="1319400"/>
                <a:ext cx="11778480" cy="51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10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معیار پایداری نایکوئیست-مثال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𝑇𝑠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14:cNvPr>
              <p14:cNvContentPartPr/>
              <p14:nvPr/>
            </p14:nvContentPartPr>
            <p14:xfrm>
              <a:off x="3828960" y="1377720"/>
              <a:ext cx="2109600" cy="846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9600" y="1368360"/>
                <a:ext cx="212832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54672F-5E6F-41E8-8DAC-C3D9395969F6}"/>
                  </a:ext>
                </a:extLst>
              </p14:cNvPr>
              <p14:cNvContentPartPr/>
              <p14:nvPr/>
            </p14:nvContentPartPr>
            <p14:xfrm>
              <a:off x="8610600" y="1129672"/>
              <a:ext cx="3112200" cy="4094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54672F-5E6F-41E8-8DAC-C3D9395969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1240" y="1120312"/>
                <a:ext cx="3130920" cy="41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19F99D-827E-4C31-9F7B-0B308740442A}"/>
                  </a:ext>
                </a:extLst>
              </p14:cNvPr>
              <p14:cNvContentPartPr/>
              <p14:nvPr/>
            </p14:nvContentPartPr>
            <p14:xfrm>
              <a:off x="356760" y="1104120"/>
              <a:ext cx="11180880" cy="535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19F99D-827E-4C31-9F7B-0B30874044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400" y="1094760"/>
                <a:ext cx="11199600" cy="53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419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معیار پایداری نایکوئیست-مثال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 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14:cNvPr>
              <p14:cNvContentPartPr/>
              <p14:nvPr/>
            </p14:nvContentPartPr>
            <p14:xfrm>
              <a:off x="5044443" y="1377720"/>
              <a:ext cx="2109600" cy="846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5083" y="1368360"/>
                <a:ext cx="212832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71726D-755B-4046-AC3D-4A657420B624}"/>
                  </a:ext>
                </a:extLst>
              </p14:cNvPr>
              <p14:cNvContentPartPr/>
              <p14:nvPr/>
            </p14:nvContentPartPr>
            <p14:xfrm>
              <a:off x="8610600" y="1341544"/>
              <a:ext cx="3112200" cy="4094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71726D-755B-4046-AC3D-4A657420B6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1240" y="1332184"/>
                <a:ext cx="3130920" cy="41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9F3208-8941-4235-B265-BA81E7994A65}"/>
                  </a:ext>
                </a:extLst>
              </p14:cNvPr>
              <p14:cNvContentPartPr/>
              <p14:nvPr/>
            </p14:nvContentPartPr>
            <p14:xfrm>
              <a:off x="242280" y="1603080"/>
              <a:ext cx="11136600" cy="477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9F3208-8941-4235-B265-BA81E7994A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920" y="1593720"/>
                <a:ext cx="11155320" cy="47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212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معیار پایداری نایکوئیست-مثال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14:cNvPr>
              <p14:cNvContentPartPr/>
              <p14:nvPr/>
            </p14:nvContentPartPr>
            <p14:xfrm>
              <a:off x="5044443" y="1377720"/>
              <a:ext cx="2109600" cy="846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5083" y="1368360"/>
                <a:ext cx="212832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D7B488-9961-4009-B4A7-D26436B08EEA}"/>
                  </a:ext>
                </a:extLst>
              </p14:cNvPr>
              <p14:cNvContentPartPr/>
              <p14:nvPr/>
            </p14:nvContentPartPr>
            <p14:xfrm>
              <a:off x="8610600" y="1642629"/>
              <a:ext cx="3112200" cy="4094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D7B488-9961-4009-B4A7-D26436B08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1240" y="1633269"/>
                <a:ext cx="3130920" cy="41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F718AC-2E2E-4969-9389-3AAC331E30B4}"/>
                  </a:ext>
                </a:extLst>
              </p14:cNvPr>
              <p14:cNvContentPartPr/>
              <p14:nvPr/>
            </p14:nvContentPartPr>
            <p14:xfrm>
              <a:off x="397800" y="1614960"/>
              <a:ext cx="11775960" cy="5112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F718AC-2E2E-4969-9389-3AAC331E30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440" y="1605600"/>
                <a:ext cx="11794680" cy="51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26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معیار پایداری نایکوئیست-مثال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14:cNvPr>
              <p14:cNvContentPartPr/>
              <p14:nvPr/>
            </p14:nvContentPartPr>
            <p14:xfrm>
              <a:off x="5044443" y="1377720"/>
              <a:ext cx="2109600" cy="846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64767A-03BA-4C50-9932-26F4562D44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5083" y="1368360"/>
                <a:ext cx="212832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D7B488-9961-4009-B4A7-D26436B08EEA}"/>
                  </a:ext>
                </a:extLst>
              </p14:cNvPr>
              <p14:cNvContentPartPr/>
              <p14:nvPr/>
            </p14:nvContentPartPr>
            <p14:xfrm>
              <a:off x="8610600" y="1642629"/>
              <a:ext cx="3112200" cy="4094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D7B488-9961-4009-B4A7-D26436B08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1240" y="1633269"/>
                <a:ext cx="3130920" cy="41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D73D1C-FB16-4300-9758-5BF0A0853430}"/>
                  </a:ext>
                </a:extLst>
              </p14:cNvPr>
              <p14:cNvContentPartPr/>
              <p14:nvPr/>
            </p14:nvContentPartPr>
            <p14:xfrm>
              <a:off x="258840" y="1739880"/>
              <a:ext cx="11030040" cy="4991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D73D1C-FB16-4300-9758-5BF0A08534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480" y="1730520"/>
                <a:ext cx="11048760" cy="50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286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معیار پایداری نایکوئیست-مثال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XB Niloofar" panose="02000503080000020003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98A31A-711E-4B3F-AB3C-D8D492695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92"/>
          <a:stretch/>
        </p:blipFill>
        <p:spPr>
          <a:xfrm>
            <a:off x="4848928" y="1542484"/>
            <a:ext cx="7149783" cy="46000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722933-544E-4357-B4C3-24F33C2DA249}"/>
                  </a:ext>
                </a:extLst>
              </p14:cNvPr>
              <p14:cNvContentPartPr/>
              <p14:nvPr/>
            </p14:nvContentPartPr>
            <p14:xfrm>
              <a:off x="149040" y="2232360"/>
              <a:ext cx="10643760" cy="4607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722933-544E-4357-B4C3-24F33C2DA2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680" y="2223000"/>
                <a:ext cx="10662480" cy="46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35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معیار پایداری نایکوئیست-مثال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XB Niloofar" panose="02000503080000020003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𝑇𝑠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XB Niloofar" panose="02000503080000020003" pitchFamily="2" charset="-7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6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69B7E0-9619-43D0-9589-C6843ED4DA3F}"/>
                  </a:ext>
                </a:extLst>
              </p14:cNvPr>
              <p14:cNvContentPartPr/>
              <p14:nvPr/>
            </p14:nvContentPartPr>
            <p14:xfrm>
              <a:off x="280080" y="1219320"/>
              <a:ext cx="11250000" cy="5555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69B7E0-9619-43D0-9589-C6843ED4DA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720" y="1209960"/>
                <a:ext cx="11268720" cy="55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011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قطبی پاسخ فرکانسی(نایکوئیست)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den>
                    </m:f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𝑠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  <a:blipFill>
                <a:blip r:embed="rId3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D710B6-796E-4390-87EC-DF6886058068}"/>
                  </a:ext>
                </a:extLst>
              </p14:cNvPr>
              <p14:cNvContentPartPr/>
              <p14:nvPr/>
            </p14:nvContentPartPr>
            <p14:xfrm>
              <a:off x="481320" y="1268640"/>
              <a:ext cx="7245720" cy="5410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D710B6-796E-4390-87EC-DF688605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960" y="1259280"/>
                <a:ext cx="7264440" cy="54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53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قطبی پاسخ فرکانسی(نایکوئیست)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𝑇𝑠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den>
                    </m:f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𝑇𝑠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1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  <a:blipFill>
                <a:blip r:embed="rId3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160B13-7AE6-4E49-A51D-A3595E6BD725}"/>
                  </a:ext>
                </a:extLst>
              </p14:cNvPr>
              <p14:cNvContentPartPr/>
              <p14:nvPr/>
            </p14:nvContentPartPr>
            <p14:xfrm>
              <a:off x="272160" y="1047600"/>
              <a:ext cx="11116080" cy="5626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160B13-7AE6-4E49-A51D-A3595E6BD7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800" y="1038240"/>
                <a:ext cx="11134800" cy="56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94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قطبی پاسخ فرکانسی(نایکوئیست)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𝑠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cs typeface="XB Niloofar" panose="02000503080000020003" pitchFamily="2" charset="-78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𝜁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den>
                    </m:f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</m:oMath>
                </a14:m>
                <a:r>
                  <a:rPr lang="en-US" dirty="0">
                    <a:cs typeface="XB Niloofar" panose="02000503080000020003" pitchFamily="2" charset="-7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XB Niloofar" panose="02000503080000020003" pitchFamily="2" charset="-78"/>
                                  </a:rPr>
                                  <m:t>𝑠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XB Niloofar" panose="02000503080000020003" pitchFamily="2" charset="-78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𝜁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XB Niloofar" panose="02000503080000020003" pitchFamily="2" charset="-78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1</m:t>
                    </m:r>
                  </m:oMath>
                </a14:m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0A48DB-62B1-480F-B751-B0D8B96BD158}"/>
                  </a:ext>
                </a:extLst>
              </p14:cNvPr>
              <p14:cNvContentPartPr/>
              <p14:nvPr/>
            </p14:nvContentPartPr>
            <p14:xfrm>
              <a:off x="372240" y="1180080"/>
              <a:ext cx="11025720" cy="5346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0A48DB-62B1-480F-B751-B0D8B96BD1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880" y="1170720"/>
                <a:ext cx="11044440" cy="536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A7E2AAA-0AC6-4F9D-98EB-7B3894192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278" y="1023953"/>
            <a:ext cx="7710358" cy="57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8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نمودار قطبی پاسخ فرکانسی(نایکوئیست)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𝑇𝑠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E847BA-85F3-4ECF-B30F-F946161D7E7B}"/>
                  </a:ext>
                </a:extLst>
              </p14:cNvPr>
              <p14:cNvContentPartPr/>
              <p14:nvPr/>
            </p14:nvContentPartPr>
            <p14:xfrm>
              <a:off x="537480" y="1078920"/>
              <a:ext cx="9607680" cy="4180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E847BA-85F3-4ECF-B30F-F946161D7E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120" y="1069560"/>
                <a:ext cx="9626400" cy="41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626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تاثیر بهره و تاخیر 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XB Niloofar" panose="02000503080000020003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𝑇𝑠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XB Niloofar" panose="02000503080000020003" pitchFamily="2" charset="-78"/>
                          </a:rPr>
                          <m:t>1</m:t>
                        </m:r>
                      </m:den>
                    </m:f>
                  </m:oMath>
                </a14:m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algn="l"/>
                <a:endParaRPr lang="en-US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  <a:p>
                <a:pPr marL="0" indent="0">
                  <a:buNone/>
                </a:pPr>
                <a:endParaRPr lang="fa-IR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1240FD-3455-40FF-A4E1-BC6518009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779" y="1237785"/>
                <a:ext cx="11574965" cy="5255090"/>
              </a:xfrm>
              <a:blipFill>
                <a:blip r:embed="rId3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82A006-2707-471F-8B9A-DD3650EBD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286000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FE720-F253-45DE-BD3D-1E99D93CA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8670F4-DA16-4923-B894-E04E67A4755C}"/>
                  </a:ext>
                </a:extLst>
              </p14:cNvPr>
              <p14:cNvContentPartPr/>
              <p14:nvPr/>
            </p14:nvContentPartPr>
            <p14:xfrm>
              <a:off x="2918520" y="1281240"/>
              <a:ext cx="9134280" cy="421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8670F4-DA16-4923-B894-E04E67A475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9160" y="1271880"/>
                <a:ext cx="9153000" cy="42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77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تاثیر بهره و تاخیر 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107" y="1237785"/>
            <a:ext cx="6757637" cy="525509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ضرب کردن </a:t>
            </a:r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G(s)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در </a:t>
            </a:r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-1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قرینه شدن نمودار نسبت به مرکز تقارن مبدا</a:t>
            </a: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ضرب کردن </a:t>
            </a:r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G(s)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در </a:t>
            </a:r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k&gt;0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انبساط (برای </a:t>
            </a:r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k&gt;1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) یا انقباض(برای </a:t>
            </a:r>
            <a:r>
              <a:rPr lang="en-US" dirty="0">
                <a:latin typeface="XB Niloofar" panose="02000503080000020003" pitchFamily="2" charset="-78"/>
                <a:cs typeface="XB Niloofar" panose="02000503080000020003" pitchFamily="2" charset="-78"/>
              </a:rPr>
              <a:t>k&lt;1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) در راستای شعاعی</a:t>
            </a:r>
          </a:p>
          <a:p>
            <a:pPr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اضافه کردن تاخیر</a:t>
            </a:r>
          </a:p>
          <a:p>
            <a:pPr lvl="1" algn="r" rtl="1"/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پیچش نمودار </a:t>
            </a:r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17F81-6DC1-48EB-B3BA-BBA0ECDD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982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E07903-F992-45C2-A11F-D19A98433C84}"/>
                  </a:ext>
                </a:extLst>
              </p14:cNvPr>
              <p14:cNvContentPartPr/>
              <p14:nvPr/>
            </p14:nvContentPartPr>
            <p14:xfrm>
              <a:off x="1567800" y="2442600"/>
              <a:ext cx="3006360" cy="2541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E07903-F992-45C2-A11F-D19A98433C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8440" y="2433240"/>
                <a:ext cx="3025080" cy="25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05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042C-B8A7-4576-A806-6C37383B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0" y="365125"/>
            <a:ext cx="11574966" cy="658827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Titr" panose="00000700000000000000" pitchFamily="2" charset="-78"/>
              </a:rPr>
              <a:t>به دست آوردن نمودار نایکوئیست از روی نمودار بود</a:t>
            </a:r>
            <a:endParaRPr lang="en-US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EAD50-F3E6-4C15-A4F3-05B999DF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0CB6C-0CAE-414E-8668-2818F6A2660F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240FD-3455-40FF-A4E1-BC651800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107" y="1237785"/>
            <a:ext cx="6757637" cy="5255090"/>
          </a:xfrm>
        </p:spPr>
        <p:txBody>
          <a:bodyPr>
            <a:normAutofit/>
          </a:bodyPr>
          <a:lstStyle/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l"/>
            <a:endParaRPr lang="en-US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0" indent="0">
              <a:buNone/>
            </a:pP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A30F4-C277-4BB2-96C2-1A89ACF4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" y="1149969"/>
            <a:ext cx="5943600" cy="4457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9E8F8D-A2C4-4160-8AB9-145B8FCC20BA}"/>
                  </a:ext>
                </a:extLst>
              </p14:cNvPr>
              <p14:cNvContentPartPr/>
              <p14:nvPr/>
            </p14:nvContentPartPr>
            <p14:xfrm>
              <a:off x="2766960" y="1447560"/>
              <a:ext cx="7654320" cy="3214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9E8F8D-A2C4-4160-8AB9-145B8FCC20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7600" y="1438200"/>
                <a:ext cx="7673040" cy="32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1383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59244</TotalTime>
  <Words>591</Words>
  <Application>Microsoft Office PowerPoint</Application>
  <PresentationFormat>Widescreen</PresentationFormat>
  <Paragraphs>160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XB Niloofar</vt:lpstr>
      <vt:lpstr>Office Theme</vt:lpstr>
      <vt:lpstr>Custom Design</vt:lpstr>
      <vt:lpstr>سیستم‌های کنترل خطی</vt:lpstr>
      <vt:lpstr>نمودار قطبی پاسخ فرکانسی</vt:lpstr>
      <vt:lpstr>نمودار قطبی پاسخ فرکانسی(نایکوئیست)</vt:lpstr>
      <vt:lpstr>نمودار قطبی پاسخ فرکانسی(نایکوئیست)</vt:lpstr>
      <vt:lpstr>نمودار قطبی پاسخ فرکانسی(نایکوئیست)</vt:lpstr>
      <vt:lpstr>نمودار قطبی پاسخ فرکانسی(نایکوئیست)</vt:lpstr>
      <vt:lpstr>تاثیر بهره و تاخیر </vt:lpstr>
      <vt:lpstr>تاثیر بهره و تاخیر </vt:lpstr>
      <vt:lpstr>به دست آوردن نمودار نایکوئیست از روی نمودار بود</vt:lpstr>
      <vt:lpstr>نمودار اندازه برحسب زاویه-نیکولز</vt:lpstr>
      <vt:lpstr>نمودار اندازه برحسب زاویه-نیکولز</vt:lpstr>
      <vt:lpstr>اصل آرگومان کوشی</vt:lpstr>
      <vt:lpstr>اصل آرگومان کوشی</vt:lpstr>
      <vt:lpstr>اصل آرگومان کوشی</vt:lpstr>
      <vt:lpstr>اصل آرگومان کوشی</vt:lpstr>
      <vt:lpstr>اصل آرگومان کوشی</vt:lpstr>
      <vt:lpstr>اصل آرگومان کوشی</vt:lpstr>
      <vt:lpstr>معیار پایداری نایکوئیست</vt:lpstr>
      <vt:lpstr>معیار پایداری نایکوئیست</vt:lpstr>
      <vt:lpstr>معیار پایداری نایکوئیست-مثال</vt:lpstr>
      <vt:lpstr>معیار پایداری نایکوئیست-مثال</vt:lpstr>
      <vt:lpstr>معیار پایداری نایکوئیست-مثال</vt:lpstr>
      <vt:lpstr>معیار پایداری نایکوئیست-مثال</vt:lpstr>
      <vt:lpstr>معیار پایداری نایکوئیست-مثال</vt:lpstr>
      <vt:lpstr>معیار پایداری نایکوئیست-مثال</vt:lpstr>
      <vt:lpstr>معیار پایداری نایکوئیست-مثال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سیستم‌های کنترل دیجیتال</dc:title>
  <dc:creator>aA</dc:creator>
  <cp:lastModifiedBy>aA</cp:lastModifiedBy>
  <cp:revision>291</cp:revision>
  <dcterms:created xsi:type="dcterms:W3CDTF">2021-02-22T10:05:44Z</dcterms:created>
  <dcterms:modified xsi:type="dcterms:W3CDTF">2022-01-07T17:07:45Z</dcterms:modified>
</cp:coreProperties>
</file>